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tlin Stark" userId="bd2ec7c5a983681b" providerId="LiveId" clId="{F22F88B4-E4C4-40A8-AE33-947D5256E461}"/>
    <pc:docChg chg="undo custSel addSld modSld sldOrd">
      <pc:chgData name="Kaitlin Stark" userId="bd2ec7c5a983681b" providerId="LiveId" clId="{F22F88B4-E4C4-40A8-AE33-947D5256E461}" dt="2018-04-20T14:46:55.984" v="833" actId="207"/>
      <pc:docMkLst>
        <pc:docMk/>
      </pc:docMkLst>
      <pc:sldChg chg="modSp ord">
        <pc:chgData name="Kaitlin Stark" userId="bd2ec7c5a983681b" providerId="LiveId" clId="{F22F88B4-E4C4-40A8-AE33-947D5256E461}" dt="2018-04-19T21:17:20.678" v="97"/>
        <pc:sldMkLst>
          <pc:docMk/>
          <pc:sldMk cId="136341769" sldId="256"/>
        </pc:sldMkLst>
        <pc:spChg chg="mod">
          <ac:chgData name="Kaitlin Stark" userId="bd2ec7c5a983681b" providerId="LiveId" clId="{F22F88B4-E4C4-40A8-AE33-947D5256E461}" dt="2018-04-09T18:15:57.451" v="0" actId="207"/>
          <ac:spMkLst>
            <pc:docMk/>
            <pc:sldMk cId="136341769" sldId="256"/>
            <ac:spMk id="2" creationId="{EC3D3F02-B1C0-49FE-9048-20FABF58A4D4}"/>
          </ac:spMkLst>
        </pc:spChg>
      </pc:sldChg>
      <pc:sldChg chg="addSp delSp modSp mod setBg">
        <pc:chgData name="Kaitlin Stark" userId="bd2ec7c5a983681b" providerId="LiveId" clId="{F22F88B4-E4C4-40A8-AE33-947D5256E461}" dt="2018-04-20T14:46:55.984" v="833" actId="207"/>
        <pc:sldMkLst>
          <pc:docMk/>
          <pc:sldMk cId="2285440544" sldId="257"/>
        </pc:sldMkLst>
        <pc:spChg chg="mod">
          <ac:chgData name="Kaitlin Stark" userId="bd2ec7c5a983681b" providerId="LiveId" clId="{F22F88B4-E4C4-40A8-AE33-947D5256E461}" dt="2018-04-20T14:46:55.984" v="833" actId="207"/>
          <ac:spMkLst>
            <pc:docMk/>
            <pc:sldMk cId="2285440544" sldId="257"/>
            <ac:spMk id="2" creationId="{469D0175-7AF1-4E74-BC50-F7D707B55D07}"/>
          </ac:spMkLst>
        </pc:spChg>
        <pc:spChg chg="mod">
          <ac:chgData name="Kaitlin Stark" userId="bd2ec7c5a983681b" providerId="LiveId" clId="{F22F88B4-E4C4-40A8-AE33-947D5256E461}" dt="2018-04-20T14:46:46.448" v="831" actId="26606"/>
          <ac:spMkLst>
            <pc:docMk/>
            <pc:sldMk cId="2285440544" sldId="257"/>
            <ac:spMk id="3" creationId="{5C601F7E-F54A-4643-9B56-E760BB914281}"/>
          </ac:spMkLst>
        </pc:spChg>
        <pc:spChg chg="add del">
          <ac:chgData name="Kaitlin Stark" userId="bd2ec7c5a983681b" providerId="LiveId" clId="{F22F88B4-E4C4-40A8-AE33-947D5256E461}" dt="2018-04-20T14:46:46.437" v="830" actId="26606"/>
          <ac:spMkLst>
            <pc:docMk/>
            <pc:sldMk cId="2285440544" sldId="257"/>
            <ac:spMk id="83" creationId="{ADC5C86B-28CE-4597-97B7-4C09E20141C3}"/>
          </ac:spMkLst>
        </pc:spChg>
        <pc:grpChg chg="add del">
          <ac:chgData name="Kaitlin Stark" userId="bd2ec7c5a983681b" providerId="LiveId" clId="{F22F88B4-E4C4-40A8-AE33-947D5256E461}" dt="2018-04-20T14:46:46.437" v="830" actId="26606"/>
          <ac:grpSpMkLst>
            <pc:docMk/>
            <pc:sldMk cId="2285440544" sldId="257"/>
            <ac:grpSpMk id="71" creationId="{E09B7E24-271E-4A3A-9D65-EE95ED9723D3}"/>
          </ac:grpSpMkLst>
        </pc:grpChg>
        <pc:grpChg chg="add">
          <ac:chgData name="Kaitlin Stark" userId="bd2ec7c5a983681b" providerId="LiveId" clId="{F22F88B4-E4C4-40A8-AE33-947D5256E461}" dt="2018-04-20T14:46:46.448" v="831" actId="26606"/>
          <ac:grpSpMkLst>
            <pc:docMk/>
            <pc:sldMk cId="2285440544" sldId="257"/>
            <ac:grpSpMk id="1028" creationId="{E09B7E24-271E-4A3A-9D65-EE95ED9723D3}"/>
          </ac:grpSpMkLst>
        </pc:grpChg>
        <pc:picChg chg="add mod ord">
          <ac:chgData name="Kaitlin Stark" userId="bd2ec7c5a983681b" providerId="LiveId" clId="{F22F88B4-E4C4-40A8-AE33-947D5256E461}" dt="2018-04-20T14:46:46.448" v="831" actId="26606"/>
          <ac:picMkLst>
            <pc:docMk/>
            <pc:sldMk cId="2285440544" sldId="257"/>
            <ac:picMk id="1026" creationId="{182CF7CD-98CB-4C33-8DF6-8FBA607F214F}"/>
          </ac:picMkLst>
        </pc:picChg>
      </pc:sldChg>
      <pc:sldChg chg="modSp">
        <pc:chgData name="Kaitlin Stark" userId="bd2ec7c5a983681b" providerId="LiveId" clId="{F22F88B4-E4C4-40A8-AE33-947D5256E461}" dt="2018-04-20T14:46:08.536" v="826" actId="20577"/>
        <pc:sldMkLst>
          <pc:docMk/>
          <pc:sldMk cId="671813896" sldId="258"/>
        </pc:sldMkLst>
        <pc:spChg chg="mod">
          <ac:chgData name="Kaitlin Stark" userId="bd2ec7c5a983681b" providerId="LiveId" clId="{F22F88B4-E4C4-40A8-AE33-947D5256E461}" dt="2018-04-09T18:16:10.862" v="3" actId="207"/>
          <ac:spMkLst>
            <pc:docMk/>
            <pc:sldMk cId="671813896" sldId="258"/>
            <ac:spMk id="2" creationId="{BE3B8FD5-1D35-41F8-9822-565B82972093}"/>
          </ac:spMkLst>
        </pc:spChg>
        <pc:spChg chg="mod">
          <ac:chgData name="Kaitlin Stark" userId="bd2ec7c5a983681b" providerId="LiveId" clId="{F22F88B4-E4C4-40A8-AE33-947D5256E461}" dt="2018-04-20T14:46:08.536" v="826" actId="20577"/>
          <ac:spMkLst>
            <pc:docMk/>
            <pc:sldMk cId="671813896" sldId="258"/>
            <ac:spMk id="3" creationId="{A8B0E9F7-701B-450A-8BE9-266AA98D274D}"/>
          </ac:spMkLst>
        </pc:spChg>
      </pc:sldChg>
      <pc:sldChg chg="modSp">
        <pc:chgData name="Kaitlin Stark" userId="bd2ec7c5a983681b" providerId="LiveId" clId="{F22F88B4-E4C4-40A8-AE33-947D5256E461}" dt="2018-04-20T14:42:52.710" v="806" actId="20577"/>
        <pc:sldMkLst>
          <pc:docMk/>
          <pc:sldMk cId="1348764325" sldId="259"/>
        </pc:sldMkLst>
        <pc:spChg chg="mod">
          <ac:chgData name="Kaitlin Stark" userId="bd2ec7c5a983681b" providerId="LiveId" clId="{F22F88B4-E4C4-40A8-AE33-947D5256E461}" dt="2018-04-19T17:01:31.897" v="47" actId="207"/>
          <ac:spMkLst>
            <pc:docMk/>
            <pc:sldMk cId="1348764325" sldId="259"/>
            <ac:spMk id="2" creationId="{FBE34A7C-2CB6-4D5A-A7C0-43CA386FB676}"/>
          </ac:spMkLst>
        </pc:spChg>
        <pc:spChg chg="mod">
          <ac:chgData name="Kaitlin Stark" userId="bd2ec7c5a983681b" providerId="LiveId" clId="{F22F88B4-E4C4-40A8-AE33-947D5256E461}" dt="2018-04-20T14:42:52.710" v="806" actId="20577"/>
          <ac:spMkLst>
            <pc:docMk/>
            <pc:sldMk cId="1348764325" sldId="259"/>
            <ac:spMk id="3" creationId="{E1072064-1C31-40EF-85D7-B126D0AD0EC2}"/>
          </ac:spMkLst>
        </pc:spChg>
      </pc:sldChg>
      <pc:sldChg chg="addSp delSp modSp">
        <pc:chgData name="Kaitlin Stark" userId="bd2ec7c5a983681b" providerId="LiveId" clId="{F22F88B4-E4C4-40A8-AE33-947D5256E461}" dt="2018-04-19T16:42:15.896" v="36" actId="14100"/>
        <pc:sldMkLst>
          <pc:docMk/>
          <pc:sldMk cId="3657291690" sldId="260"/>
        </pc:sldMkLst>
        <pc:spChg chg="mod">
          <ac:chgData name="Kaitlin Stark" userId="bd2ec7c5a983681b" providerId="LiveId" clId="{F22F88B4-E4C4-40A8-AE33-947D5256E461}" dt="2018-04-19T16:42:10.159" v="35" actId="20577"/>
          <ac:spMkLst>
            <pc:docMk/>
            <pc:sldMk cId="3657291690" sldId="260"/>
            <ac:spMk id="2" creationId="{06C7E167-7E0D-438F-BC1E-20D028960733}"/>
          </ac:spMkLst>
        </pc:spChg>
        <pc:spChg chg="del mod">
          <ac:chgData name="Kaitlin Stark" userId="bd2ec7c5a983681b" providerId="LiveId" clId="{F22F88B4-E4C4-40A8-AE33-947D5256E461}" dt="2018-04-19T16:39:34.462" v="10" actId="14100"/>
          <ac:spMkLst>
            <pc:docMk/>
            <pc:sldMk cId="3657291690" sldId="260"/>
            <ac:spMk id="3" creationId="{6BDE83D9-E809-4140-922D-3A14D988006B}"/>
          </ac:spMkLst>
        </pc:spChg>
        <pc:picChg chg="add mod">
          <ac:chgData name="Kaitlin Stark" userId="bd2ec7c5a983681b" providerId="LiveId" clId="{F22F88B4-E4C4-40A8-AE33-947D5256E461}" dt="2018-04-19T16:42:15.896" v="36" actId="14100"/>
          <ac:picMkLst>
            <pc:docMk/>
            <pc:sldMk cId="3657291690" sldId="260"/>
            <ac:picMk id="4" creationId="{B1824A8E-BB28-4D54-A9E6-A26507DA43C8}"/>
          </ac:picMkLst>
        </pc:picChg>
      </pc:sldChg>
      <pc:sldChg chg="addSp delSp modSp">
        <pc:chgData name="Kaitlin Stark" userId="bd2ec7c5a983681b" providerId="LiveId" clId="{F22F88B4-E4C4-40A8-AE33-947D5256E461}" dt="2018-04-20T14:37:33.700" v="316" actId="20577"/>
        <pc:sldMkLst>
          <pc:docMk/>
          <pc:sldMk cId="4264322774" sldId="261"/>
        </pc:sldMkLst>
        <pc:spChg chg="mod">
          <ac:chgData name="Kaitlin Stark" userId="bd2ec7c5a983681b" providerId="LiveId" clId="{F22F88B4-E4C4-40A8-AE33-947D5256E461}" dt="2018-04-20T14:19:54.654" v="125" actId="207"/>
          <ac:spMkLst>
            <pc:docMk/>
            <pc:sldMk cId="4264322774" sldId="261"/>
            <ac:spMk id="2" creationId="{49C519C1-68BD-48CE-BEFB-4D7566F7DDC4}"/>
          </ac:spMkLst>
        </pc:spChg>
        <pc:spChg chg="del">
          <ac:chgData name="Kaitlin Stark" userId="bd2ec7c5a983681b" providerId="LiveId" clId="{F22F88B4-E4C4-40A8-AE33-947D5256E461}" dt="2018-04-16T14:25:44.951" v="8" actId="931"/>
          <ac:spMkLst>
            <pc:docMk/>
            <pc:sldMk cId="4264322774" sldId="261"/>
            <ac:spMk id="3" creationId="{6C731DF8-916E-494D-ACF1-BFE4FCF50AA3}"/>
          </ac:spMkLst>
        </pc:spChg>
        <pc:spChg chg="del mod">
          <ac:chgData name="Kaitlin Stark" userId="bd2ec7c5a983681b" providerId="LiveId" clId="{F22F88B4-E4C4-40A8-AE33-947D5256E461}" dt="2018-04-20T14:15:22.264" v="112" actId="931"/>
          <ac:spMkLst>
            <pc:docMk/>
            <pc:sldMk cId="4264322774" sldId="261"/>
            <ac:spMk id="10" creationId="{E167E91D-39E7-4142-8E5F-E55B02E1D63C}"/>
          </ac:spMkLst>
        </pc:spChg>
        <pc:spChg chg="add mod">
          <ac:chgData name="Kaitlin Stark" userId="bd2ec7c5a983681b" providerId="LiveId" clId="{F22F88B4-E4C4-40A8-AE33-947D5256E461}" dt="2018-04-20T14:37:33.700" v="316" actId="20577"/>
          <ac:spMkLst>
            <pc:docMk/>
            <pc:sldMk cId="4264322774" sldId="261"/>
            <ac:spMk id="13" creationId="{A0D857B3-46F8-4BE3-9F06-3B7ECFB2C8E5}"/>
          </ac:spMkLst>
        </pc:spChg>
        <pc:spChg chg="add del">
          <ac:chgData name="Kaitlin Stark" userId="bd2ec7c5a983681b" providerId="LiveId" clId="{F22F88B4-E4C4-40A8-AE33-947D5256E461}" dt="2018-04-20T14:15:49.867" v="117" actId="26606"/>
          <ac:spMkLst>
            <pc:docMk/>
            <pc:sldMk cId="4264322774" sldId="261"/>
            <ac:spMk id="16" creationId="{8F5C21B0-5097-4259-A324-827EB4464D11}"/>
          </ac:spMkLst>
        </pc:spChg>
        <pc:spChg chg="add del">
          <ac:chgData name="Kaitlin Stark" userId="bd2ec7c5a983681b" providerId="LiveId" clId="{F22F88B4-E4C4-40A8-AE33-947D5256E461}" dt="2018-04-20T14:15:49.867" v="117" actId="26606"/>
          <ac:spMkLst>
            <pc:docMk/>
            <pc:sldMk cId="4264322774" sldId="261"/>
            <ac:spMk id="18" creationId="{BEB52919-DAE0-4621-A5C4-393157B28DE1}"/>
          </ac:spMkLst>
        </pc:spChg>
        <pc:picChg chg="add del mod">
          <ac:chgData name="Kaitlin Stark" userId="bd2ec7c5a983681b" providerId="LiveId" clId="{F22F88B4-E4C4-40A8-AE33-947D5256E461}" dt="2018-04-20T14:15:36.896" v="115" actId="26606"/>
          <ac:picMkLst>
            <pc:docMk/>
            <pc:sldMk cId="4264322774" sldId="261"/>
            <ac:picMk id="4" creationId="{56A90959-BF54-477F-8A31-C3314EB8867C}"/>
          </ac:picMkLst>
        </pc:picChg>
        <pc:picChg chg="add mod">
          <ac:chgData name="Kaitlin Stark" userId="bd2ec7c5a983681b" providerId="LiveId" clId="{F22F88B4-E4C4-40A8-AE33-947D5256E461}" dt="2018-04-16T14:25:44.951" v="8" actId="931"/>
          <ac:picMkLst>
            <pc:docMk/>
            <pc:sldMk cId="4264322774" sldId="261"/>
            <ac:picMk id="5" creationId="{B1DD426E-770B-4010-A8B7-6BF0FFA5DEFD}"/>
          </ac:picMkLst>
        </pc:picChg>
        <pc:picChg chg="del mod">
          <ac:chgData name="Kaitlin Stark" userId="bd2ec7c5a983681b" providerId="LiveId" clId="{F22F88B4-E4C4-40A8-AE33-947D5256E461}" dt="2018-04-20T14:15:45.125" v="116" actId="478"/>
          <ac:picMkLst>
            <pc:docMk/>
            <pc:sldMk cId="4264322774" sldId="261"/>
            <ac:picMk id="8" creationId="{B1DD426E-770B-4010-A8B7-6BF0FFA5DEFD}"/>
          </ac:picMkLst>
        </pc:picChg>
        <pc:picChg chg="add mod">
          <ac:chgData name="Kaitlin Stark" userId="bd2ec7c5a983681b" providerId="LiveId" clId="{F22F88B4-E4C4-40A8-AE33-947D5256E461}" dt="2018-04-20T14:20:46.594" v="127" actId="1076"/>
          <ac:picMkLst>
            <pc:docMk/>
            <pc:sldMk cId="4264322774" sldId="261"/>
            <ac:picMk id="11" creationId="{56A90959-BF54-477F-8A31-C3314EB8867C}"/>
          </ac:picMkLst>
        </pc:picChg>
      </pc:sldChg>
      <pc:sldChg chg="addSp delSp modSp add mod setBg">
        <pc:chgData name="Kaitlin Stark" userId="bd2ec7c5a983681b" providerId="LiveId" clId="{F22F88B4-E4C4-40A8-AE33-947D5256E461}" dt="2018-04-20T14:19:30.129" v="124" actId="26606"/>
        <pc:sldMkLst>
          <pc:docMk/>
          <pc:sldMk cId="3970511040" sldId="262"/>
        </pc:sldMkLst>
        <pc:spChg chg="mod">
          <ac:chgData name="Kaitlin Stark" userId="bd2ec7c5a983681b" providerId="LiveId" clId="{F22F88B4-E4C4-40A8-AE33-947D5256E461}" dt="2018-04-20T14:19:30.129" v="123" actId="26606"/>
          <ac:spMkLst>
            <pc:docMk/>
            <pc:sldMk cId="3970511040" sldId="262"/>
            <ac:spMk id="2" creationId="{254A733D-F062-4177-937A-44883F242FF1}"/>
          </ac:spMkLst>
        </pc:spChg>
        <pc:spChg chg="del">
          <ac:chgData name="Kaitlin Stark" userId="bd2ec7c5a983681b" providerId="LiveId" clId="{F22F88B4-E4C4-40A8-AE33-947D5256E461}" dt="2018-04-20T14:19:20.208" v="119"/>
          <ac:spMkLst>
            <pc:docMk/>
            <pc:sldMk cId="3970511040" sldId="262"/>
            <ac:spMk id="3" creationId="{072E28A2-BD53-4B9E-AE64-7BC57005EF65}"/>
          </ac:spMkLst>
        </pc:spChg>
        <pc:spChg chg="add del">
          <ac:chgData name="Kaitlin Stark" userId="bd2ec7c5a983681b" providerId="LiveId" clId="{F22F88B4-E4C4-40A8-AE33-947D5256E461}" dt="2018-04-20T14:19:30.129" v="123" actId="26606"/>
          <ac:spMkLst>
            <pc:docMk/>
            <pc:sldMk cId="3970511040" sldId="262"/>
            <ac:spMk id="9" creationId="{4D7B8F8F-4528-4480-AFA3-A006195F5AAC}"/>
          </ac:spMkLst>
        </pc:spChg>
        <pc:spChg chg="add del">
          <ac:chgData name="Kaitlin Stark" userId="bd2ec7c5a983681b" providerId="LiveId" clId="{F22F88B4-E4C4-40A8-AE33-947D5256E461}" dt="2018-04-20T14:19:30.129" v="123" actId="26606"/>
          <ac:spMkLst>
            <pc:docMk/>
            <pc:sldMk cId="3970511040" sldId="262"/>
            <ac:spMk id="11" creationId="{4F8B2185-AE38-43EA-9FA9-E5378AD730D2}"/>
          </ac:spMkLst>
        </pc:spChg>
        <pc:spChg chg="add del">
          <ac:chgData name="Kaitlin Stark" userId="bd2ec7c5a983681b" providerId="LiveId" clId="{F22F88B4-E4C4-40A8-AE33-947D5256E461}" dt="2018-04-20T14:19:30.129" v="123" actId="26606"/>
          <ac:spMkLst>
            <pc:docMk/>
            <pc:sldMk cId="3970511040" sldId="262"/>
            <ac:spMk id="13" creationId="{0D36BD5A-BF22-48CD-8A55-28B19177CE42}"/>
          </ac:spMkLst>
        </pc:spChg>
        <pc:graphicFrameChg chg="add del">
          <ac:chgData name="Kaitlin Stark" userId="bd2ec7c5a983681b" providerId="LiveId" clId="{F22F88B4-E4C4-40A8-AE33-947D5256E461}" dt="2018-04-20T14:19:30.129" v="123" actId="26606"/>
          <ac:graphicFrameMkLst>
            <pc:docMk/>
            <pc:sldMk cId="3970511040" sldId="262"/>
            <ac:graphicFrameMk id="4" creationId="{795AFB25-D394-4060-9403-4A98EC17F2FB}"/>
          </ac:graphicFrameMkLst>
        </pc:graphicFrameChg>
        <pc:graphicFrameChg chg="add del mod">
          <ac:chgData name="Kaitlin Stark" userId="bd2ec7c5a983681b" providerId="LiveId" clId="{F22F88B4-E4C4-40A8-AE33-947D5256E461}" dt="2018-04-20T14:19:30.129" v="124" actId="26606"/>
          <ac:graphicFrameMkLst>
            <pc:docMk/>
            <pc:sldMk cId="3970511040" sldId="262"/>
            <ac:graphicFrameMk id="4" creationId="{795AFB25-D394-4060-9403-4A98EC17F2FB}"/>
          </ac:graphicFrameMkLst>
        </pc:graphicFrameChg>
      </pc:sldChg>
      <pc:sldChg chg="addSp delSp modSp add mod setBg">
        <pc:chgData name="Kaitlin Stark" userId="bd2ec7c5a983681b" providerId="LiveId" clId="{F22F88B4-E4C4-40A8-AE33-947D5256E461}" dt="2018-04-20T14:42:43.393" v="805" actId="27918"/>
        <pc:sldMkLst>
          <pc:docMk/>
          <pc:sldMk cId="125184712" sldId="263"/>
        </pc:sldMkLst>
        <pc:spChg chg="mod">
          <ac:chgData name="Kaitlin Stark" userId="bd2ec7c5a983681b" providerId="LiveId" clId="{F22F88B4-E4C4-40A8-AE33-947D5256E461}" dt="2018-04-20T14:42:22.990" v="709" actId="207"/>
          <ac:spMkLst>
            <pc:docMk/>
            <pc:sldMk cId="125184712" sldId="263"/>
            <ac:spMk id="2" creationId="{36648D27-7EA2-4806-BD56-C17F0CDA5B71}"/>
          </ac:spMkLst>
        </pc:spChg>
        <pc:spChg chg="del mod">
          <ac:chgData name="Kaitlin Stark" userId="bd2ec7c5a983681b" providerId="LiveId" clId="{F22F88B4-E4C4-40A8-AE33-947D5256E461}" dt="2018-04-20T14:42:13.652" v="708" actId="26606"/>
          <ac:spMkLst>
            <pc:docMk/>
            <pc:sldMk cId="125184712" sldId="263"/>
            <ac:spMk id="3" creationId="{87D7FD87-987A-400A-8C96-434D0AE61B3B}"/>
          </ac:spMkLst>
        </pc:spChg>
        <pc:graphicFrameChg chg="add">
          <ac:chgData name="Kaitlin Stark" userId="bd2ec7c5a983681b" providerId="LiveId" clId="{F22F88B4-E4C4-40A8-AE33-947D5256E461}" dt="2018-04-20T14:42:13.652" v="708" actId="26606"/>
          <ac:graphicFrameMkLst>
            <pc:docMk/>
            <pc:sldMk cId="125184712" sldId="263"/>
            <ac:graphicFrameMk id="5" creationId="{5AE76A6E-FEB0-446D-8454-FBEAA4AB878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aitl\Desktop\watermelontestin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433940785810847E-2"/>
          <c:y val="1.8824009999682006E-2"/>
          <c:w val="0.90411752102415766"/>
          <c:h val="0.91694979237448093"/>
        </c:manualLayout>
      </c:layout>
      <c:lineChart>
        <c:grouping val="stacked"/>
        <c:varyColors val="0"/>
        <c:ser>
          <c:idx val="0"/>
          <c:order val="0"/>
          <c:tx>
            <c:strRef>
              <c:f>Sheet2!$A$1</c:f>
              <c:strCache>
                <c:ptCount val="1"/>
                <c:pt idx="0">
                  <c:v>Column2</c:v>
                </c:pt>
              </c:strCache>
            </c:strRef>
          </c:tx>
          <c:spPr>
            <a:ln w="22225" cap="rnd">
              <a:solidFill>
                <a:schemeClr val="accent1"/>
              </a:solidFill>
              <a:round/>
            </a:ln>
            <a:effectLst/>
          </c:spPr>
          <c:marker>
            <c:symbol val="none"/>
          </c:marker>
          <c:val>
            <c:numRef>
              <c:f>Sheet2!$A$2:$A$1025</c:f>
              <c:numCache>
                <c:formatCode>General</c:formatCode>
                <c:ptCount val="1024"/>
                <c:pt idx="0">
                  <c:v>34</c:v>
                </c:pt>
                <c:pt idx="1">
                  <c:v>44</c:v>
                </c:pt>
                <c:pt idx="2">
                  <c:v>54</c:v>
                </c:pt>
                <c:pt idx="3">
                  <c:v>36</c:v>
                </c:pt>
                <c:pt idx="4">
                  <c:v>69</c:v>
                </c:pt>
                <c:pt idx="5">
                  <c:v>7</c:v>
                </c:pt>
                <c:pt idx="6">
                  <c:v>-53</c:v>
                </c:pt>
                <c:pt idx="7">
                  <c:v>18</c:v>
                </c:pt>
                <c:pt idx="8">
                  <c:v>117</c:v>
                </c:pt>
                <c:pt idx="9">
                  <c:v>59</c:v>
                </c:pt>
                <c:pt idx="10">
                  <c:v>-23</c:v>
                </c:pt>
                <c:pt idx="11">
                  <c:v>-17</c:v>
                </c:pt>
                <c:pt idx="12">
                  <c:v>-21</c:v>
                </c:pt>
                <c:pt idx="13">
                  <c:v>-76</c:v>
                </c:pt>
                <c:pt idx="14">
                  <c:v>-107</c:v>
                </c:pt>
                <c:pt idx="15">
                  <c:v>65</c:v>
                </c:pt>
                <c:pt idx="16">
                  <c:v>-36</c:v>
                </c:pt>
                <c:pt idx="17">
                  <c:v>-25</c:v>
                </c:pt>
                <c:pt idx="18">
                  <c:v>-47</c:v>
                </c:pt>
                <c:pt idx="19">
                  <c:v>-97</c:v>
                </c:pt>
                <c:pt idx="20">
                  <c:v>-121</c:v>
                </c:pt>
                <c:pt idx="21">
                  <c:v>36</c:v>
                </c:pt>
                <c:pt idx="22">
                  <c:v>-3</c:v>
                </c:pt>
                <c:pt idx="23">
                  <c:v>-4</c:v>
                </c:pt>
                <c:pt idx="24">
                  <c:v>-14</c:v>
                </c:pt>
                <c:pt idx="25">
                  <c:v>-52</c:v>
                </c:pt>
                <c:pt idx="26">
                  <c:v>-88</c:v>
                </c:pt>
                <c:pt idx="27">
                  <c:v>104</c:v>
                </c:pt>
                <c:pt idx="28">
                  <c:v>64</c:v>
                </c:pt>
                <c:pt idx="29">
                  <c:v>-1</c:v>
                </c:pt>
                <c:pt idx="30">
                  <c:v>-38</c:v>
                </c:pt>
                <c:pt idx="31">
                  <c:v>-75</c:v>
                </c:pt>
                <c:pt idx="32">
                  <c:v>-116</c:v>
                </c:pt>
                <c:pt idx="33">
                  <c:v>123</c:v>
                </c:pt>
                <c:pt idx="34">
                  <c:v>19</c:v>
                </c:pt>
                <c:pt idx="35">
                  <c:v>-56</c:v>
                </c:pt>
                <c:pt idx="36">
                  <c:v>-102</c:v>
                </c:pt>
                <c:pt idx="37">
                  <c:v>-82</c:v>
                </c:pt>
                <c:pt idx="38">
                  <c:v>-55</c:v>
                </c:pt>
                <c:pt idx="39">
                  <c:v>15</c:v>
                </c:pt>
                <c:pt idx="40">
                  <c:v>105</c:v>
                </c:pt>
                <c:pt idx="41">
                  <c:v>-113</c:v>
                </c:pt>
                <c:pt idx="42">
                  <c:v>-107</c:v>
                </c:pt>
                <c:pt idx="43">
                  <c:v>124</c:v>
                </c:pt>
                <c:pt idx="44">
                  <c:v>-92</c:v>
                </c:pt>
                <c:pt idx="45">
                  <c:v>-106</c:v>
                </c:pt>
                <c:pt idx="46">
                  <c:v>-34</c:v>
                </c:pt>
                <c:pt idx="47">
                  <c:v>50</c:v>
                </c:pt>
                <c:pt idx="48">
                  <c:v>-105</c:v>
                </c:pt>
                <c:pt idx="49">
                  <c:v>-52</c:v>
                </c:pt>
                <c:pt idx="50">
                  <c:v>-22</c:v>
                </c:pt>
                <c:pt idx="51">
                  <c:v>-43</c:v>
                </c:pt>
                <c:pt idx="52">
                  <c:v>-31</c:v>
                </c:pt>
                <c:pt idx="53">
                  <c:v>-42</c:v>
                </c:pt>
                <c:pt idx="54">
                  <c:v>-35</c:v>
                </c:pt>
                <c:pt idx="55">
                  <c:v>69</c:v>
                </c:pt>
                <c:pt idx="56">
                  <c:v>-99</c:v>
                </c:pt>
                <c:pt idx="57">
                  <c:v>16</c:v>
                </c:pt>
                <c:pt idx="58">
                  <c:v>106</c:v>
                </c:pt>
                <c:pt idx="59">
                  <c:v>-85</c:v>
                </c:pt>
                <c:pt idx="60">
                  <c:v>-112</c:v>
                </c:pt>
                <c:pt idx="61">
                  <c:v>-97</c:v>
                </c:pt>
                <c:pt idx="62">
                  <c:v>-53</c:v>
                </c:pt>
                <c:pt idx="63">
                  <c:v>-34</c:v>
                </c:pt>
                <c:pt idx="64">
                  <c:v>27</c:v>
                </c:pt>
                <c:pt idx="65">
                  <c:v>93</c:v>
                </c:pt>
                <c:pt idx="66">
                  <c:v>-48</c:v>
                </c:pt>
                <c:pt idx="67">
                  <c:v>-21</c:v>
                </c:pt>
                <c:pt idx="68">
                  <c:v>-38</c:v>
                </c:pt>
                <c:pt idx="69">
                  <c:v>-81</c:v>
                </c:pt>
                <c:pt idx="70">
                  <c:v>-57</c:v>
                </c:pt>
                <c:pt idx="71">
                  <c:v>-5</c:v>
                </c:pt>
                <c:pt idx="72">
                  <c:v>18</c:v>
                </c:pt>
                <c:pt idx="73">
                  <c:v>49</c:v>
                </c:pt>
                <c:pt idx="74">
                  <c:v>120</c:v>
                </c:pt>
                <c:pt idx="75">
                  <c:v>-18</c:v>
                </c:pt>
                <c:pt idx="76">
                  <c:v>74</c:v>
                </c:pt>
                <c:pt idx="77">
                  <c:v>-86</c:v>
                </c:pt>
                <c:pt idx="78">
                  <c:v>-35</c:v>
                </c:pt>
                <c:pt idx="79">
                  <c:v>-3</c:v>
                </c:pt>
                <c:pt idx="80">
                  <c:v>30</c:v>
                </c:pt>
                <c:pt idx="81">
                  <c:v>112</c:v>
                </c:pt>
                <c:pt idx="82">
                  <c:v>-96</c:v>
                </c:pt>
                <c:pt idx="83">
                  <c:v>-108</c:v>
                </c:pt>
                <c:pt idx="84">
                  <c:v>-91</c:v>
                </c:pt>
                <c:pt idx="85">
                  <c:v>-95</c:v>
                </c:pt>
                <c:pt idx="86">
                  <c:v>108</c:v>
                </c:pt>
                <c:pt idx="87">
                  <c:v>-56</c:v>
                </c:pt>
                <c:pt idx="88">
                  <c:v>88</c:v>
                </c:pt>
                <c:pt idx="89">
                  <c:v>-13</c:v>
                </c:pt>
                <c:pt idx="90">
                  <c:v>-109</c:v>
                </c:pt>
                <c:pt idx="91">
                  <c:v>66</c:v>
                </c:pt>
                <c:pt idx="92">
                  <c:v>-41</c:v>
                </c:pt>
                <c:pt idx="93">
                  <c:v>-117</c:v>
                </c:pt>
                <c:pt idx="94">
                  <c:v>100</c:v>
                </c:pt>
                <c:pt idx="95">
                  <c:v>29</c:v>
                </c:pt>
                <c:pt idx="96">
                  <c:v>-85</c:v>
                </c:pt>
                <c:pt idx="97">
                  <c:v>48</c:v>
                </c:pt>
                <c:pt idx="98">
                  <c:v>-65</c:v>
                </c:pt>
                <c:pt idx="99">
                  <c:v>86</c:v>
                </c:pt>
                <c:pt idx="100">
                  <c:v>-33</c:v>
                </c:pt>
                <c:pt idx="101">
                  <c:v>105</c:v>
                </c:pt>
                <c:pt idx="102">
                  <c:v>35</c:v>
                </c:pt>
                <c:pt idx="103">
                  <c:v>12</c:v>
                </c:pt>
                <c:pt idx="104">
                  <c:v>4</c:v>
                </c:pt>
                <c:pt idx="105">
                  <c:v>-83</c:v>
                </c:pt>
                <c:pt idx="106">
                  <c:v>112</c:v>
                </c:pt>
                <c:pt idx="107">
                  <c:v>52</c:v>
                </c:pt>
                <c:pt idx="108">
                  <c:v>38</c:v>
                </c:pt>
                <c:pt idx="109">
                  <c:v>4</c:v>
                </c:pt>
                <c:pt idx="110">
                  <c:v>34</c:v>
                </c:pt>
                <c:pt idx="111">
                  <c:v>13</c:v>
                </c:pt>
                <c:pt idx="112">
                  <c:v>-13</c:v>
                </c:pt>
                <c:pt idx="113">
                  <c:v>-31</c:v>
                </c:pt>
                <c:pt idx="114">
                  <c:v>-73</c:v>
                </c:pt>
                <c:pt idx="115">
                  <c:v>-58</c:v>
                </c:pt>
                <c:pt idx="116">
                  <c:v>-68</c:v>
                </c:pt>
                <c:pt idx="117">
                  <c:v>-70</c:v>
                </c:pt>
                <c:pt idx="118">
                  <c:v>-62</c:v>
                </c:pt>
                <c:pt idx="119">
                  <c:v>-110</c:v>
                </c:pt>
                <c:pt idx="120">
                  <c:v>-119</c:v>
                </c:pt>
                <c:pt idx="121">
                  <c:v>-82</c:v>
                </c:pt>
                <c:pt idx="122">
                  <c:v>-67</c:v>
                </c:pt>
                <c:pt idx="123">
                  <c:v>17</c:v>
                </c:pt>
                <c:pt idx="124">
                  <c:v>83</c:v>
                </c:pt>
                <c:pt idx="125">
                  <c:v>-91</c:v>
                </c:pt>
                <c:pt idx="126">
                  <c:v>80</c:v>
                </c:pt>
                <c:pt idx="127">
                  <c:v>-48</c:v>
                </c:pt>
                <c:pt idx="128">
                  <c:v>96</c:v>
                </c:pt>
                <c:pt idx="129">
                  <c:v>-33</c:v>
                </c:pt>
                <c:pt idx="130">
                  <c:v>66</c:v>
                </c:pt>
                <c:pt idx="131">
                  <c:v>-122</c:v>
                </c:pt>
                <c:pt idx="132">
                  <c:v>19</c:v>
                </c:pt>
                <c:pt idx="133">
                  <c:v>106</c:v>
                </c:pt>
                <c:pt idx="134">
                  <c:v>-101</c:v>
                </c:pt>
                <c:pt idx="135">
                  <c:v>-63</c:v>
                </c:pt>
                <c:pt idx="136">
                  <c:v>-12</c:v>
                </c:pt>
                <c:pt idx="137">
                  <c:v>40</c:v>
                </c:pt>
                <c:pt idx="138">
                  <c:v>50</c:v>
                </c:pt>
                <c:pt idx="139">
                  <c:v>58</c:v>
                </c:pt>
                <c:pt idx="140">
                  <c:v>60</c:v>
                </c:pt>
                <c:pt idx="141">
                  <c:v>-101</c:v>
                </c:pt>
                <c:pt idx="142">
                  <c:v>20</c:v>
                </c:pt>
                <c:pt idx="143">
                  <c:v>123</c:v>
                </c:pt>
                <c:pt idx="144">
                  <c:v>-120</c:v>
                </c:pt>
                <c:pt idx="145">
                  <c:v>97</c:v>
                </c:pt>
                <c:pt idx="146">
                  <c:v>126</c:v>
                </c:pt>
                <c:pt idx="147">
                  <c:v>107</c:v>
                </c:pt>
                <c:pt idx="148">
                  <c:v>112</c:v>
                </c:pt>
                <c:pt idx="149">
                  <c:v>39</c:v>
                </c:pt>
                <c:pt idx="150">
                  <c:v>43</c:v>
                </c:pt>
                <c:pt idx="151">
                  <c:v>93</c:v>
                </c:pt>
                <c:pt idx="152">
                  <c:v>98</c:v>
                </c:pt>
                <c:pt idx="153">
                  <c:v>55</c:v>
                </c:pt>
                <c:pt idx="154">
                  <c:v>16</c:v>
                </c:pt>
                <c:pt idx="155">
                  <c:v>15</c:v>
                </c:pt>
                <c:pt idx="156">
                  <c:v>-10</c:v>
                </c:pt>
                <c:pt idx="157">
                  <c:v>-55</c:v>
                </c:pt>
                <c:pt idx="158">
                  <c:v>84</c:v>
                </c:pt>
                <c:pt idx="159">
                  <c:v>18</c:v>
                </c:pt>
                <c:pt idx="160">
                  <c:v>-3</c:v>
                </c:pt>
                <c:pt idx="161">
                  <c:v>14</c:v>
                </c:pt>
                <c:pt idx="162">
                  <c:v>-101</c:v>
                </c:pt>
                <c:pt idx="163">
                  <c:v>9</c:v>
                </c:pt>
                <c:pt idx="164">
                  <c:v>-83</c:v>
                </c:pt>
                <c:pt idx="165">
                  <c:v>22</c:v>
                </c:pt>
                <c:pt idx="166">
                  <c:v>-96</c:v>
                </c:pt>
                <c:pt idx="167">
                  <c:v>7</c:v>
                </c:pt>
                <c:pt idx="168">
                  <c:v>-58</c:v>
                </c:pt>
                <c:pt idx="169">
                  <c:v>79</c:v>
                </c:pt>
                <c:pt idx="170">
                  <c:v>8</c:v>
                </c:pt>
                <c:pt idx="171">
                  <c:v>107</c:v>
                </c:pt>
                <c:pt idx="172">
                  <c:v>25</c:v>
                </c:pt>
                <c:pt idx="173">
                  <c:v>4</c:v>
                </c:pt>
                <c:pt idx="174">
                  <c:v>22</c:v>
                </c:pt>
                <c:pt idx="175">
                  <c:v>95</c:v>
                </c:pt>
                <c:pt idx="176">
                  <c:v>61</c:v>
                </c:pt>
                <c:pt idx="177">
                  <c:v>95</c:v>
                </c:pt>
                <c:pt idx="178">
                  <c:v>-121</c:v>
                </c:pt>
                <c:pt idx="179">
                  <c:v>-101</c:v>
                </c:pt>
                <c:pt idx="180">
                  <c:v>-104</c:v>
                </c:pt>
                <c:pt idx="181">
                  <c:v>-87</c:v>
                </c:pt>
                <c:pt idx="182">
                  <c:v>-80</c:v>
                </c:pt>
                <c:pt idx="183">
                  <c:v>-120</c:v>
                </c:pt>
                <c:pt idx="184">
                  <c:v>37</c:v>
                </c:pt>
                <c:pt idx="185">
                  <c:v>-4</c:v>
                </c:pt>
                <c:pt idx="186">
                  <c:v>-35</c:v>
                </c:pt>
                <c:pt idx="187">
                  <c:v>-26</c:v>
                </c:pt>
                <c:pt idx="188">
                  <c:v>30</c:v>
                </c:pt>
                <c:pt idx="189">
                  <c:v>10</c:v>
                </c:pt>
                <c:pt idx="190">
                  <c:v>54</c:v>
                </c:pt>
                <c:pt idx="191">
                  <c:v>80</c:v>
                </c:pt>
                <c:pt idx="192">
                  <c:v>83</c:v>
                </c:pt>
                <c:pt idx="193">
                  <c:v>114</c:v>
                </c:pt>
                <c:pt idx="194">
                  <c:v>-77</c:v>
                </c:pt>
                <c:pt idx="195">
                  <c:v>-62</c:v>
                </c:pt>
                <c:pt idx="196">
                  <c:v>10</c:v>
                </c:pt>
                <c:pt idx="197">
                  <c:v>123</c:v>
                </c:pt>
                <c:pt idx="198">
                  <c:v>-59</c:v>
                </c:pt>
                <c:pt idx="199">
                  <c:v>55</c:v>
                </c:pt>
                <c:pt idx="200">
                  <c:v>48</c:v>
                </c:pt>
                <c:pt idx="201">
                  <c:v>37</c:v>
                </c:pt>
                <c:pt idx="202">
                  <c:v>98</c:v>
                </c:pt>
                <c:pt idx="203">
                  <c:v>-55</c:v>
                </c:pt>
                <c:pt idx="204">
                  <c:v>34</c:v>
                </c:pt>
                <c:pt idx="205">
                  <c:v>-118</c:v>
                </c:pt>
                <c:pt idx="206">
                  <c:v>-30</c:v>
                </c:pt>
                <c:pt idx="207">
                  <c:v>6</c:v>
                </c:pt>
                <c:pt idx="208">
                  <c:v>99</c:v>
                </c:pt>
                <c:pt idx="209">
                  <c:v>101</c:v>
                </c:pt>
                <c:pt idx="210">
                  <c:v>127</c:v>
                </c:pt>
                <c:pt idx="211">
                  <c:v>-112</c:v>
                </c:pt>
                <c:pt idx="212">
                  <c:v>-65</c:v>
                </c:pt>
                <c:pt idx="213">
                  <c:v>-41</c:v>
                </c:pt>
                <c:pt idx="214">
                  <c:v>75</c:v>
                </c:pt>
                <c:pt idx="215">
                  <c:v>-79</c:v>
                </c:pt>
                <c:pt idx="216">
                  <c:v>27</c:v>
                </c:pt>
                <c:pt idx="217">
                  <c:v>-86</c:v>
                </c:pt>
                <c:pt idx="218">
                  <c:v>-109</c:v>
                </c:pt>
                <c:pt idx="219">
                  <c:v>-112</c:v>
                </c:pt>
                <c:pt idx="220">
                  <c:v>-106</c:v>
                </c:pt>
                <c:pt idx="221">
                  <c:v>-7</c:v>
                </c:pt>
                <c:pt idx="222">
                  <c:v>25</c:v>
                </c:pt>
                <c:pt idx="223">
                  <c:v>63</c:v>
                </c:pt>
                <c:pt idx="224">
                  <c:v>-117</c:v>
                </c:pt>
                <c:pt idx="225">
                  <c:v>-105</c:v>
                </c:pt>
                <c:pt idx="226">
                  <c:v>-89</c:v>
                </c:pt>
                <c:pt idx="227">
                  <c:v>111</c:v>
                </c:pt>
                <c:pt idx="228">
                  <c:v>45</c:v>
                </c:pt>
                <c:pt idx="229">
                  <c:v>-74</c:v>
                </c:pt>
                <c:pt idx="230">
                  <c:v>-75</c:v>
                </c:pt>
                <c:pt idx="231">
                  <c:v>-108</c:v>
                </c:pt>
                <c:pt idx="232">
                  <c:v>114</c:v>
                </c:pt>
                <c:pt idx="233">
                  <c:v>50</c:v>
                </c:pt>
                <c:pt idx="234">
                  <c:v>0</c:v>
                </c:pt>
                <c:pt idx="235">
                  <c:v>-38</c:v>
                </c:pt>
                <c:pt idx="236">
                  <c:v>-63</c:v>
                </c:pt>
                <c:pt idx="237">
                  <c:v>-72</c:v>
                </c:pt>
                <c:pt idx="238">
                  <c:v>103</c:v>
                </c:pt>
                <c:pt idx="239">
                  <c:v>39</c:v>
                </c:pt>
                <c:pt idx="240">
                  <c:v>0</c:v>
                </c:pt>
                <c:pt idx="241">
                  <c:v>-32</c:v>
                </c:pt>
                <c:pt idx="242">
                  <c:v>-101</c:v>
                </c:pt>
                <c:pt idx="243">
                  <c:v>77</c:v>
                </c:pt>
                <c:pt idx="244">
                  <c:v>40</c:v>
                </c:pt>
                <c:pt idx="245">
                  <c:v>-26</c:v>
                </c:pt>
                <c:pt idx="246">
                  <c:v>101</c:v>
                </c:pt>
                <c:pt idx="247">
                  <c:v>4</c:v>
                </c:pt>
                <c:pt idx="248">
                  <c:v>-56</c:v>
                </c:pt>
                <c:pt idx="249">
                  <c:v>-93</c:v>
                </c:pt>
                <c:pt idx="250">
                  <c:v>-84</c:v>
                </c:pt>
                <c:pt idx="251">
                  <c:v>85</c:v>
                </c:pt>
                <c:pt idx="252">
                  <c:v>23</c:v>
                </c:pt>
                <c:pt idx="253">
                  <c:v>-120</c:v>
                </c:pt>
                <c:pt idx="254">
                  <c:v>52</c:v>
                </c:pt>
                <c:pt idx="255">
                  <c:v>23</c:v>
                </c:pt>
                <c:pt idx="256">
                  <c:v>-31</c:v>
                </c:pt>
                <c:pt idx="257">
                  <c:v>-15</c:v>
                </c:pt>
                <c:pt idx="258">
                  <c:v>-63</c:v>
                </c:pt>
                <c:pt idx="259">
                  <c:v>-81</c:v>
                </c:pt>
                <c:pt idx="260">
                  <c:v>76</c:v>
                </c:pt>
                <c:pt idx="261">
                  <c:v>-25</c:v>
                </c:pt>
                <c:pt idx="262">
                  <c:v>-124</c:v>
                </c:pt>
                <c:pt idx="263">
                  <c:v>10</c:v>
                </c:pt>
                <c:pt idx="264">
                  <c:v>124</c:v>
                </c:pt>
                <c:pt idx="265">
                  <c:v>59</c:v>
                </c:pt>
                <c:pt idx="266">
                  <c:v>61</c:v>
                </c:pt>
                <c:pt idx="267">
                  <c:v>-108</c:v>
                </c:pt>
                <c:pt idx="268">
                  <c:v>-47</c:v>
                </c:pt>
                <c:pt idx="269">
                  <c:v>-65</c:v>
                </c:pt>
                <c:pt idx="270">
                  <c:v>-23</c:v>
                </c:pt>
                <c:pt idx="271">
                  <c:v>-65</c:v>
                </c:pt>
                <c:pt idx="272">
                  <c:v>-56</c:v>
                </c:pt>
                <c:pt idx="273">
                  <c:v>-47</c:v>
                </c:pt>
                <c:pt idx="274">
                  <c:v>-20</c:v>
                </c:pt>
                <c:pt idx="275">
                  <c:v>55</c:v>
                </c:pt>
                <c:pt idx="276">
                  <c:v>-93</c:v>
                </c:pt>
                <c:pt idx="277">
                  <c:v>-8</c:v>
                </c:pt>
                <c:pt idx="278">
                  <c:v>62</c:v>
                </c:pt>
                <c:pt idx="279">
                  <c:v>121</c:v>
                </c:pt>
                <c:pt idx="280">
                  <c:v>114</c:v>
                </c:pt>
                <c:pt idx="281">
                  <c:v>-96</c:v>
                </c:pt>
                <c:pt idx="282">
                  <c:v>-57</c:v>
                </c:pt>
                <c:pt idx="283">
                  <c:v>12</c:v>
                </c:pt>
                <c:pt idx="284">
                  <c:v>123</c:v>
                </c:pt>
                <c:pt idx="285">
                  <c:v>-6</c:v>
                </c:pt>
                <c:pt idx="286">
                  <c:v>-115</c:v>
                </c:pt>
                <c:pt idx="287">
                  <c:v>20</c:v>
                </c:pt>
                <c:pt idx="288">
                  <c:v>-127</c:v>
                </c:pt>
                <c:pt idx="289">
                  <c:v>-34</c:v>
                </c:pt>
                <c:pt idx="290">
                  <c:v>41</c:v>
                </c:pt>
                <c:pt idx="291">
                  <c:v>78</c:v>
                </c:pt>
                <c:pt idx="292">
                  <c:v>-103</c:v>
                </c:pt>
                <c:pt idx="293">
                  <c:v>-69</c:v>
                </c:pt>
                <c:pt idx="294">
                  <c:v>7</c:v>
                </c:pt>
                <c:pt idx="295">
                  <c:v>6</c:v>
                </c:pt>
                <c:pt idx="296">
                  <c:v>35</c:v>
                </c:pt>
                <c:pt idx="297">
                  <c:v>37</c:v>
                </c:pt>
                <c:pt idx="298">
                  <c:v>-57</c:v>
                </c:pt>
                <c:pt idx="299">
                  <c:v>-96</c:v>
                </c:pt>
                <c:pt idx="300">
                  <c:v>-119</c:v>
                </c:pt>
                <c:pt idx="301">
                  <c:v>-114</c:v>
                </c:pt>
                <c:pt idx="302">
                  <c:v>-46</c:v>
                </c:pt>
                <c:pt idx="303">
                  <c:v>33</c:v>
                </c:pt>
                <c:pt idx="304">
                  <c:v>80</c:v>
                </c:pt>
                <c:pt idx="305">
                  <c:v>-96</c:v>
                </c:pt>
                <c:pt idx="306">
                  <c:v>-27</c:v>
                </c:pt>
                <c:pt idx="307">
                  <c:v>-31</c:v>
                </c:pt>
                <c:pt idx="308">
                  <c:v>-89</c:v>
                </c:pt>
                <c:pt idx="309">
                  <c:v>121</c:v>
                </c:pt>
                <c:pt idx="310">
                  <c:v>69</c:v>
                </c:pt>
                <c:pt idx="311">
                  <c:v>-17</c:v>
                </c:pt>
                <c:pt idx="312">
                  <c:v>-4</c:v>
                </c:pt>
                <c:pt idx="313">
                  <c:v>-23</c:v>
                </c:pt>
                <c:pt idx="314">
                  <c:v>-10</c:v>
                </c:pt>
                <c:pt idx="315">
                  <c:v>-89</c:v>
                </c:pt>
                <c:pt idx="316">
                  <c:v>60</c:v>
                </c:pt>
                <c:pt idx="317">
                  <c:v>-65</c:v>
                </c:pt>
                <c:pt idx="318">
                  <c:v>82</c:v>
                </c:pt>
                <c:pt idx="319">
                  <c:v>7</c:v>
                </c:pt>
                <c:pt idx="320">
                  <c:v>-13</c:v>
                </c:pt>
                <c:pt idx="321">
                  <c:v>-91</c:v>
                </c:pt>
                <c:pt idx="322">
                  <c:v>72</c:v>
                </c:pt>
                <c:pt idx="323">
                  <c:v>31</c:v>
                </c:pt>
                <c:pt idx="324">
                  <c:v>-92</c:v>
                </c:pt>
                <c:pt idx="325">
                  <c:v>70</c:v>
                </c:pt>
                <c:pt idx="326">
                  <c:v>-101</c:v>
                </c:pt>
                <c:pt idx="327">
                  <c:v>38</c:v>
                </c:pt>
                <c:pt idx="328">
                  <c:v>-39</c:v>
                </c:pt>
                <c:pt idx="329">
                  <c:v>-106</c:v>
                </c:pt>
                <c:pt idx="330">
                  <c:v>-114</c:v>
                </c:pt>
                <c:pt idx="331">
                  <c:v>81</c:v>
                </c:pt>
                <c:pt idx="332">
                  <c:v>54</c:v>
                </c:pt>
                <c:pt idx="333">
                  <c:v>-6</c:v>
                </c:pt>
                <c:pt idx="334">
                  <c:v>-28</c:v>
                </c:pt>
                <c:pt idx="335">
                  <c:v>-84</c:v>
                </c:pt>
                <c:pt idx="336">
                  <c:v>-109</c:v>
                </c:pt>
                <c:pt idx="337">
                  <c:v>-97</c:v>
                </c:pt>
                <c:pt idx="338">
                  <c:v>-33</c:v>
                </c:pt>
                <c:pt idx="339">
                  <c:v>-31</c:v>
                </c:pt>
                <c:pt idx="340">
                  <c:v>-10</c:v>
                </c:pt>
                <c:pt idx="341">
                  <c:v>7</c:v>
                </c:pt>
                <c:pt idx="342">
                  <c:v>4</c:v>
                </c:pt>
                <c:pt idx="343">
                  <c:v>42</c:v>
                </c:pt>
                <c:pt idx="344">
                  <c:v>-11</c:v>
                </c:pt>
                <c:pt idx="345">
                  <c:v>3</c:v>
                </c:pt>
                <c:pt idx="346">
                  <c:v>-13</c:v>
                </c:pt>
                <c:pt idx="347">
                  <c:v>3</c:v>
                </c:pt>
                <c:pt idx="348">
                  <c:v>78</c:v>
                </c:pt>
                <c:pt idx="349">
                  <c:v>100</c:v>
                </c:pt>
                <c:pt idx="350">
                  <c:v>-115</c:v>
                </c:pt>
                <c:pt idx="351">
                  <c:v>-94</c:v>
                </c:pt>
                <c:pt idx="352">
                  <c:v>-64</c:v>
                </c:pt>
                <c:pt idx="353">
                  <c:v>-69</c:v>
                </c:pt>
                <c:pt idx="354">
                  <c:v>65</c:v>
                </c:pt>
                <c:pt idx="355">
                  <c:v>-81</c:v>
                </c:pt>
                <c:pt idx="356">
                  <c:v>0</c:v>
                </c:pt>
                <c:pt idx="357">
                  <c:v>47</c:v>
                </c:pt>
                <c:pt idx="358">
                  <c:v>-89</c:v>
                </c:pt>
                <c:pt idx="359">
                  <c:v>62</c:v>
                </c:pt>
                <c:pt idx="360">
                  <c:v>-47</c:v>
                </c:pt>
                <c:pt idx="361">
                  <c:v>84</c:v>
                </c:pt>
                <c:pt idx="362">
                  <c:v>-78</c:v>
                </c:pt>
                <c:pt idx="363">
                  <c:v>55</c:v>
                </c:pt>
                <c:pt idx="364">
                  <c:v>-85</c:v>
                </c:pt>
                <c:pt idx="365">
                  <c:v>58</c:v>
                </c:pt>
                <c:pt idx="366">
                  <c:v>-108</c:v>
                </c:pt>
                <c:pt idx="367">
                  <c:v>-26</c:v>
                </c:pt>
                <c:pt idx="368">
                  <c:v>13</c:v>
                </c:pt>
                <c:pt idx="369">
                  <c:v>-127</c:v>
                </c:pt>
                <c:pt idx="370">
                  <c:v>-35</c:v>
                </c:pt>
                <c:pt idx="371">
                  <c:v>-9</c:v>
                </c:pt>
                <c:pt idx="372">
                  <c:v>14</c:v>
                </c:pt>
                <c:pt idx="373">
                  <c:v>48</c:v>
                </c:pt>
                <c:pt idx="374">
                  <c:v>-108</c:v>
                </c:pt>
                <c:pt idx="375">
                  <c:v>-50</c:v>
                </c:pt>
                <c:pt idx="376">
                  <c:v>34</c:v>
                </c:pt>
                <c:pt idx="377">
                  <c:v>38</c:v>
                </c:pt>
                <c:pt idx="378">
                  <c:v>95</c:v>
                </c:pt>
                <c:pt idx="379">
                  <c:v>106</c:v>
                </c:pt>
                <c:pt idx="380">
                  <c:v>122</c:v>
                </c:pt>
                <c:pt idx="381">
                  <c:v>-108</c:v>
                </c:pt>
                <c:pt idx="382">
                  <c:v>-119</c:v>
                </c:pt>
                <c:pt idx="383">
                  <c:v>-114</c:v>
                </c:pt>
                <c:pt idx="384">
                  <c:v>-107</c:v>
                </c:pt>
                <c:pt idx="385">
                  <c:v>88</c:v>
                </c:pt>
                <c:pt idx="386">
                  <c:v>18</c:v>
                </c:pt>
                <c:pt idx="387">
                  <c:v>-39</c:v>
                </c:pt>
                <c:pt idx="388">
                  <c:v>32</c:v>
                </c:pt>
                <c:pt idx="389">
                  <c:v>-80</c:v>
                </c:pt>
                <c:pt idx="390">
                  <c:v>110</c:v>
                </c:pt>
                <c:pt idx="391">
                  <c:v>92</c:v>
                </c:pt>
                <c:pt idx="392">
                  <c:v>-124</c:v>
                </c:pt>
                <c:pt idx="393">
                  <c:v>69</c:v>
                </c:pt>
                <c:pt idx="394">
                  <c:v>4</c:v>
                </c:pt>
                <c:pt idx="395">
                  <c:v>-124</c:v>
                </c:pt>
                <c:pt idx="396">
                  <c:v>72</c:v>
                </c:pt>
                <c:pt idx="397">
                  <c:v>-22</c:v>
                </c:pt>
                <c:pt idx="398">
                  <c:v>-49</c:v>
                </c:pt>
                <c:pt idx="399">
                  <c:v>101</c:v>
                </c:pt>
                <c:pt idx="400">
                  <c:v>-11</c:v>
                </c:pt>
                <c:pt idx="401">
                  <c:v>-67</c:v>
                </c:pt>
                <c:pt idx="402">
                  <c:v>123</c:v>
                </c:pt>
                <c:pt idx="403">
                  <c:v>2</c:v>
                </c:pt>
                <c:pt idx="404">
                  <c:v>91</c:v>
                </c:pt>
                <c:pt idx="405">
                  <c:v>-12</c:v>
                </c:pt>
                <c:pt idx="406">
                  <c:v>89</c:v>
                </c:pt>
                <c:pt idx="407">
                  <c:v>-35</c:v>
                </c:pt>
                <c:pt idx="408">
                  <c:v>69</c:v>
                </c:pt>
                <c:pt idx="409">
                  <c:v>5</c:v>
                </c:pt>
                <c:pt idx="410">
                  <c:v>-52</c:v>
                </c:pt>
                <c:pt idx="411">
                  <c:v>95</c:v>
                </c:pt>
                <c:pt idx="412">
                  <c:v>70</c:v>
                </c:pt>
                <c:pt idx="413">
                  <c:v>35</c:v>
                </c:pt>
                <c:pt idx="414">
                  <c:v>-16</c:v>
                </c:pt>
                <c:pt idx="415">
                  <c:v>-80</c:v>
                </c:pt>
                <c:pt idx="416">
                  <c:v>-88</c:v>
                </c:pt>
                <c:pt idx="417">
                  <c:v>-117</c:v>
                </c:pt>
                <c:pt idx="418">
                  <c:v>-115</c:v>
                </c:pt>
                <c:pt idx="419">
                  <c:v>124</c:v>
                </c:pt>
                <c:pt idx="420">
                  <c:v>-101</c:v>
                </c:pt>
                <c:pt idx="421">
                  <c:v>-82</c:v>
                </c:pt>
                <c:pt idx="422">
                  <c:v>-50</c:v>
                </c:pt>
                <c:pt idx="423">
                  <c:v>-62</c:v>
                </c:pt>
                <c:pt idx="424">
                  <c:v>-74</c:v>
                </c:pt>
                <c:pt idx="425">
                  <c:v>-11</c:v>
                </c:pt>
                <c:pt idx="426">
                  <c:v>14</c:v>
                </c:pt>
                <c:pt idx="427">
                  <c:v>103</c:v>
                </c:pt>
                <c:pt idx="428">
                  <c:v>-74</c:v>
                </c:pt>
                <c:pt idx="429">
                  <c:v>-31</c:v>
                </c:pt>
                <c:pt idx="430">
                  <c:v>27</c:v>
                </c:pt>
                <c:pt idx="431">
                  <c:v>101</c:v>
                </c:pt>
                <c:pt idx="432">
                  <c:v>-96</c:v>
                </c:pt>
                <c:pt idx="433">
                  <c:v>-70</c:v>
                </c:pt>
                <c:pt idx="434">
                  <c:v>18</c:v>
                </c:pt>
                <c:pt idx="435">
                  <c:v>122</c:v>
                </c:pt>
                <c:pt idx="436">
                  <c:v>17</c:v>
                </c:pt>
                <c:pt idx="437">
                  <c:v>50</c:v>
                </c:pt>
                <c:pt idx="438">
                  <c:v>110</c:v>
                </c:pt>
                <c:pt idx="439">
                  <c:v>-107</c:v>
                </c:pt>
                <c:pt idx="440">
                  <c:v>-109</c:v>
                </c:pt>
                <c:pt idx="441">
                  <c:v>-79</c:v>
                </c:pt>
                <c:pt idx="442">
                  <c:v>-30</c:v>
                </c:pt>
                <c:pt idx="443">
                  <c:v>57</c:v>
                </c:pt>
                <c:pt idx="444">
                  <c:v>-126</c:v>
                </c:pt>
                <c:pt idx="445">
                  <c:v>-80</c:v>
                </c:pt>
                <c:pt idx="446">
                  <c:v>-6</c:v>
                </c:pt>
                <c:pt idx="447">
                  <c:v>57</c:v>
                </c:pt>
                <c:pt idx="448">
                  <c:v>87</c:v>
                </c:pt>
                <c:pt idx="449">
                  <c:v>-77</c:v>
                </c:pt>
                <c:pt idx="450">
                  <c:v>-26</c:v>
                </c:pt>
                <c:pt idx="451">
                  <c:v>100</c:v>
                </c:pt>
                <c:pt idx="452">
                  <c:v>-19</c:v>
                </c:pt>
                <c:pt idx="453">
                  <c:v>25</c:v>
                </c:pt>
                <c:pt idx="454">
                  <c:v>-125</c:v>
                </c:pt>
                <c:pt idx="455">
                  <c:v>123</c:v>
                </c:pt>
                <c:pt idx="456">
                  <c:v>-115</c:v>
                </c:pt>
                <c:pt idx="457">
                  <c:v>-77</c:v>
                </c:pt>
                <c:pt idx="458">
                  <c:v>-120</c:v>
                </c:pt>
                <c:pt idx="459">
                  <c:v>115</c:v>
                </c:pt>
                <c:pt idx="460">
                  <c:v>36</c:v>
                </c:pt>
                <c:pt idx="461">
                  <c:v>-88</c:v>
                </c:pt>
                <c:pt idx="462">
                  <c:v>115</c:v>
                </c:pt>
                <c:pt idx="463">
                  <c:v>35</c:v>
                </c:pt>
                <c:pt idx="464">
                  <c:v>-64</c:v>
                </c:pt>
                <c:pt idx="465">
                  <c:v>-127</c:v>
                </c:pt>
                <c:pt idx="466">
                  <c:v>81</c:v>
                </c:pt>
                <c:pt idx="467">
                  <c:v>70</c:v>
                </c:pt>
                <c:pt idx="468">
                  <c:v>70</c:v>
                </c:pt>
                <c:pt idx="469">
                  <c:v>69</c:v>
                </c:pt>
                <c:pt idx="470">
                  <c:v>18</c:v>
                </c:pt>
                <c:pt idx="471">
                  <c:v>-88</c:v>
                </c:pt>
                <c:pt idx="472">
                  <c:v>115</c:v>
                </c:pt>
                <c:pt idx="473">
                  <c:v>72</c:v>
                </c:pt>
                <c:pt idx="474">
                  <c:v>80</c:v>
                </c:pt>
                <c:pt idx="475">
                  <c:v>28</c:v>
                </c:pt>
                <c:pt idx="476">
                  <c:v>9</c:v>
                </c:pt>
                <c:pt idx="477">
                  <c:v>-12</c:v>
                </c:pt>
                <c:pt idx="478">
                  <c:v>12</c:v>
                </c:pt>
                <c:pt idx="479">
                  <c:v>-44</c:v>
                </c:pt>
                <c:pt idx="480">
                  <c:v>-80</c:v>
                </c:pt>
                <c:pt idx="481">
                  <c:v>117</c:v>
                </c:pt>
                <c:pt idx="482">
                  <c:v>80</c:v>
                </c:pt>
                <c:pt idx="483">
                  <c:v>13</c:v>
                </c:pt>
                <c:pt idx="484">
                  <c:v>127</c:v>
                </c:pt>
                <c:pt idx="485">
                  <c:v>67</c:v>
                </c:pt>
                <c:pt idx="486">
                  <c:v>34</c:v>
                </c:pt>
                <c:pt idx="487">
                  <c:v>2</c:v>
                </c:pt>
                <c:pt idx="488">
                  <c:v>-51</c:v>
                </c:pt>
                <c:pt idx="489">
                  <c:v>127</c:v>
                </c:pt>
                <c:pt idx="490">
                  <c:v>17</c:v>
                </c:pt>
                <c:pt idx="491">
                  <c:v>-72</c:v>
                </c:pt>
                <c:pt idx="492">
                  <c:v>120</c:v>
                </c:pt>
                <c:pt idx="493">
                  <c:v>-121</c:v>
                </c:pt>
                <c:pt idx="494">
                  <c:v>-108</c:v>
                </c:pt>
                <c:pt idx="495">
                  <c:v>-106</c:v>
                </c:pt>
                <c:pt idx="496">
                  <c:v>-77</c:v>
                </c:pt>
                <c:pt idx="497">
                  <c:v>-88</c:v>
                </c:pt>
                <c:pt idx="498">
                  <c:v>-93</c:v>
                </c:pt>
                <c:pt idx="499">
                  <c:v>-81</c:v>
                </c:pt>
                <c:pt idx="500">
                  <c:v>-6</c:v>
                </c:pt>
                <c:pt idx="501">
                  <c:v>92</c:v>
                </c:pt>
                <c:pt idx="502">
                  <c:v>-112</c:v>
                </c:pt>
                <c:pt idx="503">
                  <c:v>4</c:v>
                </c:pt>
                <c:pt idx="504">
                  <c:v>48</c:v>
                </c:pt>
                <c:pt idx="505">
                  <c:v>75</c:v>
                </c:pt>
                <c:pt idx="506">
                  <c:v>87</c:v>
                </c:pt>
                <c:pt idx="507">
                  <c:v>108</c:v>
                </c:pt>
                <c:pt idx="508">
                  <c:v>123</c:v>
                </c:pt>
                <c:pt idx="509">
                  <c:v>-71</c:v>
                </c:pt>
                <c:pt idx="510">
                  <c:v>-30</c:v>
                </c:pt>
                <c:pt idx="511">
                  <c:v>29</c:v>
                </c:pt>
                <c:pt idx="512">
                  <c:v>80</c:v>
                </c:pt>
                <c:pt idx="513">
                  <c:v>-48</c:v>
                </c:pt>
                <c:pt idx="514">
                  <c:v>74</c:v>
                </c:pt>
                <c:pt idx="515">
                  <c:v>-114</c:v>
                </c:pt>
                <c:pt idx="516">
                  <c:v>25</c:v>
                </c:pt>
                <c:pt idx="517">
                  <c:v>87</c:v>
                </c:pt>
                <c:pt idx="518">
                  <c:v>-44</c:v>
                </c:pt>
                <c:pt idx="519">
                  <c:v>51</c:v>
                </c:pt>
                <c:pt idx="520">
                  <c:v>76</c:v>
                </c:pt>
                <c:pt idx="521">
                  <c:v>102</c:v>
                </c:pt>
                <c:pt idx="522">
                  <c:v>-124</c:v>
                </c:pt>
                <c:pt idx="523">
                  <c:v>-112</c:v>
                </c:pt>
                <c:pt idx="524">
                  <c:v>-35</c:v>
                </c:pt>
                <c:pt idx="525">
                  <c:v>-18</c:v>
                </c:pt>
                <c:pt idx="526">
                  <c:v>-21</c:v>
                </c:pt>
                <c:pt idx="527">
                  <c:v>1</c:v>
                </c:pt>
                <c:pt idx="528">
                  <c:v>11</c:v>
                </c:pt>
                <c:pt idx="529">
                  <c:v>95</c:v>
                </c:pt>
                <c:pt idx="530">
                  <c:v>115</c:v>
                </c:pt>
                <c:pt idx="531">
                  <c:v>-127</c:v>
                </c:pt>
                <c:pt idx="532">
                  <c:v>-71</c:v>
                </c:pt>
                <c:pt idx="533">
                  <c:v>-13</c:v>
                </c:pt>
                <c:pt idx="534">
                  <c:v>38</c:v>
                </c:pt>
                <c:pt idx="535">
                  <c:v>33</c:v>
                </c:pt>
                <c:pt idx="536">
                  <c:v>30</c:v>
                </c:pt>
                <c:pt idx="537">
                  <c:v>3</c:v>
                </c:pt>
                <c:pt idx="538">
                  <c:v>-19</c:v>
                </c:pt>
                <c:pt idx="539">
                  <c:v>-58</c:v>
                </c:pt>
                <c:pt idx="540">
                  <c:v>-16</c:v>
                </c:pt>
                <c:pt idx="541">
                  <c:v>1</c:v>
                </c:pt>
                <c:pt idx="542">
                  <c:v>17</c:v>
                </c:pt>
                <c:pt idx="543">
                  <c:v>-78</c:v>
                </c:pt>
                <c:pt idx="544">
                  <c:v>47</c:v>
                </c:pt>
                <c:pt idx="545">
                  <c:v>-67</c:v>
                </c:pt>
                <c:pt idx="546">
                  <c:v>64</c:v>
                </c:pt>
                <c:pt idx="547">
                  <c:v>-79</c:v>
                </c:pt>
                <c:pt idx="548">
                  <c:v>74</c:v>
                </c:pt>
                <c:pt idx="549">
                  <c:v>37</c:v>
                </c:pt>
                <c:pt idx="550">
                  <c:v>9</c:v>
                </c:pt>
                <c:pt idx="551">
                  <c:v>9</c:v>
                </c:pt>
                <c:pt idx="552">
                  <c:v>-60</c:v>
                </c:pt>
                <c:pt idx="553">
                  <c:v>-128</c:v>
                </c:pt>
                <c:pt idx="554">
                  <c:v>-101</c:v>
                </c:pt>
                <c:pt idx="555">
                  <c:v>-97</c:v>
                </c:pt>
                <c:pt idx="556">
                  <c:v>-101</c:v>
                </c:pt>
                <c:pt idx="557">
                  <c:v>76</c:v>
                </c:pt>
                <c:pt idx="558">
                  <c:v>11</c:v>
                </c:pt>
                <c:pt idx="559">
                  <c:v>-40</c:v>
                </c:pt>
                <c:pt idx="560">
                  <c:v>-63</c:v>
                </c:pt>
                <c:pt idx="561">
                  <c:v>115</c:v>
                </c:pt>
                <c:pt idx="562">
                  <c:v>35</c:v>
                </c:pt>
                <c:pt idx="563">
                  <c:v>-95</c:v>
                </c:pt>
                <c:pt idx="564">
                  <c:v>103</c:v>
                </c:pt>
                <c:pt idx="565">
                  <c:v>14</c:v>
                </c:pt>
                <c:pt idx="566">
                  <c:v>-64</c:v>
                </c:pt>
                <c:pt idx="567">
                  <c:v>-72</c:v>
                </c:pt>
                <c:pt idx="568">
                  <c:v>125</c:v>
                </c:pt>
                <c:pt idx="569">
                  <c:v>40</c:v>
                </c:pt>
                <c:pt idx="570">
                  <c:v>-36</c:v>
                </c:pt>
                <c:pt idx="571">
                  <c:v>-107</c:v>
                </c:pt>
                <c:pt idx="572">
                  <c:v>98</c:v>
                </c:pt>
                <c:pt idx="573">
                  <c:v>-105</c:v>
                </c:pt>
                <c:pt idx="574">
                  <c:v>111</c:v>
                </c:pt>
                <c:pt idx="575">
                  <c:v>87</c:v>
                </c:pt>
                <c:pt idx="576">
                  <c:v>83</c:v>
                </c:pt>
                <c:pt idx="577">
                  <c:v>-116</c:v>
                </c:pt>
                <c:pt idx="578">
                  <c:v>28</c:v>
                </c:pt>
                <c:pt idx="579">
                  <c:v>44</c:v>
                </c:pt>
                <c:pt idx="580">
                  <c:v>50</c:v>
                </c:pt>
                <c:pt idx="581">
                  <c:v>-2</c:v>
                </c:pt>
                <c:pt idx="582">
                  <c:v>3</c:v>
                </c:pt>
                <c:pt idx="583">
                  <c:v>8</c:v>
                </c:pt>
                <c:pt idx="584">
                  <c:v>2</c:v>
                </c:pt>
                <c:pt idx="585">
                  <c:v>2</c:v>
                </c:pt>
                <c:pt idx="586">
                  <c:v>33</c:v>
                </c:pt>
                <c:pt idx="587">
                  <c:v>64</c:v>
                </c:pt>
                <c:pt idx="588">
                  <c:v>53</c:v>
                </c:pt>
                <c:pt idx="589">
                  <c:v>34</c:v>
                </c:pt>
                <c:pt idx="590">
                  <c:v>16</c:v>
                </c:pt>
                <c:pt idx="591">
                  <c:v>54</c:v>
                </c:pt>
                <c:pt idx="592">
                  <c:v>-98</c:v>
                </c:pt>
                <c:pt idx="593">
                  <c:v>66</c:v>
                </c:pt>
                <c:pt idx="594">
                  <c:v>-120</c:v>
                </c:pt>
                <c:pt idx="595">
                  <c:v>-46</c:v>
                </c:pt>
                <c:pt idx="596">
                  <c:v>87</c:v>
                </c:pt>
                <c:pt idx="597">
                  <c:v>-86</c:v>
                </c:pt>
                <c:pt idx="598">
                  <c:v>-44</c:v>
                </c:pt>
                <c:pt idx="599">
                  <c:v>52</c:v>
                </c:pt>
                <c:pt idx="600">
                  <c:v>-53</c:v>
                </c:pt>
                <c:pt idx="601">
                  <c:v>13</c:v>
                </c:pt>
                <c:pt idx="602">
                  <c:v>113</c:v>
                </c:pt>
                <c:pt idx="603">
                  <c:v>-91</c:v>
                </c:pt>
                <c:pt idx="604">
                  <c:v>41</c:v>
                </c:pt>
                <c:pt idx="605">
                  <c:v>-55</c:v>
                </c:pt>
                <c:pt idx="606">
                  <c:v>74</c:v>
                </c:pt>
                <c:pt idx="607">
                  <c:v>105</c:v>
                </c:pt>
                <c:pt idx="608">
                  <c:v>105</c:v>
                </c:pt>
                <c:pt idx="609">
                  <c:v>-119</c:v>
                </c:pt>
                <c:pt idx="610">
                  <c:v>-108</c:v>
                </c:pt>
                <c:pt idx="611">
                  <c:v>-86</c:v>
                </c:pt>
                <c:pt idx="612">
                  <c:v>-58</c:v>
                </c:pt>
                <c:pt idx="613">
                  <c:v>46</c:v>
                </c:pt>
                <c:pt idx="614">
                  <c:v>49</c:v>
                </c:pt>
                <c:pt idx="615">
                  <c:v>81</c:v>
                </c:pt>
                <c:pt idx="616">
                  <c:v>71</c:v>
                </c:pt>
                <c:pt idx="617">
                  <c:v>-4</c:v>
                </c:pt>
                <c:pt idx="618">
                  <c:v>-27</c:v>
                </c:pt>
                <c:pt idx="619">
                  <c:v>118</c:v>
                </c:pt>
                <c:pt idx="620">
                  <c:v>16</c:v>
                </c:pt>
                <c:pt idx="621">
                  <c:v>-93</c:v>
                </c:pt>
                <c:pt idx="622">
                  <c:v>77</c:v>
                </c:pt>
                <c:pt idx="623">
                  <c:v>-28</c:v>
                </c:pt>
                <c:pt idx="624">
                  <c:v>-68</c:v>
                </c:pt>
                <c:pt idx="625">
                  <c:v>81</c:v>
                </c:pt>
                <c:pt idx="626">
                  <c:v>-2</c:v>
                </c:pt>
                <c:pt idx="627">
                  <c:v>-7</c:v>
                </c:pt>
                <c:pt idx="628">
                  <c:v>-1</c:v>
                </c:pt>
                <c:pt idx="629">
                  <c:v>20</c:v>
                </c:pt>
                <c:pt idx="630">
                  <c:v>18</c:v>
                </c:pt>
                <c:pt idx="631">
                  <c:v>45</c:v>
                </c:pt>
                <c:pt idx="632">
                  <c:v>43</c:v>
                </c:pt>
                <c:pt idx="633">
                  <c:v>24</c:v>
                </c:pt>
                <c:pt idx="634">
                  <c:v>28</c:v>
                </c:pt>
                <c:pt idx="635">
                  <c:v>56</c:v>
                </c:pt>
                <c:pt idx="636">
                  <c:v>-15</c:v>
                </c:pt>
                <c:pt idx="637">
                  <c:v>-93</c:v>
                </c:pt>
                <c:pt idx="638">
                  <c:v>-111</c:v>
                </c:pt>
                <c:pt idx="639">
                  <c:v>77</c:v>
                </c:pt>
                <c:pt idx="640">
                  <c:v>88</c:v>
                </c:pt>
                <c:pt idx="641">
                  <c:v>43</c:v>
                </c:pt>
                <c:pt idx="642">
                  <c:v>23</c:v>
                </c:pt>
                <c:pt idx="643">
                  <c:v>40</c:v>
                </c:pt>
                <c:pt idx="644">
                  <c:v>77</c:v>
                </c:pt>
                <c:pt idx="645">
                  <c:v>91</c:v>
                </c:pt>
                <c:pt idx="646">
                  <c:v>60</c:v>
                </c:pt>
                <c:pt idx="647">
                  <c:v>-10</c:v>
                </c:pt>
                <c:pt idx="648">
                  <c:v>-77</c:v>
                </c:pt>
                <c:pt idx="649">
                  <c:v>126</c:v>
                </c:pt>
                <c:pt idx="650">
                  <c:v>59</c:v>
                </c:pt>
                <c:pt idx="651">
                  <c:v>41</c:v>
                </c:pt>
                <c:pt idx="652">
                  <c:v>46</c:v>
                </c:pt>
                <c:pt idx="653">
                  <c:v>62</c:v>
                </c:pt>
                <c:pt idx="654">
                  <c:v>55</c:v>
                </c:pt>
                <c:pt idx="655">
                  <c:v>31</c:v>
                </c:pt>
                <c:pt idx="656">
                  <c:v>-71</c:v>
                </c:pt>
                <c:pt idx="657">
                  <c:v>-102</c:v>
                </c:pt>
                <c:pt idx="658">
                  <c:v>-85</c:v>
                </c:pt>
                <c:pt idx="659">
                  <c:v>-50</c:v>
                </c:pt>
                <c:pt idx="660">
                  <c:v>39</c:v>
                </c:pt>
                <c:pt idx="661">
                  <c:v>118</c:v>
                </c:pt>
                <c:pt idx="662">
                  <c:v>-28</c:v>
                </c:pt>
                <c:pt idx="663">
                  <c:v>-15</c:v>
                </c:pt>
                <c:pt idx="664">
                  <c:v>0</c:v>
                </c:pt>
                <c:pt idx="665">
                  <c:v>-1</c:v>
                </c:pt>
                <c:pt idx="666">
                  <c:v>118</c:v>
                </c:pt>
                <c:pt idx="667">
                  <c:v>29</c:v>
                </c:pt>
                <c:pt idx="668">
                  <c:v>87</c:v>
                </c:pt>
                <c:pt idx="669">
                  <c:v>115</c:v>
                </c:pt>
                <c:pt idx="670">
                  <c:v>-80</c:v>
                </c:pt>
                <c:pt idx="671">
                  <c:v>-35</c:v>
                </c:pt>
                <c:pt idx="672">
                  <c:v>35</c:v>
                </c:pt>
                <c:pt idx="673">
                  <c:v>113</c:v>
                </c:pt>
                <c:pt idx="674">
                  <c:v>78</c:v>
                </c:pt>
                <c:pt idx="675">
                  <c:v>-101</c:v>
                </c:pt>
                <c:pt idx="676">
                  <c:v>-42</c:v>
                </c:pt>
                <c:pt idx="677">
                  <c:v>2</c:v>
                </c:pt>
                <c:pt idx="678">
                  <c:v>-32</c:v>
                </c:pt>
                <c:pt idx="679">
                  <c:v>-57</c:v>
                </c:pt>
                <c:pt idx="680">
                  <c:v>12</c:v>
                </c:pt>
                <c:pt idx="681">
                  <c:v>-26</c:v>
                </c:pt>
                <c:pt idx="682">
                  <c:v>-96</c:v>
                </c:pt>
                <c:pt idx="683">
                  <c:v>105</c:v>
                </c:pt>
                <c:pt idx="684">
                  <c:v>68</c:v>
                </c:pt>
                <c:pt idx="685">
                  <c:v>36</c:v>
                </c:pt>
                <c:pt idx="686">
                  <c:v>6</c:v>
                </c:pt>
                <c:pt idx="687">
                  <c:v>-46</c:v>
                </c:pt>
                <c:pt idx="688">
                  <c:v>14</c:v>
                </c:pt>
                <c:pt idx="689">
                  <c:v>31</c:v>
                </c:pt>
                <c:pt idx="690">
                  <c:v>29</c:v>
                </c:pt>
                <c:pt idx="691">
                  <c:v>101</c:v>
                </c:pt>
                <c:pt idx="692">
                  <c:v>70</c:v>
                </c:pt>
                <c:pt idx="693">
                  <c:v>58</c:v>
                </c:pt>
                <c:pt idx="694">
                  <c:v>127</c:v>
                </c:pt>
                <c:pt idx="695">
                  <c:v>-76</c:v>
                </c:pt>
                <c:pt idx="696">
                  <c:v>-82</c:v>
                </c:pt>
                <c:pt idx="697">
                  <c:v>-38</c:v>
                </c:pt>
                <c:pt idx="698">
                  <c:v>-48</c:v>
                </c:pt>
                <c:pt idx="699">
                  <c:v>-95</c:v>
                </c:pt>
                <c:pt idx="700">
                  <c:v>88</c:v>
                </c:pt>
                <c:pt idx="701">
                  <c:v>-7</c:v>
                </c:pt>
                <c:pt idx="702">
                  <c:v>-7</c:v>
                </c:pt>
                <c:pt idx="703">
                  <c:v>-62</c:v>
                </c:pt>
                <c:pt idx="704">
                  <c:v>-46</c:v>
                </c:pt>
                <c:pt idx="705">
                  <c:v>-53</c:v>
                </c:pt>
                <c:pt idx="706">
                  <c:v>-99</c:v>
                </c:pt>
                <c:pt idx="707">
                  <c:v>91</c:v>
                </c:pt>
                <c:pt idx="708">
                  <c:v>2</c:v>
                </c:pt>
                <c:pt idx="709">
                  <c:v>112</c:v>
                </c:pt>
                <c:pt idx="710">
                  <c:v>17</c:v>
                </c:pt>
                <c:pt idx="711">
                  <c:v>-20</c:v>
                </c:pt>
                <c:pt idx="712">
                  <c:v>-17</c:v>
                </c:pt>
                <c:pt idx="713">
                  <c:v>1</c:v>
                </c:pt>
                <c:pt idx="714">
                  <c:v>-45</c:v>
                </c:pt>
                <c:pt idx="715">
                  <c:v>-37</c:v>
                </c:pt>
                <c:pt idx="716">
                  <c:v>-61</c:v>
                </c:pt>
                <c:pt idx="717">
                  <c:v>-70</c:v>
                </c:pt>
                <c:pt idx="718">
                  <c:v>-95</c:v>
                </c:pt>
                <c:pt idx="719">
                  <c:v>42</c:v>
                </c:pt>
                <c:pt idx="720">
                  <c:v>-9</c:v>
                </c:pt>
                <c:pt idx="721">
                  <c:v>31</c:v>
                </c:pt>
                <c:pt idx="722">
                  <c:v>52</c:v>
                </c:pt>
                <c:pt idx="723">
                  <c:v>1</c:v>
                </c:pt>
                <c:pt idx="724">
                  <c:v>-19</c:v>
                </c:pt>
                <c:pt idx="725">
                  <c:v>127</c:v>
                </c:pt>
                <c:pt idx="726">
                  <c:v>25</c:v>
                </c:pt>
                <c:pt idx="727">
                  <c:v>-36</c:v>
                </c:pt>
                <c:pt idx="728">
                  <c:v>-74</c:v>
                </c:pt>
                <c:pt idx="729">
                  <c:v>-110</c:v>
                </c:pt>
                <c:pt idx="730">
                  <c:v>-55</c:v>
                </c:pt>
                <c:pt idx="731">
                  <c:v>14</c:v>
                </c:pt>
                <c:pt idx="732">
                  <c:v>60</c:v>
                </c:pt>
                <c:pt idx="733">
                  <c:v>-104</c:v>
                </c:pt>
                <c:pt idx="734">
                  <c:v>-109</c:v>
                </c:pt>
                <c:pt idx="735">
                  <c:v>-72</c:v>
                </c:pt>
                <c:pt idx="736">
                  <c:v>0</c:v>
                </c:pt>
                <c:pt idx="737">
                  <c:v>66</c:v>
                </c:pt>
                <c:pt idx="738">
                  <c:v>64</c:v>
                </c:pt>
                <c:pt idx="739">
                  <c:v>11</c:v>
                </c:pt>
                <c:pt idx="740">
                  <c:v>-67</c:v>
                </c:pt>
                <c:pt idx="741">
                  <c:v>11</c:v>
                </c:pt>
                <c:pt idx="742">
                  <c:v>-92</c:v>
                </c:pt>
                <c:pt idx="743">
                  <c:v>-89</c:v>
                </c:pt>
                <c:pt idx="744">
                  <c:v>0</c:v>
                </c:pt>
                <c:pt idx="745">
                  <c:v>50</c:v>
                </c:pt>
                <c:pt idx="746">
                  <c:v>118</c:v>
                </c:pt>
                <c:pt idx="747">
                  <c:v>-118</c:v>
                </c:pt>
                <c:pt idx="748">
                  <c:v>-125</c:v>
                </c:pt>
                <c:pt idx="749">
                  <c:v>-120</c:v>
                </c:pt>
                <c:pt idx="750">
                  <c:v>82</c:v>
                </c:pt>
                <c:pt idx="751">
                  <c:v>89</c:v>
                </c:pt>
                <c:pt idx="752">
                  <c:v>115</c:v>
                </c:pt>
                <c:pt idx="753">
                  <c:v>-21</c:v>
                </c:pt>
                <c:pt idx="754">
                  <c:v>67</c:v>
                </c:pt>
                <c:pt idx="755">
                  <c:v>61</c:v>
                </c:pt>
                <c:pt idx="756">
                  <c:v>34</c:v>
                </c:pt>
                <c:pt idx="757">
                  <c:v>67</c:v>
                </c:pt>
                <c:pt idx="758">
                  <c:v>36</c:v>
                </c:pt>
                <c:pt idx="759">
                  <c:v>26</c:v>
                </c:pt>
                <c:pt idx="760">
                  <c:v>60</c:v>
                </c:pt>
                <c:pt idx="761">
                  <c:v>-17</c:v>
                </c:pt>
                <c:pt idx="762">
                  <c:v>-25</c:v>
                </c:pt>
                <c:pt idx="763">
                  <c:v>-33</c:v>
                </c:pt>
                <c:pt idx="764">
                  <c:v>35</c:v>
                </c:pt>
                <c:pt idx="765">
                  <c:v>116</c:v>
                </c:pt>
                <c:pt idx="766">
                  <c:v>-81</c:v>
                </c:pt>
                <c:pt idx="767">
                  <c:v>-47</c:v>
                </c:pt>
                <c:pt idx="768">
                  <c:v>-39</c:v>
                </c:pt>
                <c:pt idx="769">
                  <c:v>-22</c:v>
                </c:pt>
                <c:pt idx="770">
                  <c:v>-4</c:v>
                </c:pt>
                <c:pt idx="771">
                  <c:v>32</c:v>
                </c:pt>
                <c:pt idx="772">
                  <c:v>126</c:v>
                </c:pt>
                <c:pt idx="773">
                  <c:v>-48</c:v>
                </c:pt>
                <c:pt idx="774">
                  <c:v>-56</c:v>
                </c:pt>
                <c:pt idx="775">
                  <c:v>-11</c:v>
                </c:pt>
                <c:pt idx="776">
                  <c:v>-32</c:v>
                </c:pt>
                <c:pt idx="777">
                  <c:v>-26</c:v>
                </c:pt>
                <c:pt idx="778">
                  <c:v>-49</c:v>
                </c:pt>
                <c:pt idx="779">
                  <c:v>-72</c:v>
                </c:pt>
                <c:pt idx="780">
                  <c:v>-125</c:v>
                </c:pt>
                <c:pt idx="781">
                  <c:v>-119</c:v>
                </c:pt>
                <c:pt idx="782">
                  <c:v>-49</c:v>
                </c:pt>
                <c:pt idx="783">
                  <c:v>-66</c:v>
                </c:pt>
                <c:pt idx="784">
                  <c:v>-56</c:v>
                </c:pt>
                <c:pt idx="785">
                  <c:v>-51</c:v>
                </c:pt>
                <c:pt idx="786">
                  <c:v>-116</c:v>
                </c:pt>
                <c:pt idx="787">
                  <c:v>71</c:v>
                </c:pt>
                <c:pt idx="788">
                  <c:v>31</c:v>
                </c:pt>
                <c:pt idx="789">
                  <c:v>-48</c:v>
                </c:pt>
                <c:pt idx="790">
                  <c:v>-90</c:v>
                </c:pt>
                <c:pt idx="791">
                  <c:v>-70</c:v>
                </c:pt>
                <c:pt idx="792">
                  <c:v>-31</c:v>
                </c:pt>
                <c:pt idx="793">
                  <c:v>-9</c:v>
                </c:pt>
                <c:pt idx="794">
                  <c:v>-32</c:v>
                </c:pt>
                <c:pt idx="795">
                  <c:v>-51</c:v>
                </c:pt>
                <c:pt idx="796">
                  <c:v>-62</c:v>
                </c:pt>
                <c:pt idx="797">
                  <c:v>-46</c:v>
                </c:pt>
                <c:pt idx="798">
                  <c:v>-82</c:v>
                </c:pt>
                <c:pt idx="799">
                  <c:v>-111</c:v>
                </c:pt>
                <c:pt idx="800">
                  <c:v>93</c:v>
                </c:pt>
                <c:pt idx="801">
                  <c:v>21</c:v>
                </c:pt>
                <c:pt idx="802">
                  <c:v>3</c:v>
                </c:pt>
                <c:pt idx="803">
                  <c:v>82</c:v>
                </c:pt>
                <c:pt idx="804">
                  <c:v>-17</c:v>
                </c:pt>
                <c:pt idx="805">
                  <c:v>33</c:v>
                </c:pt>
                <c:pt idx="806">
                  <c:v>64</c:v>
                </c:pt>
                <c:pt idx="807">
                  <c:v>57</c:v>
                </c:pt>
                <c:pt idx="808">
                  <c:v>19</c:v>
                </c:pt>
                <c:pt idx="809">
                  <c:v>1</c:v>
                </c:pt>
                <c:pt idx="810">
                  <c:v>-64</c:v>
                </c:pt>
                <c:pt idx="811">
                  <c:v>-96</c:v>
                </c:pt>
                <c:pt idx="812">
                  <c:v>98</c:v>
                </c:pt>
                <c:pt idx="813">
                  <c:v>76</c:v>
                </c:pt>
                <c:pt idx="814">
                  <c:v>6</c:v>
                </c:pt>
                <c:pt idx="815">
                  <c:v>-57</c:v>
                </c:pt>
                <c:pt idx="816">
                  <c:v>62</c:v>
                </c:pt>
                <c:pt idx="817">
                  <c:v>-36</c:v>
                </c:pt>
                <c:pt idx="818">
                  <c:v>-44</c:v>
                </c:pt>
                <c:pt idx="819">
                  <c:v>25</c:v>
                </c:pt>
                <c:pt idx="820">
                  <c:v>28</c:v>
                </c:pt>
                <c:pt idx="821">
                  <c:v>21</c:v>
                </c:pt>
                <c:pt idx="822">
                  <c:v>-119</c:v>
                </c:pt>
                <c:pt idx="823">
                  <c:v>-56</c:v>
                </c:pt>
                <c:pt idx="824">
                  <c:v>-12</c:v>
                </c:pt>
                <c:pt idx="825">
                  <c:v>-15</c:v>
                </c:pt>
                <c:pt idx="826">
                  <c:v>-9</c:v>
                </c:pt>
                <c:pt idx="827">
                  <c:v>21</c:v>
                </c:pt>
                <c:pt idx="828">
                  <c:v>50</c:v>
                </c:pt>
                <c:pt idx="829">
                  <c:v>89</c:v>
                </c:pt>
                <c:pt idx="830">
                  <c:v>-96</c:v>
                </c:pt>
                <c:pt idx="831">
                  <c:v>-49</c:v>
                </c:pt>
                <c:pt idx="832">
                  <c:v>-33</c:v>
                </c:pt>
                <c:pt idx="833">
                  <c:v>-3</c:v>
                </c:pt>
                <c:pt idx="834">
                  <c:v>48</c:v>
                </c:pt>
                <c:pt idx="835">
                  <c:v>124</c:v>
                </c:pt>
                <c:pt idx="836">
                  <c:v>-51</c:v>
                </c:pt>
                <c:pt idx="837">
                  <c:v>59</c:v>
                </c:pt>
                <c:pt idx="838">
                  <c:v>100</c:v>
                </c:pt>
                <c:pt idx="839">
                  <c:v>90</c:v>
                </c:pt>
                <c:pt idx="840">
                  <c:v>21</c:v>
                </c:pt>
                <c:pt idx="841">
                  <c:v>-2</c:v>
                </c:pt>
                <c:pt idx="842">
                  <c:v>29</c:v>
                </c:pt>
                <c:pt idx="843">
                  <c:v>18</c:v>
                </c:pt>
                <c:pt idx="844">
                  <c:v>75</c:v>
                </c:pt>
                <c:pt idx="845">
                  <c:v>89</c:v>
                </c:pt>
                <c:pt idx="846">
                  <c:v>70</c:v>
                </c:pt>
                <c:pt idx="847">
                  <c:v>41</c:v>
                </c:pt>
                <c:pt idx="848">
                  <c:v>35</c:v>
                </c:pt>
                <c:pt idx="849">
                  <c:v>96</c:v>
                </c:pt>
                <c:pt idx="850">
                  <c:v>126</c:v>
                </c:pt>
                <c:pt idx="851">
                  <c:v>-104</c:v>
                </c:pt>
                <c:pt idx="852">
                  <c:v>-60</c:v>
                </c:pt>
                <c:pt idx="853">
                  <c:v>-65</c:v>
                </c:pt>
                <c:pt idx="854">
                  <c:v>-103</c:v>
                </c:pt>
                <c:pt idx="855">
                  <c:v>-114</c:v>
                </c:pt>
                <c:pt idx="856">
                  <c:v>-98</c:v>
                </c:pt>
                <c:pt idx="857">
                  <c:v>-68</c:v>
                </c:pt>
                <c:pt idx="858">
                  <c:v>118</c:v>
                </c:pt>
                <c:pt idx="859">
                  <c:v>39</c:v>
                </c:pt>
                <c:pt idx="860">
                  <c:v>-15</c:v>
                </c:pt>
                <c:pt idx="861">
                  <c:v>24</c:v>
                </c:pt>
                <c:pt idx="862">
                  <c:v>48</c:v>
                </c:pt>
                <c:pt idx="863">
                  <c:v>9</c:v>
                </c:pt>
                <c:pt idx="864">
                  <c:v>51</c:v>
                </c:pt>
                <c:pt idx="865">
                  <c:v>-1</c:v>
                </c:pt>
                <c:pt idx="866">
                  <c:v>-54</c:v>
                </c:pt>
                <c:pt idx="867">
                  <c:v>-23</c:v>
                </c:pt>
                <c:pt idx="868">
                  <c:v>-5</c:v>
                </c:pt>
                <c:pt idx="869">
                  <c:v>-72</c:v>
                </c:pt>
                <c:pt idx="870">
                  <c:v>-110</c:v>
                </c:pt>
                <c:pt idx="871">
                  <c:v>121</c:v>
                </c:pt>
                <c:pt idx="872">
                  <c:v>90</c:v>
                </c:pt>
                <c:pt idx="873">
                  <c:v>35</c:v>
                </c:pt>
                <c:pt idx="874">
                  <c:v>-43</c:v>
                </c:pt>
                <c:pt idx="875">
                  <c:v>-27</c:v>
                </c:pt>
                <c:pt idx="876">
                  <c:v>-36</c:v>
                </c:pt>
                <c:pt idx="877">
                  <c:v>-92</c:v>
                </c:pt>
                <c:pt idx="878">
                  <c:v>54</c:v>
                </c:pt>
                <c:pt idx="879">
                  <c:v>2</c:v>
                </c:pt>
                <c:pt idx="880">
                  <c:v>-78</c:v>
                </c:pt>
                <c:pt idx="881">
                  <c:v>-119</c:v>
                </c:pt>
                <c:pt idx="882">
                  <c:v>-110</c:v>
                </c:pt>
                <c:pt idx="883">
                  <c:v>-68</c:v>
                </c:pt>
                <c:pt idx="884">
                  <c:v>-52</c:v>
                </c:pt>
                <c:pt idx="885">
                  <c:v>-110</c:v>
                </c:pt>
                <c:pt idx="886">
                  <c:v>125</c:v>
                </c:pt>
                <c:pt idx="887">
                  <c:v>95</c:v>
                </c:pt>
                <c:pt idx="888">
                  <c:v>99</c:v>
                </c:pt>
                <c:pt idx="889">
                  <c:v>29</c:v>
                </c:pt>
                <c:pt idx="890">
                  <c:v>-42</c:v>
                </c:pt>
                <c:pt idx="891">
                  <c:v>-103</c:v>
                </c:pt>
                <c:pt idx="892">
                  <c:v>106</c:v>
                </c:pt>
                <c:pt idx="893">
                  <c:v>17</c:v>
                </c:pt>
                <c:pt idx="894">
                  <c:v>39</c:v>
                </c:pt>
                <c:pt idx="895">
                  <c:v>118</c:v>
                </c:pt>
                <c:pt idx="896">
                  <c:v>-107</c:v>
                </c:pt>
                <c:pt idx="897">
                  <c:v>-1</c:v>
                </c:pt>
                <c:pt idx="898">
                  <c:v>55</c:v>
                </c:pt>
                <c:pt idx="899">
                  <c:v>84</c:v>
                </c:pt>
                <c:pt idx="900">
                  <c:v>19</c:v>
                </c:pt>
                <c:pt idx="901">
                  <c:v>0</c:v>
                </c:pt>
                <c:pt idx="902">
                  <c:v>23</c:v>
                </c:pt>
                <c:pt idx="903">
                  <c:v>32</c:v>
                </c:pt>
                <c:pt idx="904">
                  <c:v>56</c:v>
                </c:pt>
                <c:pt idx="905">
                  <c:v>-112</c:v>
                </c:pt>
                <c:pt idx="906">
                  <c:v>-30</c:v>
                </c:pt>
                <c:pt idx="907">
                  <c:v>3</c:v>
                </c:pt>
                <c:pt idx="908">
                  <c:v>9</c:v>
                </c:pt>
                <c:pt idx="909">
                  <c:v>2</c:v>
                </c:pt>
                <c:pt idx="910">
                  <c:v>71</c:v>
                </c:pt>
                <c:pt idx="911">
                  <c:v>98</c:v>
                </c:pt>
                <c:pt idx="912">
                  <c:v>122</c:v>
                </c:pt>
                <c:pt idx="913">
                  <c:v>-91</c:v>
                </c:pt>
                <c:pt idx="914">
                  <c:v>9</c:v>
                </c:pt>
                <c:pt idx="915">
                  <c:v>69</c:v>
                </c:pt>
                <c:pt idx="916">
                  <c:v>60</c:v>
                </c:pt>
                <c:pt idx="917">
                  <c:v>68</c:v>
                </c:pt>
                <c:pt idx="918">
                  <c:v>75</c:v>
                </c:pt>
                <c:pt idx="919">
                  <c:v>-118</c:v>
                </c:pt>
                <c:pt idx="920">
                  <c:v>-113</c:v>
                </c:pt>
                <c:pt idx="921">
                  <c:v>-114</c:v>
                </c:pt>
                <c:pt idx="922">
                  <c:v>-79</c:v>
                </c:pt>
                <c:pt idx="923">
                  <c:v>-113</c:v>
                </c:pt>
                <c:pt idx="924">
                  <c:v>107</c:v>
                </c:pt>
                <c:pt idx="925">
                  <c:v>94</c:v>
                </c:pt>
                <c:pt idx="926">
                  <c:v>41</c:v>
                </c:pt>
                <c:pt idx="927">
                  <c:v>-10</c:v>
                </c:pt>
                <c:pt idx="928">
                  <c:v>-20</c:v>
                </c:pt>
                <c:pt idx="929">
                  <c:v>46</c:v>
                </c:pt>
                <c:pt idx="930">
                  <c:v>-85</c:v>
                </c:pt>
                <c:pt idx="931">
                  <c:v>-64</c:v>
                </c:pt>
                <c:pt idx="932">
                  <c:v>31</c:v>
                </c:pt>
                <c:pt idx="933">
                  <c:v>81</c:v>
                </c:pt>
                <c:pt idx="934">
                  <c:v>-78</c:v>
                </c:pt>
                <c:pt idx="935">
                  <c:v>-9</c:v>
                </c:pt>
                <c:pt idx="936">
                  <c:v>-9</c:v>
                </c:pt>
                <c:pt idx="937">
                  <c:v>58</c:v>
                </c:pt>
                <c:pt idx="938">
                  <c:v>63</c:v>
                </c:pt>
                <c:pt idx="939">
                  <c:v>31</c:v>
                </c:pt>
                <c:pt idx="940">
                  <c:v>3</c:v>
                </c:pt>
                <c:pt idx="941">
                  <c:v>70</c:v>
                </c:pt>
                <c:pt idx="942">
                  <c:v>74</c:v>
                </c:pt>
                <c:pt idx="943">
                  <c:v>71</c:v>
                </c:pt>
                <c:pt idx="944">
                  <c:v>96</c:v>
                </c:pt>
                <c:pt idx="945">
                  <c:v>48</c:v>
                </c:pt>
                <c:pt idx="946">
                  <c:v>-45</c:v>
                </c:pt>
                <c:pt idx="947">
                  <c:v>115</c:v>
                </c:pt>
                <c:pt idx="948">
                  <c:v>69</c:v>
                </c:pt>
                <c:pt idx="949">
                  <c:v>43</c:v>
                </c:pt>
                <c:pt idx="950">
                  <c:v>53</c:v>
                </c:pt>
                <c:pt idx="951">
                  <c:v>39</c:v>
                </c:pt>
                <c:pt idx="952">
                  <c:v>20</c:v>
                </c:pt>
                <c:pt idx="953">
                  <c:v>4</c:v>
                </c:pt>
                <c:pt idx="954">
                  <c:v>-14</c:v>
                </c:pt>
                <c:pt idx="955">
                  <c:v>-43</c:v>
                </c:pt>
                <c:pt idx="956">
                  <c:v>118</c:v>
                </c:pt>
                <c:pt idx="957">
                  <c:v>74</c:v>
                </c:pt>
                <c:pt idx="958">
                  <c:v>51</c:v>
                </c:pt>
                <c:pt idx="959">
                  <c:v>93</c:v>
                </c:pt>
                <c:pt idx="960">
                  <c:v>64</c:v>
                </c:pt>
                <c:pt idx="961">
                  <c:v>95</c:v>
                </c:pt>
                <c:pt idx="962">
                  <c:v>94</c:v>
                </c:pt>
                <c:pt idx="963">
                  <c:v>61</c:v>
                </c:pt>
                <c:pt idx="964">
                  <c:v>-35</c:v>
                </c:pt>
                <c:pt idx="965">
                  <c:v>-98</c:v>
                </c:pt>
                <c:pt idx="966">
                  <c:v>-82</c:v>
                </c:pt>
                <c:pt idx="967">
                  <c:v>-17</c:v>
                </c:pt>
                <c:pt idx="968">
                  <c:v>87</c:v>
                </c:pt>
                <c:pt idx="969">
                  <c:v>80</c:v>
                </c:pt>
                <c:pt idx="970">
                  <c:v>87</c:v>
                </c:pt>
                <c:pt idx="971">
                  <c:v>93</c:v>
                </c:pt>
                <c:pt idx="972">
                  <c:v>107</c:v>
                </c:pt>
                <c:pt idx="973">
                  <c:v>69</c:v>
                </c:pt>
                <c:pt idx="974">
                  <c:v>71</c:v>
                </c:pt>
                <c:pt idx="975">
                  <c:v>8</c:v>
                </c:pt>
                <c:pt idx="976">
                  <c:v>12</c:v>
                </c:pt>
                <c:pt idx="977">
                  <c:v>99</c:v>
                </c:pt>
                <c:pt idx="978">
                  <c:v>90</c:v>
                </c:pt>
                <c:pt idx="979">
                  <c:v>53</c:v>
                </c:pt>
                <c:pt idx="980">
                  <c:v>-42</c:v>
                </c:pt>
                <c:pt idx="981">
                  <c:v>-83</c:v>
                </c:pt>
                <c:pt idx="982">
                  <c:v>68</c:v>
                </c:pt>
                <c:pt idx="983">
                  <c:v>11</c:v>
                </c:pt>
                <c:pt idx="984">
                  <c:v>54</c:v>
                </c:pt>
                <c:pt idx="985">
                  <c:v>82</c:v>
                </c:pt>
                <c:pt idx="986">
                  <c:v>-111</c:v>
                </c:pt>
                <c:pt idx="987">
                  <c:v>-82</c:v>
                </c:pt>
                <c:pt idx="988">
                  <c:v>-32</c:v>
                </c:pt>
                <c:pt idx="989">
                  <c:v>19</c:v>
                </c:pt>
                <c:pt idx="990">
                  <c:v>119</c:v>
                </c:pt>
                <c:pt idx="991">
                  <c:v>-83</c:v>
                </c:pt>
                <c:pt idx="992">
                  <c:v>-16</c:v>
                </c:pt>
                <c:pt idx="993">
                  <c:v>3</c:v>
                </c:pt>
                <c:pt idx="994">
                  <c:v>67</c:v>
                </c:pt>
                <c:pt idx="995">
                  <c:v>116</c:v>
                </c:pt>
                <c:pt idx="996">
                  <c:v>-105</c:v>
                </c:pt>
                <c:pt idx="997">
                  <c:v>10</c:v>
                </c:pt>
                <c:pt idx="998">
                  <c:v>25</c:v>
                </c:pt>
                <c:pt idx="999">
                  <c:v>68</c:v>
                </c:pt>
                <c:pt idx="1000">
                  <c:v>99</c:v>
                </c:pt>
                <c:pt idx="1001">
                  <c:v>90</c:v>
                </c:pt>
                <c:pt idx="1002">
                  <c:v>-23</c:v>
                </c:pt>
                <c:pt idx="1003">
                  <c:v>-78</c:v>
                </c:pt>
                <c:pt idx="1004">
                  <c:v>120</c:v>
                </c:pt>
                <c:pt idx="1005">
                  <c:v>-106</c:v>
                </c:pt>
                <c:pt idx="1006">
                  <c:v>-110</c:v>
                </c:pt>
                <c:pt idx="1007">
                  <c:v>109</c:v>
                </c:pt>
                <c:pt idx="1008">
                  <c:v>74</c:v>
                </c:pt>
                <c:pt idx="1009">
                  <c:v>18</c:v>
                </c:pt>
                <c:pt idx="1010">
                  <c:v>-3</c:v>
                </c:pt>
                <c:pt idx="1011">
                  <c:v>-15</c:v>
                </c:pt>
                <c:pt idx="1012">
                  <c:v>10</c:v>
                </c:pt>
                <c:pt idx="1013">
                  <c:v>41</c:v>
                </c:pt>
                <c:pt idx="1014">
                  <c:v>124</c:v>
                </c:pt>
                <c:pt idx="1015">
                  <c:v>-46</c:v>
                </c:pt>
                <c:pt idx="1016">
                  <c:v>32</c:v>
                </c:pt>
                <c:pt idx="1017">
                  <c:v>46</c:v>
                </c:pt>
                <c:pt idx="1018">
                  <c:v>-5</c:v>
                </c:pt>
                <c:pt idx="1019">
                  <c:v>24</c:v>
                </c:pt>
                <c:pt idx="1020">
                  <c:v>49</c:v>
                </c:pt>
                <c:pt idx="1021">
                  <c:v>71</c:v>
                </c:pt>
                <c:pt idx="1022">
                  <c:v>-3</c:v>
                </c:pt>
                <c:pt idx="1023">
                  <c:v>-4</c:v>
                </c:pt>
              </c:numCache>
            </c:numRef>
          </c:val>
          <c:smooth val="0"/>
          <c:extLst>
            <c:ext xmlns:c16="http://schemas.microsoft.com/office/drawing/2014/chart" uri="{C3380CC4-5D6E-409C-BE32-E72D297353CC}">
              <c16:uniqueId val="{00000000-8633-4C60-9D43-B4F04A7FCCCA}"/>
            </c:ext>
          </c:extLst>
        </c:ser>
        <c:ser>
          <c:idx val="3"/>
          <c:order val="3"/>
          <c:tx>
            <c:v>4</c:v>
          </c:tx>
          <c:spPr>
            <a:ln w="22225" cap="rnd">
              <a:solidFill>
                <a:schemeClr val="accent4"/>
              </a:solidFill>
              <a:round/>
            </a:ln>
            <a:effectLst/>
          </c:spPr>
          <c:marker>
            <c:symbol val="none"/>
          </c:marker>
          <c:val>
            <c:numRef>
              <c:f>Sheet2!$D$2:$D$1025</c:f>
              <c:numCache>
                <c:formatCode>General</c:formatCode>
                <c:ptCount val="1024"/>
                <c:pt idx="0">
                  <c:v>54</c:v>
                </c:pt>
                <c:pt idx="1">
                  <c:v>74</c:v>
                </c:pt>
                <c:pt idx="2">
                  <c:v>107</c:v>
                </c:pt>
                <c:pt idx="3">
                  <c:v>-78</c:v>
                </c:pt>
                <c:pt idx="4">
                  <c:v>-14</c:v>
                </c:pt>
                <c:pt idx="5">
                  <c:v>103</c:v>
                </c:pt>
                <c:pt idx="6">
                  <c:v>106</c:v>
                </c:pt>
                <c:pt idx="7">
                  <c:v>102</c:v>
                </c:pt>
                <c:pt idx="8">
                  <c:v>-1</c:v>
                </c:pt>
                <c:pt idx="9">
                  <c:v>89</c:v>
                </c:pt>
                <c:pt idx="10">
                  <c:v>-10</c:v>
                </c:pt>
                <c:pt idx="11">
                  <c:v>116</c:v>
                </c:pt>
                <c:pt idx="12">
                  <c:v>91</c:v>
                </c:pt>
                <c:pt idx="13">
                  <c:v>43</c:v>
                </c:pt>
                <c:pt idx="14">
                  <c:v>-119</c:v>
                </c:pt>
                <c:pt idx="15">
                  <c:v>52</c:v>
                </c:pt>
                <c:pt idx="16">
                  <c:v>-1</c:v>
                </c:pt>
                <c:pt idx="17">
                  <c:v>-97</c:v>
                </c:pt>
                <c:pt idx="18">
                  <c:v>-32</c:v>
                </c:pt>
                <c:pt idx="19">
                  <c:v>36</c:v>
                </c:pt>
                <c:pt idx="20">
                  <c:v>61</c:v>
                </c:pt>
                <c:pt idx="21">
                  <c:v>73</c:v>
                </c:pt>
                <c:pt idx="22">
                  <c:v>-64</c:v>
                </c:pt>
                <c:pt idx="23">
                  <c:v>84</c:v>
                </c:pt>
                <c:pt idx="24">
                  <c:v>-94</c:v>
                </c:pt>
                <c:pt idx="25">
                  <c:v>113</c:v>
                </c:pt>
                <c:pt idx="26">
                  <c:v>-113</c:v>
                </c:pt>
                <c:pt idx="27">
                  <c:v>-32</c:v>
                </c:pt>
                <c:pt idx="28">
                  <c:v>89</c:v>
                </c:pt>
                <c:pt idx="29">
                  <c:v>-62</c:v>
                </c:pt>
                <c:pt idx="30">
                  <c:v>60</c:v>
                </c:pt>
                <c:pt idx="31">
                  <c:v>88</c:v>
                </c:pt>
                <c:pt idx="32">
                  <c:v>122</c:v>
                </c:pt>
                <c:pt idx="33">
                  <c:v>43</c:v>
                </c:pt>
                <c:pt idx="34">
                  <c:v>-45</c:v>
                </c:pt>
                <c:pt idx="35">
                  <c:v>56</c:v>
                </c:pt>
                <c:pt idx="36">
                  <c:v>-73</c:v>
                </c:pt>
                <c:pt idx="37">
                  <c:v>67</c:v>
                </c:pt>
                <c:pt idx="38">
                  <c:v>16</c:v>
                </c:pt>
                <c:pt idx="39">
                  <c:v>73</c:v>
                </c:pt>
                <c:pt idx="40">
                  <c:v>-64</c:v>
                </c:pt>
                <c:pt idx="41">
                  <c:v>-114</c:v>
                </c:pt>
                <c:pt idx="42">
                  <c:v>69</c:v>
                </c:pt>
                <c:pt idx="43">
                  <c:v>-7</c:v>
                </c:pt>
                <c:pt idx="44">
                  <c:v>67</c:v>
                </c:pt>
                <c:pt idx="45">
                  <c:v>-104</c:v>
                </c:pt>
                <c:pt idx="46">
                  <c:v>-109</c:v>
                </c:pt>
                <c:pt idx="47">
                  <c:v>74</c:v>
                </c:pt>
                <c:pt idx="48">
                  <c:v>-26</c:v>
                </c:pt>
                <c:pt idx="49">
                  <c:v>111</c:v>
                </c:pt>
                <c:pt idx="50">
                  <c:v>2</c:v>
                </c:pt>
                <c:pt idx="51">
                  <c:v>113</c:v>
                </c:pt>
                <c:pt idx="52">
                  <c:v>68</c:v>
                </c:pt>
                <c:pt idx="53">
                  <c:v>90</c:v>
                </c:pt>
                <c:pt idx="54">
                  <c:v>-3</c:v>
                </c:pt>
                <c:pt idx="55">
                  <c:v>-58</c:v>
                </c:pt>
                <c:pt idx="56">
                  <c:v>88</c:v>
                </c:pt>
                <c:pt idx="57">
                  <c:v>-93</c:v>
                </c:pt>
                <c:pt idx="58">
                  <c:v>124</c:v>
                </c:pt>
                <c:pt idx="59">
                  <c:v>54</c:v>
                </c:pt>
                <c:pt idx="60">
                  <c:v>105</c:v>
                </c:pt>
                <c:pt idx="61">
                  <c:v>124</c:v>
                </c:pt>
                <c:pt idx="62">
                  <c:v>-110</c:v>
                </c:pt>
                <c:pt idx="63">
                  <c:v>89</c:v>
                </c:pt>
                <c:pt idx="64">
                  <c:v>99</c:v>
                </c:pt>
                <c:pt idx="65">
                  <c:v>-3</c:v>
                </c:pt>
                <c:pt idx="66">
                  <c:v>-102</c:v>
                </c:pt>
                <c:pt idx="67">
                  <c:v>93</c:v>
                </c:pt>
                <c:pt idx="68">
                  <c:v>-43</c:v>
                </c:pt>
                <c:pt idx="69">
                  <c:v>-15</c:v>
                </c:pt>
                <c:pt idx="70">
                  <c:v>17</c:v>
                </c:pt>
                <c:pt idx="71">
                  <c:v>-95</c:v>
                </c:pt>
                <c:pt idx="72">
                  <c:v>31</c:v>
                </c:pt>
                <c:pt idx="73">
                  <c:v>97</c:v>
                </c:pt>
                <c:pt idx="74">
                  <c:v>-5</c:v>
                </c:pt>
                <c:pt idx="75">
                  <c:v>-74</c:v>
                </c:pt>
                <c:pt idx="76">
                  <c:v>-106</c:v>
                </c:pt>
                <c:pt idx="77">
                  <c:v>-106</c:v>
                </c:pt>
                <c:pt idx="78">
                  <c:v>-99</c:v>
                </c:pt>
                <c:pt idx="79">
                  <c:v>10</c:v>
                </c:pt>
                <c:pt idx="80">
                  <c:v>-103</c:v>
                </c:pt>
                <c:pt idx="81">
                  <c:v>-103</c:v>
                </c:pt>
                <c:pt idx="82">
                  <c:v>15</c:v>
                </c:pt>
                <c:pt idx="83">
                  <c:v>58</c:v>
                </c:pt>
                <c:pt idx="84">
                  <c:v>-84</c:v>
                </c:pt>
                <c:pt idx="85">
                  <c:v>-32</c:v>
                </c:pt>
                <c:pt idx="86">
                  <c:v>22</c:v>
                </c:pt>
                <c:pt idx="87">
                  <c:v>110</c:v>
                </c:pt>
                <c:pt idx="88">
                  <c:v>10</c:v>
                </c:pt>
                <c:pt idx="89">
                  <c:v>-66</c:v>
                </c:pt>
                <c:pt idx="90">
                  <c:v>-8</c:v>
                </c:pt>
                <c:pt idx="91">
                  <c:v>104</c:v>
                </c:pt>
                <c:pt idx="92">
                  <c:v>77</c:v>
                </c:pt>
                <c:pt idx="93">
                  <c:v>-37</c:v>
                </c:pt>
                <c:pt idx="94">
                  <c:v>46</c:v>
                </c:pt>
                <c:pt idx="95">
                  <c:v>46</c:v>
                </c:pt>
                <c:pt idx="96">
                  <c:v>-6</c:v>
                </c:pt>
                <c:pt idx="97">
                  <c:v>-116</c:v>
                </c:pt>
                <c:pt idx="98">
                  <c:v>-15</c:v>
                </c:pt>
                <c:pt idx="99">
                  <c:v>96</c:v>
                </c:pt>
                <c:pt idx="100">
                  <c:v>-34</c:v>
                </c:pt>
                <c:pt idx="101">
                  <c:v>42</c:v>
                </c:pt>
                <c:pt idx="102">
                  <c:v>-105</c:v>
                </c:pt>
                <c:pt idx="103">
                  <c:v>55</c:v>
                </c:pt>
                <c:pt idx="104">
                  <c:v>-57</c:v>
                </c:pt>
                <c:pt idx="105">
                  <c:v>87</c:v>
                </c:pt>
                <c:pt idx="106">
                  <c:v>-42</c:v>
                </c:pt>
                <c:pt idx="107">
                  <c:v>74</c:v>
                </c:pt>
                <c:pt idx="108">
                  <c:v>-110</c:v>
                </c:pt>
                <c:pt idx="109">
                  <c:v>93</c:v>
                </c:pt>
                <c:pt idx="110">
                  <c:v>67</c:v>
                </c:pt>
                <c:pt idx="111">
                  <c:v>-26</c:v>
                </c:pt>
                <c:pt idx="112">
                  <c:v>-128</c:v>
                </c:pt>
                <c:pt idx="113">
                  <c:v>-30</c:v>
                </c:pt>
                <c:pt idx="114">
                  <c:v>-128</c:v>
                </c:pt>
                <c:pt idx="115">
                  <c:v>72</c:v>
                </c:pt>
                <c:pt idx="116">
                  <c:v>123</c:v>
                </c:pt>
                <c:pt idx="117">
                  <c:v>-12</c:v>
                </c:pt>
                <c:pt idx="118">
                  <c:v>91</c:v>
                </c:pt>
                <c:pt idx="119">
                  <c:v>-31</c:v>
                </c:pt>
                <c:pt idx="120">
                  <c:v>30</c:v>
                </c:pt>
                <c:pt idx="121">
                  <c:v>83</c:v>
                </c:pt>
                <c:pt idx="122">
                  <c:v>32</c:v>
                </c:pt>
                <c:pt idx="123">
                  <c:v>-35</c:v>
                </c:pt>
                <c:pt idx="124">
                  <c:v>109</c:v>
                </c:pt>
                <c:pt idx="125">
                  <c:v>0</c:v>
                </c:pt>
                <c:pt idx="126">
                  <c:v>-64</c:v>
                </c:pt>
                <c:pt idx="127">
                  <c:v>-89</c:v>
                </c:pt>
                <c:pt idx="128">
                  <c:v>-58</c:v>
                </c:pt>
                <c:pt idx="129">
                  <c:v>-32</c:v>
                </c:pt>
                <c:pt idx="130">
                  <c:v>56</c:v>
                </c:pt>
                <c:pt idx="131">
                  <c:v>85</c:v>
                </c:pt>
                <c:pt idx="132">
                  <c:v>-67</c:v>
                </c:pt>
                <c:pt idx="133">
                  <c:v>1</c:v>
                </c:pt>
                <c:pt idx="134">
                  <c:v>51</c:v>
                </c:pt>
                <c:pt idx="135">
                  <c:v>34</c:v>
                </c:pt>
                <c:pt idx="136">
                  <c:v>-31</c:v>
                </c:pt>
                <c:pt idx="137">
                  <c:v>-87</c:v>
                </c:pt>
                <c:pt idx="138">
                  <c:v>94</c:v>
                </c:pt>
                <c:pt idx="139">
                  <c:v>31</c:v>
                </c:pt>
                <c:pt idx="140">
                  <c:v>-32</c:v>
                </c:pt>
                <c:pt idx="141">
                  <c:v>-88</c:v>
                </c:pt>
                <c:pt idx="142">
                  <c:v>-93</c:v>
                </c:pt>
                <c:pt idx="143">
                  <c:v>29</c:v>
                </c:pt>
                <c:pt idx="144">
                  <c:v>-114</c:v>
                </c:pt>
                <c:pt idx="145">
                  <c:v>-35</c:v>
                </c:pt>
                <c:pt idx="146">
                  <c:v>-2</c:v>
                </c:pt>
                <c:pt idx="147">
                  <c:v>-44</c:v>
                </c:pt>
                <c:pt idx="148">
                  <c:v>-67</c:v>
                </c:pt>
                <c:pt idx="149">
                  <c:v>88</c:v>
                </c:pt>
                <c:pt idx="150">
                  <c:v>43</c:v>
                </c:pt>
                <c:pt idx="151">
                  <c:v>-57</c:v>
                </c:pt>
                <c:pt idx="152">
                  <c:v>-98</c:v>
                </c:pt>
                <c:pt idx="153">
                  <c:v>126</c:v>
                </c:pt>
                <c:pt idx="154">
                  <c:v>-109</c:v>
                </c:pt>
                <c:pt idx="155">
                  <c:v>-43</c:v>
                </c:pt>
                <c:pt idx="156">
                  <c:v>29</c:v>
                </c:pt>
                <c:pt idx="157">
                  <c:v>74</c:v>
                </c:pt>
                <c:pt idx="158">
                  <c:v>-28</c:v>
                </c:pt>
                <c:pt idx="159">
                  <c:v>-84</c:v>
                </c:pt>
                <c:pt idx="160">
                  <c:v>81</c:v>
                </c:pt>
                <c:pt idx="161">
                  <c:v>107</c:v>
                </c:pt>
                <c:pt idx="162">
                  <c:v>-124</c:v>
                </c:pt>
                <c:pt idx="163">
                  <c:v>-104</c:v>
                </c:pt>
                <c:pt idx="164">
                  <c:v>-90</c:v>
                </c:pt>
                <c:pt idx="165">
                  <c:v>-92</c:v>
                </c:pt>
                <c:pt idx="166">
                  <c:v>-97</c:v>
                </c:pt>
                <c:pt idx="167">
                  <c:v>126</c:v>
                </c:pt>
                <c:pt idx="168">
                  <c:v>-128</c:v>
                </c:pt>
                <c:pt idx="169">
                  <c:v>115</c:v>
                </c:pt>
                <c:pt idx="170">
                  <c:v>-62</c:v>
                </c:pt>
                <c:pt idx="171">
                  <c:v>-19</c:v>
                </c:pt>
                <c:pt idx="172">
                  <c:v>20</c:v>
                </c:pt>
                <c:pt idx="173">
                  <c:v>7</c:v>
                </c:pt>
                <c:pt idx="174">
                  <c:v>-26</c:v>
                </c:pt>
                <c:pt idx="175">
                  <c:v>-55</c:v>
                </c:pt>
                <c:pt idx="176">
                  <c:v>-87</c:v>
                </c:pt>
                <c:pt idx="177">
                  <c:v>-49</c:v>
                </c:pt>
                <c:pt idx="178">
                  <c:v>-30</c:v>
                </c:pt>
                <c:pt idx="179">
                  <c:v>21</c:v>
                </c:pt>
                <c:pt idx="180">
                  <c:v>21</c:v>
                </c:pt>
                <c:pt idx="181">
                  <c:v>16</c:v>
                </c:pt>
                <c:pt idx="182">
                  <c:v>-47</c:v>
                </c:pt>
                <c:pt idx="183">
                  <c:v>-81</c:v>
                </c:pt>
                <c:pt idx="184">
                  <c:v>-73</c:v>
                </c:pt>
                <c:pt idx="185">
                  <c:v>-57</c:v>
                </c:pt>
                <c:pt idx="186">
                  <c:v>-19</c:v>
                </c:pt>
                <c:pt idx="187">
                  <c:v>-48</c:v>
                </c:pt>
                <c:pt idx="188">
                  <c:v>-34</c:v>
                </c:pt>
                <c:pt idx="189">
                  <c:v>2</c:v>
                </c:pt>
                <c:pt idx="190">
                  <c:v>79</c:v>
                </c:pt>
                <c:pt idx="191">
                  <c:v>93</c:v>
                </c:pt>
                <c:pt idx="192">
                  <c:v>-92</c:v>
                </c:pt>
                <c:pt idx="193">
                  <c:v>-60</c:v>
                </c:pt>
                <c:pt idx="194">
                  <c:v>-77</c:v>
                </c:pt>
                <c:pt idx="195">
                  <c:v>-74</c:v>
                </c:pt>
                <c:pt idx="196">
                  <c:v>-99</c:v>
                </c:pt>
                <c:pt idx="197">
                  <c:v>-84</c:v>
                </c:pt>
                <c:pt idx="198">
                  <c:v>-121</c:v>
                </c:pt>
                <c:pt idx="199">
                  <c:v>-116</c:v>
                </c:pt>
                <c:pt idx="200">
                  <c:v>57</c:v>
                </c:pt>
                <c:pt idx="201">
                  <c:v>22</c:v>
                </c:pt>
                <c:pt idx="202">
                  <c:v>-22</c:v>
                </c:pt>
                <c:pt idx="203">
                  <c:v>-12</c:v>
                </c:pt>
                <c:pt idx="204">
                  <c:v>-20</c:v>
                </c:pt>
                <c:pt idx="205">
                  <c:v>-39</c:v>
                </c:pt>
                <c:pt idx="206">
                  <c:v>27</c:v>
                </c:pt>
                <c:pt idx="207">
                  <c:v>48</c:v>
                </c:pt>
                <c:pt idx="208">
                  <c:v>114</c:v>
                </c:pt>
                <c:pt idx="209">
                  <c:v>86</c:v>
                </c:pt>
                <c:pt idx="210">
                  <c:v>71</c:v>
                </c:pt>
                <c:pt idx="211">
                  <c:v>5</c:v>
                </c:pt>
                <c:pt idx="212">
                  <c:v>24</c:v>
                </c:pt>
                <c:pt idx="213">
                  <c:v>56</c:v>
                </c:pt>
                <c:pt idx="214">
                  <c:v>104</c:v>
                </c:pt>
                <c:pt idx="215">
                  <c:v>120</c:v>
                </c:pt>
                <c:pt idx="216">
                  <c:v>74</c:v>
                </c:pt>
                <c:pt idx="217">
                  <c:v>75</c:v>
                </c:pt>
                <c:pt idx="218">
                  <c:v>16</c:v>
                </c:pt>
                <c:pt idx="219">
                  <c:v>19</c:v>
                </c:pt>
                <c:pt idx="220">
                  <c:v>-99</c:v>
                </c:pt>
                <c:pt idx="221">
                  <c:v>88</c:v>
                </c:pt>
                <c:pt idx="222">
                  <c:v>4</c:v>
                </c:pt>
                <c:pt idx="223">
                  <c:v>-16</c:v>
                </c:pt>
                <c:pt idx="224">
                  <c:v>-5</c:v>
                </c:pt>
                <c:pt idx="225">
                  <c:v>-71</c:v>
                </c:pt>
                <c:pt idx="226">
                  <c:v>-54</c:v>
                </c:pt>
                <c:pt idx="227">
                  <c:v>-42</c:v>
                </c:pt>
                <c:pt idx="228">
                  <c:v>25</c:v>
                </c:pt>
                <c:pt idx="229">
                  <c:v>41</c:v>
                </c:pt>
                <c:pt idx="230">
                  <c:v>77</c:v>
                </c:pt>
                <c:pt idx="231">
                  <c:v>93</c:v>
                </c:pt>
                <c:pt idx="232">
                  <c:v>87</c:v>
                </c:pt>
                <c:pt idx="233">
                  <c:v>36</c:v>
                </c:pt>
                <c:pt idx="234">
                  <c:v>-30</c:v>
                </c:pt>
                <c:pt idx="235">
                  <c:v>121</c:v>
                </c:pt>
                <c:pt idx="236">
                  <c:v>41</c:v>
                </c:pt>
                <c:pt idx="237">
                  <c:v>66</c:v>
                </c:pt>
                <c:pt idx="238">
                  <c:v>105</c:v>
                </c:pt>
                <c:pt idx="239">
                  <c:v>-67</c:v>
                </c:pt>
                <c:pt idx="240">
                  <c:v>-28</c:v>
                </c:pt>
                <c:pt idx="241">
                  <c:v>55</c:v>
                </c:pt>
                <c:pt idx="242">
                  <c:v>-127</c:v>
                </c:pt>
                <c:pt idx="243">
                  <c:v>-31</c:v>
                </c:pt>
                <c:pt idx="244">
                  <c:v>11</c:v>
                </c:pt>
                <c:pt idx="245">
                  <c:v>-17</c:v>
                </c:pt>
                <c:pt idx="246">
                  <c:v>-46</c:v>
                </c:pt>
                <c:pt idx="247">
                  <c:v>96</c:v>
                </c:pt>
                <c:pt idx="248">
                  <c:v>38</c:v>
                </c:pt>
                <c:pt idx="249">
                  <c:v>-83</c:v>
                </c:pt>
                <c:pt idx="250">
                  <c:v>-111</c:v>
                </c:pt>
                <c:pt idx="251">
                  <c:v>-113</c:v>
                </c:pt>
                <c:pt idx="252">
                  <c:v>-69</c:v>
                </c:pt>
                <c:pt idx="253">
                  <c:v>-26</c:v>
                </c:pt>
                <c:pt idx="254">
                  <c:v>41</c:v>
                </c:pt>
                <c:pt idx="255">
                  <c:v>-94</c:v>
                </c:pt>
                <c:pt idx="256">
                  <c:v>-60</c:v>
                </c:pt>
                <c:pt idx="257">
                  <c:v>41</c:v>
                </c:pt>
                <c:pt idx="258">
                  <c:v>-30</c:v>
                </c:pt>
                <c:pt idx="259">
                  <c:v>-73</c:v>
                </c:pt>
                <c:pt idx="260">
                  <c:v>51</c:v>
                </c:pt>
                <c:pt idx="261">
                  <c:v>-5</c:v>
                </c:pt>
                <c:pt idx="262">
                  <c:v>-57</c:v>
                </c:pt>
                <c:pt idx="263">
                  <c:v>-45</c:v>
                </c:pt>
                <c:pt idx="264">
                  <c:v>29</c:v>
                </c:pt>
                <c:pt idx="265">
                  <c:v>-110</c:v>
                </c:pt>
                <c:pt idx="266">
                  <c:v>51</c:v>
                </c:pt>
                <c:pt idx="267">
                  <c:v>-74</c:v>
                </c:pt>
                <c:pt idx="268">
                  <c:v>51</c:v>
                </c:pt>
                <c:pt idx="269">
                  <c:v>77</c:v>
                </c:pt>
                <c:pt idx="270">
                  <c:v>-42</c:v>
                </c:pt>
                <c:pt idx="271">
                  <c:v>-5</c:v>
                </c:pt>
                <c:pt idx="272">
                  <c:v>-15</c:v>
                </c:pt>
                <c:pt idx="273">
                  <c:v>-30</c:v>
                </c:pt>
                <c:pt idx="274">
                  <c:v>-97</c:v>
                </c:pt>
                <c:pt idx="275">
                  <c:v>-117</c:v>
                </c:pt>
                <c:pt idx="276">
                  <c:v>98</c:v>
                </c:pt>
                <c:pt idx="277">
                  <c:v>101</c:v>
                </c:pt>
                <c:pt idx="278">
                  <c:v>72</c:v>
                </c:pt>
                <c:pt idx="279">
                  <c:v>66</c:v>
                </c:pt>
                <c:pt idx="280">
                  <c:v>23</c:v>
                </c:pt>
                <c:pt idx="281">
                  <c:v>-56</c:v>
                </c:pt>
                <c:pt idx="282">
                  <c:v>-116</c:v>
                </c:pt>
                <c:pt idx="283">
                  <c:v>84</c:v>
                </c:pt>
                <c:pt idx="284">
                  <c:v>86</c:v>
                </c:pt>
                <c:pt idx="285">
                  <c:v>57</c:v>
                </c:pt>
                <c:pt idx="286">
                  <c:v>-4</c:v>
                </c:pt>
                <c:pt idx="287">
                  <c:v>-103</c:v>
                </c:pt>
                <c:pt idx="288">
                  <c:v>-102</c:v>
                </c:pt>
                <c:pt idx="289">
                  <c:v>-101</c:v>
                </c:pt>
                <c:pt idx="290">
                  <c:v>-46</c:v>
                </c:pt>
                <c:pt idx="291">
                  <c:v>-9</c:v>
                </c:pt>
                <c:pt idx="292">
                  <c:v>73</c:v>
                </c:pt>
                <c:pt idx="293">
                  <c:v>-79</c:v>
                </c:pt>
                <c:pt idx="294">
                  <c:v>23</c:v>
                </c:pt>
                <c:pt idx="295">
                  <c:v>-120</c:v>
                </c:pt>
                <c:pt idx="296">
                  <c:v>-119</c:v>
                </c:pt>
                <c:pt idx="297">
                  <c:v>-128</c:v>
                </c:pt>
                <c:pt idx="298">
                  <c:v>0</c:v>
                </c:pt>
                <c:pt idx="299">
                  <c:v>-51</c:v>
                </c:pt>
                <c:pt idx="300">
                  <c:v>-65</c:v>
                </c:pt>
                <c:pt idx="301">
                  <c:v>-14</c:v>
                </c:pt>
                <c:pt idx="302">
                  <c:v>35</c:v>
                </c:pt>
                <c:pt idx="303">
                  <c:v>61</c:v>
                </c:pt>
                <c:pt idx="304">
                  <c:v>99</c:v>
                </c:pt>
                <c:pt idx="305">
                  <c:v>61</c:v>
                </c:pt>
                <c:pt idx="306">
                  <c:v>47</c:v>
                </c:pt>
                <c:pt idx="307">
                  <c:v>-7</c:v>
                </c:pt>
                <c:pt idx="308">
                  <c:v>0</c:v>
                </c:pt>
                <c:pt idx="309">
                  <c:v>-88</c:v>
                </c:pt>
                <c:pt idx="310">
                  <c:v>126</c:v>
                </c:pt>
                <c:pt idx="311">
                  <c:v>101</c:v>
                </c:pt>
                <c:pt idx="312">
                  <c:v>105</c:v>
                </c:pt>
                <c:pt idx="313">
                  <c:v>62</c:v>
                </c:pt>
                <c:pt idx="314">
                  <c:v>-64</c:v>
                </c:pt>
                <c:pt idx="315">
                  <c:v>109</c:v>
                </c:pt>
                <c:pt idx="316">
                  <c:v>44</c:v>
                </c:pt>
                <c:pt idx="317">
                  <c:v>-107</c:v>
                </c:pt>
                <c:pt idx="318">
                  <c:v>-36</c:v>
                </c:pt>
                <c:pt idx="319">
                  <c:v>76</c:v>
                </c:pt>
                <c:pt idx="320">
                  <c:v>111</c:v>
                </c:pt>
                <c:pt idx="321">
                  <c:v>-127</c:v>
                </c:pt>
                <c:pt idx="322">
                  <c:v>-121</c:v>
                </c:pt>
                <c:pt idx="323">
                  <c:v>19</c:v>
                </c:pt>
                <c:pt idx="324">
                  <c:v>-115</c:v>
                </c:pt>
                <c:pt idx="325">
                  <c:v>-38</c:v>
                </c:pt>
                <c:pt idx="326">
                  <c:v>-81</c:v>
                </c:pt>
                <c:pt idx="327">
                  <c:v>-44</c:v>
                </c:pt>
                <c:pt idx="328">
                  <c:v>93</c:v>
                </c:pt>
                <c:pt idx="329">
                  <c:v>-62</c:v>
                </c:pt>
                <c:pt idx="330">
                  <c:v>18</c:v>
                </c:pt>
                <c:pt idx="331">
                  <c:v>50</c:v>
                </c:pt>
                <c:pt idx="332">
                  <c:v>96</c:v>
                </c:pt>
                <c:pt idx="333">
                  <c:v>-77</c:v>
                </c:pt>
                <c:pt idx="334">
                  <c:v>-13</c:v>
                </c:pt>
                <c:pt idx="335">
                  <c:v>33</c:v>
                </c:pt>
                <c:pt idx="336">
                  <c:v>35</c:v>
                </c:pt>
                <c:pt idx="337">
                  <c:v>49</c:v>
                </c:pt>
                <c:pt idx="338">
                  <c:v>33</c:v>
                </c:pt>
                <c:pt idx="339">
                  <c:v>40</c:v>
                </c:pt>
                <c:pt idx="340">
                  <c:v>-8</c:v>
                </c:pt>
                <c:pt idx="341">
                  <c:v>-28</c:v>
                </c:pt>
                <c:pt idx="342">
                  <c:v>-60</c:v>
                </c:pt>
                <c:pt idx="343">
                  <c:v>-89</c:v>
                </c:pt>
                <c:pt idx="344">
                  <c:v>-29</c:v>
                </c:pt>
                <c:pt idx="345">
                  <c:v>38</c:v>
                </c:pt>
                <c:pt idx="346">
                  <c:v>-122</c:v>
                </c:pt>
                <c:pt idx="347">
                  <c:v>-52</c:v>
                </c:pt>
                <c:pt idx="348">
                  <c:v>16</c:v>
                </c:pt>
                <c:pt idx="349">
                  <c:v>-31</c:v>
                </c:pt>
                <c:pt idx="350">
                  <c:v>-94</c:v>
                </c:pt>
                <c:pt idx="351">
                  <c:v>30</c:v>
                </c:pt>
                <c:pt idx="352">
                  <c:v>-42</c:v>
                </c:pt>
                <c:pt idx="353">
                  <c:v>-103</c:v>
                </c:pt>
                <c:pt idx="354">
                  <c:v>-114</c:v>
                </c:pt>
                <c:pt idx="355">
                  <c:v>-8</c:v>
                </c:pt>
                <c:pt idx="356">
                  <c:v>95</c:v>
                </c:pt>
                <c:pt idx="357">
                  <c:v>-19</c:v>
                </c:pt>
                <c:pt idx="358">
                  <c:v>-33</c:v>
                </c:pt>
                <c:pt idx="359">
                  <c:v>-35</c:v>
                </c:pt>
                <c:pt idx="360">
                  <c:v>108</c:v>
                </c:pt>
                <c:pt idx="361">
                  <c:v>68</c:v>
                </c:pt>
                <c:pt idx="362">
                  <c:v>7</c:v>
                </c:pt>
                <c:pt idx="363">
                  <c:v>-25</c:v>
                </c:pt>
                <c:pt idx="364">
                  <c:v>4</c:v>
                </c:pt>
                <c:pt idx="365">
                  <c:v>-15</c:v>
                </c:pt>
                <c:pt idx="366">
                  <c:v>45</c:v>
                </c:pt>
                <c:pt idx="367">
                  <c:v>44</c:v>
                </c:pt>
                <c:pt idx="368">
                  <c:v>114</c:v>
                </c:pt>
                <c:pt idx="369">
                  <c:v>-22</c:v>
                </c:pt>
                <c:pt idx="370">
                  <c:v>-96</c:v>
                </c:pt>
                <c:pt idx="371">
                  <c:v>24</c:v>
                </c:pt>
                <c:pt idx="372">
                  <c:v>103</c:v>
                </c:pt>
                <c:pt idx="373">
                  <c:v>96</c:v>
                </c:pt>
                <c:pt idx="374">
                  <c:v>-5</c:v>
                </c:pt>
                <c:pt idx="375">
                  <c:v>95</c:v>
                </c:pt>
                <c:pt idx="376">
                  <c:v>108</c:v>
                </c:pt>
                <c:pt idx="377">
                  <c:v>-45</c:v>
                </c:pt>
                <c:pt idx="378">
                  <c:v>111</c:v>
                </c:pt>
                <c:pt idx="379">
                  <c:v>-121</c:v>
                </c:pt>
                <c:pt idx="380">
                  <c:v>-29</c:v>
                </c:pt>
                <c:pt idx="381">
                  <c:v>-121</c:v>
                </c:pt>
                <c:pt idx="382">
                  <c:v>-27</c:v>
                </c:pt>
                <c:pt idx="383">
                  <c:v>34</c:v>
                </c:pt>
                <c:pt idx="384">
                  <c:v>48</c:v>
                </c:pt>
                <c:pt idx="385">
                  <c:v>-46</c:v>
                </c:pt>
                <c:pt idx="386">
                  <c:v>79</c:v>
                </c:pt>
                <c:pt idx="387">
                  <c:v>-114</c:v>
                </c:pt>
                <c:pt idx="388">
                  <c:v>-14</c:v>
                </c:pt>
                <c:pt idx="389">
                  <c:v>89</c:v>
                </c:pt>
                <c:pt idx="390">
                  <c:v>38</c:v>
                </c:pt>
                <c:pt idx="391">
                  <c:v>27</c:v>
                </c:pt>
                <c:pt idx="392">
                  <c:v>-128</c:v>
                </c:pt>
                <c:pt idx="393">
                  <c:v>13</c:v>
                </c:pt>
                <c:pt idx="394">
                  <c:v>125</c:v>
                </c:pt>
                <c:pt idx="395">
                  <c:v>-17</c:v>
                </c:pt>
                <c:pt idx="396">
                  <c:v>47</c:v>
                </c:pt>
                <c:pt idx="397">
                  <c:v>-123</c:v>
                </c:pt>
                <c:pt idx="398">
                  <c:v>-115</c:v>
                </c:pt>
                <c:pt idx="399">
                  <c:v>-103</c:v>
                </c:pt>
                <c:pt idx="400">
                  <c:v>72</c:v>
                </c:pt>
                <c:pt idx="401">
                  <c:v>34</c:v>
                </c:pt>
                <c:pt idx="402">
                  <c:v>-56</c:v>
                </c:pt>
                <c:pt idx="403">
                  <c:v>-98</c:v>
                </c:pt>
                <c:pt idx="404">
                  <c:v>-65</c:v>
                </c:pt>
                <c:pt idx="405">
                  <c:v>-7</c:v>
                </c:pt>
                <c:pt idx="406">
                  <c:v>-108</c:v>
                </c:pt>
                <c:pt idx="407">
                  <c:v>44</c:v>
                </c:pt>
                <c:pt idx="408">
                  <c:v>-19</c:v>
                </c:pt>
                <c:pt idx="409">
                  <c:v>87</c:v>
                </c:pt>
                <c:pt idx="410">
                  <c:v>-80</c:v>
                </c:pt>
                <c:pt idx="411">
                  <c:v>38</c:v>
                </c:pt>
                <c:pt idx="412">
                  <c:v>76</c:v>
                </c:pt>
                <c:pt idx="413">
                  <c:v>109</c:v>
                </c:pt>
                <c:pt idx="414">
                  <c:v>-14</c:v>
                </c:pt>
                <c:pt idx="415">
                  <c:v>-13</c:v>
                </c:pt>
                <c:pt idx="416">
                  <c:v>-15</c:v>
                </c:pt>
                <c:pt idx="417">
                  <c:v>69</c:v>
                </c:pt>
                <c:pt idx="418">
                  <c:v>-106</c:v>
                </c:pt>
                <c:pt idx="419">
                  <c:v>-1</c:v>
                </c:pt>
                <c:pt idx="420">
                  <c:v>61</c:v>
                </c:pt>
                <c:pt idx="421">
                  <c:v>-98</c:v>
                </c:pt>
                <c:pt idx="422">
                  <c:v>-86</c:v>
                </c:pt>
                <c:pt idx="423">
                  <c:v>101</c:v>
                </c:pt>
                <c:pt idx="424">
                  <c:v>5</c:v>
                </c:pt>
                <c:pt idx="425">
                  <c:v>-107</c:v>
                </c:pt>
                <c:pt idx="426">
                  <c:v>115</c:v>
                </c:pt>
                <c:pt idx="427">
                  <c:v>15</c:v>
                </c:pt>
                <c:pt idx="428">
                  <c:v>2</c:v>
                </c:pt>
                <c:pt idx="429">
                  <c:v>-1</c:v>
                </c:pt>
                <c:pt idx="430">
                  <c:v>104</c:v>
                </c:pt>
                <c:pt idx="431">
                  <c:v>-3</c:v>
                </c:pt>
                <c:pt idx="432">
                  <c:v>-38</c:v>
                </c:pt>
                <c:pt idx="433">
                  <c:v>-113</c:v>
                </c:pt>
                <c:pt idx="434">
                  <c:v>72</c:v>
                </c:pt>
                <c:pt idx="435">
                  <c:v>-124</c:v>
                </c:pt>
                <c:pt idx="436">
                  <c:v>68</c:v>
                </c:pt>
                <c:pt idx="437">
                  <c:v>-13</c:v>
                </c:pt>
                <c:pt idx="438">
                  <c:v>65</c:v>
                </c:pt>
                <c:pt idx="439">
                  <c:v>-69</c:v>
                </c:pt>
                <c:pt idx="440">
                  <c:v>2</c:v>
                </c:pt>
                <c:pt idx="441">
                  <c:v>-40</c:v>
                </c:pt>
                <c:pt idx="442">
                  <c:v>-49</c:v>
                </c:pt>
                <c:pt idx="443">
                  <c:v>1</c:v>
                </c:pt>
                <c:pt idx="444">
                  <c:v>95</c:v>
                </c:pt>
                <c:pt idx="445">
                  <c:v>-92</c:v>
                </c:pt>
                <c:pt idx="446">
                  <c:v>-90</c:v>
                </c:pt>
                <c:pt idx="447">
                  <c:v>112</c:v>
                </c:pt>
                <c:pt idx="448">
                  <c:v>54</c:v>
                </c:pt>
                <c:pt idx="449">
                  <c:v>-109</c:v>
                </c:pt>
                <c:pt idx="450">
                  <c:v>-27</c:v>
                </c:pt>
                <c:pt idx="451">
                  <c:v>40</c:v>
                </c:pt>
                <c:pt idx="452">
                  <c:v>-89</c:v>
                </c:pt>
                <c:pt idx="453">
                  <c:v>44</c:v>
                </c:pt>
                <c:pt idx="454">
                  <c:v>23</c:v>
                </c:pt>
                <c:pt idx="455">
                  <c:v>52</c:v>
                </c:pt>
                <c:pt idx="456">
                  <c:v>75</c:v>
                </c:pt>
                <c:pt idx="457">
                  <c:v>-120</c:v>
                </c:pt>
                <c:pt idx="458">
                  <c:v>-50</c:v>
                </c:pt>
                <c:pt idx="459">
                  <c:v>67</c:v>
                </c:pt>
                <c:pt idx="460">
                  <c:v>119</c:v>
                </c:pt>
                <c:pt idx="461">
                  <c:v>-68</c:v>
                </c:pt>
                <c:pt idx="462">
                  <c:v>-110</c:v>
                </c:pt>
                <c:pt idx="463">
                  <c:v>74</c:v>
                </c:pt>
                <c:pt idx="464">
                  <c:v>11</c:v>
                </c:pt>
                <c:pt idx="465">
                  <c:v>-60</c:v>
                </c:pt>
                <c:pt idx="466">
                  <c:v>-76</c:v>
                </c:pt>
                <c:pt idx="467">
                  <c:v>-80</c:v>
                </c:pt>
                <c:pt idx="468">
                  <c:v>51</c:v>
                </c:pt>
                <c:pt idx="469">
                  <c:v>-78</c:v>
                </c:pt>
                <c:pt idx="470">
                  <c:v>-127</c:v>
                </c:pt>
                <c:pt idx="471">
                  <c:v>-7</c:v>
                </c:pt>
                <c:pt idx="472">
                  <c:v>4</c:v>
                </c:pt>
                <c:pt idx="473">
                  <c:v>-40</c:v>
                </c:pt>
                <c:pt idx="474">
                  <c:v>-105</c:v>
                </c:pt>
                <c:pt idx="475">
                  <c:v>39</c:v>
                </c:pt>
                <c:pt idx="476">
                  <c:v>-45</c:v>
                </c:pt>
                <c:pt idx="477">
                  <c:v>-89</c:v>
                </c:pt>
                <c:pt idx="478">
                  <c:v>-116</c:v>
                </c:pt>
                <c:pt idx="479">
                  <c:v>-79</c:v>
                </c:pt>
                <c:pt idx="480">
                  <c:v>-60</c:v>
                </c:pt>
                <c:pt idx="481">
                  <c:v>-24</c:v>
                </c:pt>
                <c:pt idx="482">
                  <c:v>21</c:v>
                </c:pt>
                <c:pt idx="483">
                  <c:v>74</c:v>
                </c:pt>
                <c:pt idx="484">
                  <c:v>51</c:v>
                </c:pt>
                <c:pt idx="485">
                  <c:v>30</c:v>
                </c:pt>
                <c:pt idx="486">
                  <c:v>-21</c:v>
                </c:pt>
                <c:pt idx="487">
                  <c:v>-103</c:v>
                </c:pt>
                <c:pt idx="488">
                  <c:v>95</c:v>
                </c:pt>
                <c:pt idx="489">
                  <c:v>-17</c:v>
                </c:pt>
                <c:pt idx="490">
                  <c:v>-41</c:v>
                </c:pt>
                <c:pt idx="491">
                  <c:v>-56</c:v>
                </c:pt>
                <c:pt idx="492">
                  <c:v>26</c:v>
                </c:pt>
                <c:pt idx="493">
                  <c:v>118</c:v>
                </c:pt>
                <c:pt idx="494">
                  <c:v>33</c:v>
                </c:pt>
                <c:pt idx="495">
                  <c:v>-82</c:v>
                </c:pt>
                <c:pt idx="496">
                  <c:v>45</c:v>
                </c:pt>
                <c:pt idx="497">
                  <c:v>-110</c:v>
                </c:pt>
                <c:pt idx="498">
                  <c:v>-80</c:v>
                </c:pt>
                <c:pt idx="499">
                  <c:v>-82</c:v>
                </c:pt>
                <c:pt idx="500">
                  <c:v>25</c:v>
                </c:pt>
                <c:pt idx="501">
                  <c:v>-72</c:v>
                </c:pt>
                <c:pt idx="502">
                  <c:v>82</c:v>
                </c:pt>
                <c:pt idx="503">
                  <c:v>54</c:v>
                </c:pt>
                <c:pt idx="504">
                  <c:v>57</c:v>
                </c:pt>
                <c:pt idx="505">
                  <c:v>104</c:v>
                </c:pt>
                <c:pt idx="506">
                  <c:v>-56</c:v>
                </c:pt>
                <c:pt idx="507">
                  <c:v>28</c:v>
                </c:pt>
                <c:pt idx="508">
                  <c:v>-104</c:v>
                </c:pt>
                <c:pt idx="509">
                  <c:v>-112</c:v>
                </c:pt>
                <c:pt idx="510">
                  <c:v>-97</c:v>
                </c:pt>
                <c:pt idx="511">
                  <c:v>67</c:v>
                </c:pt>
                <c:pt idx="512">
                  <c:v>-27</c:v>
                </c:pt>
                <c:pt idx="513">
                  <c:v>75</c:v>
                </c:pt>
                <c:pt idx="514">
                  <c:v>-53</c:v>
                </c:pt>
                <c:pt idx="515">
                  <c:v>-87</c:v>
                </c:pt>
                <c:pt idx="516">
                  <c:v>-115</c:v>
                </c:pt>
                <c:pt idx="517">
                  <c:v>-99</c:v>
                </c:pt>
                <c:pt idx="518">
                  <c:v>-85</c:v>
                </c:pt>
                <c:pt idx="519">
                  <c:v>-35</c:v>
                </c:pt>
                <c:pt idx="520">
                  <c:v>-27</c:v>
                </c:pt>
                <c:pt idx="521">
                  <c:v>12</c:v>
                </c:pt>
                <c:pt idx="522">
                  <c:v>25</c:v>
                </c:pt>
                <c:pt idx="523">
                  <c:v>70</c:v>
                </c:pt>
                <c:pt idx="524">
                  <c:v>43</c:v>
                </c:pt>
                <c:pt idx="525">
                  <c:v>11</c:v>
                </c:pt>
                <c:pt idx="526">
                  <c:v>-102</c:v>
                </c:pt>
                <c:pt idx="527">
                  <c:v>-21</c:v>
                </c:pt>
                <c:pt idx="528">
                  <c:v>127</c:v>
                </c:pt>
                <c:pt idx="529">
                  <c:v>42</c:v>
                </c:pt>
                <c:pt idx="530">
                  <c:v>65</c:v>
                </c:pt>
                <c:pt idx="531">
                  <c:v>-114</c:v>
                </c:pt>
                <c:pt idx="532">
                  <c:v>51</c:v>
                </c:pt>
                <c:pt idx="533">
                  <c:v>-102</c:v>
                </c:pt>
                <c:pt idx="534">
                  <c:v>29</c:v>
                </c:pt>
                <c:pt idx="535">
                  <c:v>46</c:v>
                </c:pt>
                <c:pt idx="536">
                  <c:v>59</c:v>
                </c:pt>
                <c:pt idx="537">
                  <c:v>19</c:v>
                </c:pt>
                <c:pt idx="538">
                  <c:v>-77</c:v>
                </c:pt>
                <c:pt idx="539">
                  <c:v>-126</c:v>
                </c:pt>
                <c:pt idx="540">
                  <c:v>63</c:v>
                </c:pt>
                <c:pt idx="541">
                  <c:v>100</c:v>
                </c:pt>
                <c:pt idx="542">
                  <c:v>-86</c:v>
                </c:pt>
                <c:pt idx="543">
                  <c:v>13</c:v>
                </c:pt>
                <c:pt idx="544">
                  <c:v>10</c:v>
                </c:pt>
                <c:pt idx="545">
                  <c:v>-17</c:v>
                </c:pt>
                <c:pt idx="546">
                  <c:v>-53</c:v>
                </c:pt>
                <c:pt idx="547">
                  <c:v>-110</c:v>
                </c:pt>
                <c:pt idx="548">
                  <c:v>91</c:v>
                </c:pt>
                <c:pt idx="549">
                  <c:v>-26</c:v>
                </c:pt>
                <c:pt idx="550">
                  <c:v>-64</c:v>
                </c:pt>
                <c:pt idx="551">
                  <c:v>110</c:v>
                </c:pt>
                <c:pt idx="552">
                  <c:v>101</c:v>
                </c:pt>
                <c:pt idx="553">
                  <c:v>33</c:v>
                </c:pt>
                <c:pt idx="554">
                  <c:v>37</c:v>
                </c:pt>
                <c:pt idx="555">
                  <c:v>45</c:v>
                </c:pt>
                <c:pt idx="556">
                  <c:v>102</c:v>
                </c:pt>
                <c:pt idx="557">
                  <c:v>-62</c:v>
                </c:pt>
                <c:pt idx="558">
                  <c:v>13</c:v>
                </c:pt>
                <c:pt idx="559">
                  <c:v>86</c:v>
                </c:pt>
                <c:pt idx="560">
                  <c:v>8</c:v>
                </c:pt>
                <c:pt idx="561">
                  <c:v>-20</c:v>
                </c:pt>
                <c:pt idx="562">
                  <c:v>-76</c:v>
                </c:pt>
                <c:pt idx="563">
                  <c:v>-93</c:v>
                </c:pt>
                <c:pt idx="564">
                  <c:v>101</c:v>
                </c:pt>
                <c:pt idx="565">
                  <c:v>116</c:v>
                </c:pt>
                <c:pt idx="566">
                  <c:v>-86</c:v>
                </c:pt>
                <c:pt idx="567">
                  <c:v>15</c:v>
                </c:pt>
                <c:pt idx="568">
                  <c:v>-73</c:v>
                </c:pt>
                <c:pt idx="569">
                  <c:v>50</c:v>
                </c:pt>
                <c:pt idx="570">
                  <c:v>-99</c:v>
                </c:pt>
                <c:pt idx="571">
                  <c:v>-103</c:v>
                </c:pt>
                <c:pt idx="572">
                  <c:v>-100</c:v>
                </c:pt>
                <c:pt idx="573">
                  <c:v>92</c:v>
                </c:pt>
                <c:pt idx="574">
                  <c:v>40</c:v>
                </c:pt>
                <c:pt idx="575">
                  <c:v>-13</c:v>
                </c:pt>
                <c:pt idx="576">
                  <c:v>-66</c:v>
                </c:pt>
                <c:pt idx="577">
                  <c:v>-117</c:v>
                </c:pt>
                <c:pt idx="578">
                  <c:v>-84</c:v>
                </c:pt>
                <c:pt idx="579">
                  <c:v>19</c:v>
                </c:pt>
                <c:pt idx="580">
                  <c:v>53</c:v>
                </c:pt>
                <c:pt idx="581">
                  <c:v>72</c:v>
                </c:pt>
                <c:pt idx="582">
                  <c:v>15</c:v>
                </c:pt>
                <c:pt idx="583">
                  <c:v>30</c:v>
                </c:pt>
                <c:pt idx="584">
                  <c:v>27</c:v>
                </c:pt>
                <c:pt idx="585">
                  <c:v>-32</c:v>
                </c:pt>
                <c:pt idx="586">
                  <c:v>-91</c:v>
                </c:pt>
                <c:pt idx="587">
                  <c:v>123</c:v>
                </c:pt>
                <c:pt idx="588">
                  <c:v>93</c:v>
                </c:pt>
                <c:pt idx="589">
                  <c:v>37</c:v>
                </c:pt>
                <c:pt idx="590">
                  <c:v>-16</c:v>
                </c:pt>
                <c:pt idx="591">
                  <c:v>-91</c:v>
                </c:pt>
                <c:pt idx="592">
                  <c:v>-47</c:v>
                </c:pt>
                <c:pt idx="593">
                  <c:v>0</c:v>
                </c:pt>
                <c:pt idx="594">
                  <c:v>-126</c:v>
                </c:pt>
                <c:pt idx="595">
                  <c:v>-18</c:v>
                </c:pt>
                <c:pt idx="596">
                  <c:v>95</c:v>
                </c:pt>
                <c:pt idx="597">
                  <c:v>-116</c:v>
                </c:pt>
                <c:pt idx="598">
                  <c:v>122</c:v>
                </c:pt>
                <c:pt idx="599">
                  <c:v>73</c:v>
                </c:pt>
                <c:pt idx="600">
                  <c:v>-55</c:v>
                </c:pt>
                <c:pt idx="601">
                  <c:v>-76</c:v>
                </c:pt>
                <c:pt idx="602">
                  <c:v>119</c:v>
                </c:pt>
                <c:pt idx="603">
                  <c:v>81</c:v>
                </c:pt>
                <c:pt idx="604">
                  <c:v>39</c:v>
                </c:pt>
                <c:pt idx="605">
                  <c:v>39</c:v>
                </c:pt>
                <c:pt idx="606">
                  <c:v>26</c:v>
                </c:pt>
                <c:pt idx="607">
                  <c:v>37</c:v>
                </c:pt>
                <c:pt idx="608">
                  <c:v>12</c:v>
                </c:pt>
                <c:pt idx="609">
                  <c:v>-55</c:v>
                </c:pt>
                <c:pt idx="610">
                  <c:v>-111</c:v>
                </c:pt>
                <c:pt idx="611">
                  <c:v>64</c:v>
                </c:pt>
                <c:pt idx="612">
                  <c:v>25</c:v>
                </c:pt>
                <c:pt idx="613">
                  <c:v>-61</c:v>
                </c:pt>
                <c:pt idx="614">
                  <c:v>-123</c:v>
                </c:pt>
                <c:pt idx="615">
                  <c:v>103</c:v>
                </c:pt>
                <c:pt idx="616">
                  <c:v>101</c:v>
                </c:pt>
                <c:pt idx="617">
                  <c:v>111</c:v>
                </c:pt>
                <c:pt idx="618">
                  <c:v>77</c:v>
                </c:pt>
                <c:pt idx="619">
                  <c:v>50</c:v>
                </c:pt>
                <c:pt idx="620">
                  <c:v>60</c:v>
                </c:pt>
                <c:pt idx="621">
                  <c:v>-120</c:v>
                </c:pt>
                <c:pt idx="622">
                  <c:v>-77</c:v>
                </c:pt>
                <c:pt idx="623">
                  <c:v>-39</c:v>
                </c:pt>
                <c:pt idx="624">
                  <c:v>-77</c:v>
                </c:pt>
                <c:pt idx="625">
                  <c:v>-101</c:v>
                </c:pt>
                <c:pt idx="626">
                  <c:v>117</c:v>
                </c:pt>
                <c:pt idx="627">
                  <c:v>112</c:v>
                </c:pt>
                <c:pt idx="628">
                  <c:v>104</c:v>
                </c:pt>
                <c:pt idx="629">
                  <c:v>-124</c:v>
                </c:pt>
                <c:pt idx="630">
                  <c:v>-75</c:v>
                </c:pt>
                <c:pt idx="631">
                  <c:v>-16</c:v>
                </c:pt>
                <c:pt idx="632">
                  <c:v>50</c:v>
                </c:pt>
                <c:pt idx="633">
                  <c:v>56</c:v>
                </c:pt>
                <c:pt idx="634">
                  <c:v>-91</c:v>
                </c:pt>
                <c:pt idx="635">
                  <c:v>-71</c:v>
                </c:pt>
                <c:pt idx="636">
                  <c:v>16</c:v>
                </c:pt>
                <c:pt idx="637">
                  <c:v>34</c:v>
                </c:pt>
                <c:pt idx="638">
                  <c:v>37</c:v>
                </c:pt>
                <c:pt idx="639">
                  <c:v>25</c:v>
                </c:pt>
                <c:pt idx="640">
                  <c:v>27</c:v>
                </c:pt>
                <c:pt idx="641">
                  <c:v>40</c:v>
                </c:pt>
                <c:pt idx="642">
                  <c:v>-6</c:v>
                </c:pt>
                <c:pt idx="643">
                  <c:v>47</c:v>
                </c:pt>
                <c:pt idx="644">
                  <c:v>68</c:v>
                </c:pt>
                <c:pt idx="645">
                  <c:v>-100</c:v>
                </c:pt>
                <c:pt idx="646">
                  <c:v>-100</c:v>
                </c:pt>
                <c:pt idx="647">
                  <c:v>104</c:v>
                </c:pt>
                <c:pt idx="648">
                  <c:v>27</c:v>
                </c:pt>
                <c:pt idx="649">
                  <c:v>-72</c:v>
                </c:pt>
                <c:pt idx="650">
                  <c:v>-100</c:v>
                </c:pt>
                <c:pt idx="651">
                  <c:v>87</c:v>
                </c:pt>
                <c:pt idx="652">
                  <c:v>41</c:v>
                </c:pt>
                <c:pt idx="653">
                  <c:v>-41</c:v>
                </c:pt>
                <c:pt idx="654">
                  <c:v>-10</c:v>
                </c:pt>
                <c:pt idx="655">
                  <c:v>57</c:v>
                </c:pt>
                <c:pt idx="656">
                  <c:v>-71</c:v>
                </c:pt>
                <c:pt idx="657">
                  <c:v>-20</c:v>
                </c:pt>
                <c:pt idx="658">
                  <c:v>-8</c:v>
                </c:pt>
                <c:pt idx="659">
                  <c:v>-32</c:v>
                </c:pt>
                <c:pt idx="660">
                  <c:v>-86</c:v>
                </c:pt>
                <c:pt idx="661">
                  <c:v>97</c:v>
                </c:pt>
                <c:pt idx="662">
                  <c:v>-19</c:v>
                </c:pt>
                <c:pt idx="663">
                  <c:v>-41</c:v>
                </c:pt>
                <c:pt idx="664">
                  <c:v>-119</c:v>
                </c:pt>
                <c:pt idx="665">
                  <c:v>-75</c:v>
                </c:pt>
                <c:pt idx="666">
                  <c:v>-63</c:v>
                </c:pt>
                <c:pt idx="667">
                  <c:v>-44</c:v>
                </c:pt>
                <c:pt idx="668">
                  <c:v>1</c:v>
                </c:pt>
                <c:pt idx="669">
                  <c:v>15</c:v>
                </c:pt>
                <c:pt idx="670">
                  <c:v>55</c:v>
                </c:pt>
                <c:pt idx="671">
                  <c:v>78</c:v>
                </c:pt>
                <c:pt idx="672">
                  <c:v>90</c:v>
                </c:pt>
                <c:pt idx="673">
                  <c:v>72</c:v>
                </c:pt>
                <c:pt idx="674">
                  <c:v>77</c:v>
                </c:pt>
                <c:pt idx="675">
                  <c:v>7</c:v>
                </c:pt>
                <c:pt idx="676">
                  <c:v>-39</c:v>
                </c:pt>
                <c:pt idx="677">
                  <c:v>-100</c:v>
                </c:pt>
                <c:pt idx="678">
                  <c:v>-74</c:v>
                </c:pt>
                <c:pt idx="679">
                  <c:v>-50</c:v>
                </c:pt>
                <c:pt idx="680">
                  <c:v>-26</c:v>
                </c:pt>
                <c:pt idx="681">
                  <c:v>6</c:v>
                </c:pt>
                <c:pt idx="682">
                  <c:v>40</c:v>
                </c:pt>
                <c:pt idx="683">
                  <c:v>127</c:v>
                </c:pt>
                <c:pt idx="684">
                  <c:v>115</c:v>
                </c:pt>
                <c:pt idx="685">
                  <c:v>-100</c:v>
                </c:pt>
                <c:pt idx="686">
                  <c:v>121</c:v>
                </c:pt>
                <c:pt idx="687">
                  <c:v>-100</c:v>
                </c:pt>
                <c:pt idx="688">
                  <c:v>84</c:v>
                </c:pt>
                <c:pt idx="689">
                  <c:v>73</c:v>
                </c:pt>
                <c:pt idx="690">
                  <c:v>49</c:v>
                </c:pt>
                <c:pt idx="691">
                  <c:v>39</c:v>
                </c:pt>
                <c:pt idx="692">
                  <c:v>97</c:v>
                </c:pt>
                <c:pt idx="693">
                  <c:v>99</c:v>
                </c:pt>
                <c:pt idx="694">
                  <c:v>-91</c:v>
                </c:pt>
                <c:pt idx="695">
                  <c:v>-114</c:v>
                </c:pt>
                <c:pt idx="696">
                  <c:v>-61</c:v>
                </c:pt>
                <c:pt idx="697">
                  <c:v>-29</c:v>
                </c:pt>
                <c:pt idx="698">
                  <c:v>2</c:v>
                </c:pt>
                <c:pt idx="699">
                  <c:v>42</c:v>
                </c:pt>
                <c:pt idx="700">
                  <c:v>82</c:v>
                </c:pt>
                <c:pt idx="701">
                  <c:v>125</c:v>
                </c:pt>
                <c:pt idx="702">
                  <c:v>-95</c:v>
                </c:pt>
                <c:pt idx="703">
                  <c:v>-35</c:v>
                </c:pt>
                <c:pt idx="704">
                  <c:v>-37</c:v>
                </c:pt>
                <c:pt idx="705">
                  <c:v>-17</c:v>
                </c:pt>
                <c:pt idx="706">
                  <c:v>-89</c:v>
                </c:pt>
                <c:pt idx="707">
                  <c:v>-106</c:v>
                </c:pt>
                <c:pt idx="708">
                  <c:v>120</c:v>
                </c:pt>
                <c:pt idx="709">
                  <c:v>122</c:v>
                </c:pt>
                <c:pt idx="710">
                  <c:v>-108</c:v>
                </c:pt>
                <c:pt idx="711">
                  <c:v>-123</c:v>
                </c:pt>
                <c:pt idx="712">
                  <c:v>-103</c:v>
                </c:pt>
                <c:pt idx="713">
                  <c:v>87</c:v>
                </c:pt>
                <c:pt idx="714">
                  <c:v>64</c:v>
                </c:pt>
                <c:pt idx="715">
                  <c:v>3</c:v>
                </c:pt>
                <c:pt idx="716">
                  <c:v>-14</c:v>
                </c:pt>
                <c:pt idx="717">
                  <c:v>-81</c:v>
                </c:pt>
                <c:pt idx="718">
                  <c:v>-125</c:v>
                </c:pt>
                <c:pt idx="719">
                  <c:v>59</c:v>
                </c:pt>
                <c:pt idx="720">
                  <c:v>46</c:v>
                </c:pt>
                <c:pt idx="721">
                  <c:v>74</c:v>
                </c:pt>
                <c:pt idx="722">
                  <c:v>78</c:v>
                </c:pt>
                <c:pt idx="723">
                  <c:v>-120</c:v>
                </c:pt>
                <c:pt idx="724">
                  <c:v>-53</c:v>
                </c:pt>
                <c:pt idx="725">
                  <c:v>-2</c:v>
                </c:pt>
                <c:pt idx="726">
                  <c:v>2</c:v>
                </c:pt>
                <c:pt idx="727">
                  <c:v>19</c:v>
                </c:pt>
                <c:pt idx="728">
                  <c:v>-30</c:v>
                </c:pt>
                <c:pt idx="729">
                  <c:v>13</c:v>
                </c:pt>
                <c:pt idx="730">
                  <c:v>10</c:v>
                </c:pt>
                <c:pt idx="731">
                  <c:v>-1</c:v>
                </c:pt>
                <c:pt idx="732">
                  <c:v>6</c:v>
                </c:pt>
                <c:pt idx="733">
                  <c:v>18</c:v>
                </c:pt>
                <c:pt idx="734">
                  <c:v>57</c:v>
                </c:pt>
                <c:pt idx="735">
                  <c:v>55</c:v>
                </c:pt>
                <c:pt idx="736">
                  <c:v>125</c:v>
                </c:pt>
                <c:pt idx="737">
                  <c:v>-117</c:v>
                </c:pt>
                <c:pt idx="738">
                  <c:v>-66</c:v>
                </c:pt>
                <c:pt idx="739">
                  <c:v>-45</c:v>
                </c:pt>
                <c:pt idx="740">
                  <c:v>-14</c:v>
                </c:pt>
                <c:pt idx="741">
                  <c:v>-27</c:v>
                </c:pt>
                <c:pt idx="742">
                  <c:v>-44</c:v>
                </c:pt>
                <c:pt idx="743">
                  <c:v>-50</c:v>
                </c:pt>
                <c:pt idx="744">
                  <c:v>-49</c:v>
                </c:pt>
                <c:pt idx="745">
                  <c:v>26</c:v>
                </c:pt>
                <c:pt idx="746">
                  <c:v>-12</c:v>
                </c:pt>
                <c:pt idx="747">
                  <c:v>-16</c:v>
                </c:pt>
                <c:pt idx="748">
                  <c:v>-78</c:v>
                </c:pt>
                <c:pt idx="749">
                  <c:v>-51</c:v>
                </c:pt>
                <c:pt idx="750">
                  <c:v>-60</c:v>
                </c:pt>
                <c:pt idx="751">
                  <c:v>-108</c:v>
                </c:pt>
                <c:pt idx="752">
                  <c:v>-128</c:v>
                </c:pt>
                <c:pt idx="753">
                  <c:v>59</c:v>
                </c:pt>
                <c:pt idx="754">
                  <c:v>87</c:v>
                </c:pt>
                <c:pt idx="755">
                  <c:v>103</c:v>
                </c:pt>
                <c:pt idx="756">
                  <c:v>-81</c:v>
                </c:pt>
                <c:pt idx="757">
                  <c:v>-95</c:v>
                </c:pt>
                <c:pt idx="758">
                  <c:v>-123</c:v>
                </c:pt>
                <c:pt idx="759">
                  <c:v>97</c:v>
                </c:pt>
                <c:pt idx="760">
                  <c:v>94</c:v>
                </c:pt>
                <c:pt idx="761">
                  <c:v>97</c:v>
                </c:pt>
                <c:pt idx="762">
                  <c:v>105</c:v>
                </c:pt>
                <c:pt idx="763">
                  <c:v>121</c:v>
                </c:pt>
                <c:pt idx="764">
                  <c:v>99</c:v>
                </c:pt>
                <c:pt idx="765">
                  <c:v>119</c:v>
                </c:pt>
                <c:pt idx="766">
                  <c:v>64</c:v>
                </c:pt>
                <c:pt idx="767">
                  <c:v>75</c:v>
                </c:pt>
                <c:pt idx="768">
                  <c:v>-11</c:v>
                </c:pt>
                <c:pt idx="769">
                  <c:v>-61</c:v>
                </c:pt>
                <c:pt idx="770">
                  <c:v>105</c:v>
                </c:pt>
                <c:pt idx="771">
                  <c:v>66</c:v>
                </c:pt>
                <c:pt idx="772">
                  <c:v>30</c:v>
                </c:pt>
                <c:pt idx="773">
                  <c:v>21</c:v>
                </c:pt>
                <c:pt idx="774">
                  <c:v>12</c:v>
                </c:pt>
                <c:pt idx="775">
                  <c:v>-44</c:v>
                </c:pt>
                <c:pt idx="776">
                  <c:v>-37</c:v>
                </c:pt>
                <c:pt idx="777">
                  <c:v>-14</c:v>
                </c:pt>
                <c:pt idx="778">
                  <c:v>80</c:v>
                </c:pt>
                <c:pt idx="779">
                  <c:v>113</c:v>
                </c:pt>
                <c:pt idx="780">
                  <c:v>-123</c:v>
                </c:pt>
                <c:pt idx="781">
                  <c:v>72</c:v>
                </c:pt>
                <c:pt idx="782">
                  <c:v>43</c:v>
                </c:pt>
                <c:pt idx="783">
                  <c:v>46</c:v>
                </c:pt>
                <c:pt idx="784">
                  <c:v>62</c:v>
                </c:pt>
                <c:pt idx="785">
                  <c:v>115</c:v>
                </c:pt>
                <c:pt idx="786">
                  <c:v>112</c:v>
                </c:pt>
                <c:pt idx="787">
                  <c:v>-51</c:v>
                </c:pt>
                <c:pt idx="788">
                  <c:v>2</c:v>
                </c:pt>
                <c:pt idx="789">
                  <c:v>100</c:v>
                </c:pt>
                <c:pt idx="790">
                  <c:v>-124</c:v>
                </c:pt>
                <c:pt idx="791">
                  <c:v>-114</c:v>
                </c:pt>
                <c:pt idx="792">
                  <c:v>-119</c:v>
                </c:pt>
                <c:pt idx="793">
                  <c:v>118</c:v>
                </c:pt>
                <c:pt idx="794">
                  <c:v>-106</c:v>
                </c:pt>
                <c:pt idx="795">
                  <c:v>104</c:v>
                </c:pt>
                <c:pt idx="796">
                  <c:v>61</c:v>
                </c:pt>
                <c:pt idx="797">
                  <c:v>-6</c:v>
                </c:pt>
                <c:pt idx="798">
                  <c:v>10</c:v>
                </c:pt>
                <c:pt idx="799">
                  <c:v>52</c:v>
                </c:pt>
                <c:pt idx="800">
                  <c:v>-128</c:v>
                </c:pt>
                <c:pt idx="801">
                  <c:v>-103</c:v>
                </c:pt>
                <c:pt idx="802">
                  <c:v>-96</c:v>
                </c:pt>
                <c:pt idx="803">
                  <c:v>-51</c:v>
                </c:pt>
                <c:pt idx="804">
                  <c:v>-100</c:v>
                </c:pt>
                <c:pt idx="805">
                  <c:v>-79</c:v>
                </c:pt>
                <c:pt idx="806">
                  <c:v>-123</c:v>
                </c:pt>
                <c:pt idx="807">
                  <c:v>104</c:v>
                </c:pt>
                <c:pt idx="808">
                  <c:v>56</c:v>
                </c:pt>
                <c:pt idx="809">
                  <c:v>35</c:v>
                </c:pt>
                <c:pt idx="810">
                  <c:v>-87</c:v>
                </c:pt>
                <c:pt idx="811">
                  <c:v>108</c:v>
                </c:pt>
                <c:pt idx="812">
                  <c:v>82</c:v>
                </c:pt>
                <c:pt idx="813">
                  <c:v>99</c:v>
                </c:pt>
                <c:pt idx="814">
                  <c:v>-93</c:v>
                </c:pt>
                <c:pt idx="815">
                  <c:v>-22</c:v>
                </c:pt>
                <c:pt idx="816">
                  <c:v>72</c:v>
                </c:pt>
                <c:pt idx="817">
                  <c:v>-107</c:v>
                </c:pt>
                <c:pt idx="818">
                  <c:v>-42</c:v>
                </c:pt>
                <c:pt idx="819">
                  <c:v>-63</c:v>
                </c:pt>
                <c:pt idx="820">
                  <c:v>-96</c:v>
                </c:pt>
                <c:pt idx="821">
                  <c:v>121</c:v>
                </c:pt>
                <c:pt idx="822">
                  <c:v>-125</c:v>
                </c:pt>
                <c:pt idx="823">
                  <c:v>-123</c:v>
                </c:pt>
                <c:pt idx="824">
                  <c:v>123</c:v>
                </c:pt>
                <c:pt idx="825">
                  <c:v>-119</c:v>
                </c:pt>
                <c:pt idx="826">
                  <c:v>-113</c:v>
                </c:pt>
                <c:pt idx="827">
                  <c:v>-26</c:v>
                </c:pt>
                <c:pt idx="828">
                  <c:v>-24</c:v>
                </c:pt>
                <c:pt idx="829">
                  <c:v>-14</c:v>
                </c:pt>
                <c:pt idx="830">
                  <c:v>-59</c:v>
                </c:pt>
                <c:pt idx="831">
                  <c:v>-68</c:v>
                </c:pt>
                <c:pt idx="832">
                  <c:v>-101</c:v>
                </c:pt>
                <c:pt idx="833">
                  <c:v>-126</c:v>
                </c:pt>
                <c:pt idx="834">
                  <c:v>58</c:v>
                </c:pt>
                <c:pt idx="835">
                  <c:v>-25</c:v>
                </c:pt>
                <c:pt idx="836">
                  <c:v>-22</c:v>
                </c:pt>
                <c:pt idx="837">
                  <c:v>-11</c:v>
                </c:pt>
                <c:pt idx="838">
                  <c:v>64</c:v>
                </c:pt>
                <c:pt idx="839">
                  <c:v>-120</c:v>
                </c:pt>
                <c:pt idx="840">
                  <c:v>-1</c:v>
                </c:pt>
                <c:pt idx="841">
                  <c:v>44</c:v>
                </c:pt>
                <c:pt idx="842">
                  <c:v>98</c:v>
                </c:pt>
                <c:pt idx="843">
                  <c:v>83</c:v>
                </c:pt>
                <c:pt idx="844">
                  <c:v>31</c:v>
                </c:pt>
                <c:pt idx="845">
                  <c:v>-37</c:v>
                </c:pt>
                <c:pt idx="846">
                  <c:v>-50</c:v>
                </c:pt>
                <c:pt idx="847">
                  <c:v>24</c:v>
                </c:pt>
                <c:pt idx="848">
                  <c:v>32</c:v>
                </c:pt>
                <c:pt idx="849">
                  <c:v>127</c:v>
                </c:pt>
                <c:pt idx="850">
                  <c:v>-53</c:v>
                </c:pt>
                <c:pt idx="851">
                  <c:v>17</c:v>
                </c:pt>
                <c:pt idx="852">
                  <c:v>50</c:v>
                </c:pt>
                <c:pt idx="853">
                  <c:v>80</c:v>
                </c:pt>
                <c:pt idx="854">
                  <c:v>23</c:v>
                </c:pt>
                <c:pt idx="855">
                  <c:v>-77</c:v>
                </c:pt>
                <c:pt idx="856">
                  <c:v>63</c:v>
                </c:pt>
                <c:pt idx="857">
                  <c:v>-55</c:v>
                </c:pt>
                <c:pt idx="858">
                  <c:v>-84</c:v>
                </c:pt>
                <c:pt idx="859">
                  <c:v>107</c:v>
                </c:pt>
                <c:pt idx="860">
                  <c:v>98</c:v>
                </c:pt>
                <c:pt idx="861">
                  <c:v>76</c:v>
                </c:pt>
                <c:pt idx="862">
                  <c:v>116</c:v>
                </c:pt>
                <c:pt idx="863">
                  <c:v>-115</c:v>
                </c:pt>
                <c:pt idx="864">
                  <c:v>-45</c:v>
                </c:pt>
                <c:pt idx="865">
                  <c:v>16</c:v>
                </c:pt>
                <c:pt idx="866">
                  <c:v>-15</c:v>
                </c:pt>
                <c:pt idx="867">
                  <c:v>-77</c:v>
                </c:pt>
                <c:pt idx="868">
                  <c:v>106</c:v>
                </c:pt>
                <c:pt idx="869">
                  <c:v>73</c:v>
                </c:pt>
                <c:pt idx="870">
                  <c:v>6</c:v>
                </c:pt>
                <c:pt idx="871">
                  <c:v>-9</c:v>
                </c:pt>
                <c:pt idx="872">
                  <c:v>-41</c:v>
                </c:pt>
                <c:pt idx="873">
                  <c:v>-31</c:v>
                </c:pt>
                <c:pt idx="874">
                  <c:v>0</c:v>
                </c:pt>
                <c:pt idx="875">
                  <c:v>58</c:v>
                </c:pt>
                <c:pt idx="876">
                  <c:v>105</c:v>
                </c:pt>
                <c:pt idx="877">
                  <c:v>75</c:v>
                </c:pt>
                <c:pt idx="878">
                  <c:v>62</c:v>
                </c:pt>
                <c:pt idx="879">
                  <c:v>26</c:v>
                </c:pt>
                <c:pt idx="880">
                  <c:v>55</c:v>
                </c:pt>
                <c:pt idx="881">
                  <c:v>28</c:v>
                </c:pt>
                <c:pt idx="882">
                  <c:v>28</c:v>
                </c:pt>
                <c:pt idx="883">
                  <c:v>-19</c:v>
                </c:pt>
                <c:pt idx="884">
                  <c:v>60</c:v>
                </c:pt>
                <c:pt idx="885">
                  <c:v>-77</c:v>
                </c:pt>
                <c:pt idx="886">
                  <c:v>-16</c:v>
                </c:pt>
                <c:pt idx="887">
                  <c:v>29</c:v>
                </c:pt>
                <c:pt idx="888">
                  <c:v>-21</c:v>
                </c:pt>
                <c:pt idx="889">
                  <c:v>-14</c:v>
                </c:pt>
                <c:pt idx="890">
                  <c:v>-87</c:v>
                </c:pt>
                <c:pt idx="891">
                  <c:v>-85</c:v>
                </c:pt>
                <c:pt idx="892">
                  <c:v>81</c:v>
                </c:pt>
                <c:pt idx="893">
                  <c:v>69</c:v>
                </c:pt>
                <c:pt idx="894">
                  <c:v>63</c:v>
                </c:pt>
                <c:pt idx="895">
                  <c:v>46</c:v>
                </c:pt>
                <c:pt idx="896">
                  <c:v>73</c:v>
                </c:pt>
                <c:pt idx="897">
                  <c:v>100</c:v>
                </c:pt>
                <c:pt idx="898">
                  <c:v>-44</c:v>
                </c:pt>
                <c:pt idx="899">
                  <c:v>18</c:v>
                </c:pt>
                <c:pt idx="900">
                  <c:v>108</c:v>
                </c:pt>
                <c:pt idx="901">
                  <c:v>107</c:v>
                </c:pt>
                <c:pt idx="902">
                  <c:v>75</c:v>
                </c:pt>
                <c:pt idx="903">
                  <c:v>38</c:v>
                </c:pt>
                <c:pt idx="904">
                  <c:v>-5</c:v>
                </c:pt>
                <c:pt idx="905">
                  <c:v>-60</c:v>
                </c:pt>
                <c:pt idx="906">
                  <c:v>-86</c:v>
                </c:pt>
                <c:pt idx="907">
                  <c:v>-57</c:v>
                </c:pt>
                <c:pt idx="908">
                  <c:v>0</c:v>
                </c:pt>
                <c:pt idx="909">
                  <c:v>66</c:v>
                </c:pt>
                <c:pt idx="910">
                  <c:v>102</c:v>
                </c:pt>
                <c:pt idx="911">
                  <c:v>-111</c:v>
                </c:pt>
                <c:pt idx="912">
                  <c:v>97</c:v>
                </c:pt>
                <c:pt idx="913">
                  <c:v>98</c:v>
                </c:pt>
                <c:pt idx="914">
                  <c:v>58</c:v>
                </c:pt>
                <c:pt idx="915">
                  <c:v>8</c:v>
                </c:pt>
                <c:pt idx="916">
                  <c:v>12</c:v>
                </c:pt>
                <c:pt idx="917">
                  <c:v>24</c:v>
                </c:pt>
                <c:pt idx="918">
                  <c:v>36</c:v>
                </c:pt>
                <c:pt idx="919">
                  <c:v>44</c:v>
                </c:pt>
                <c:pt idx="920">
                  <c:v>94</c:v>
                </c:pt>
                <c:pt idx="921">
                  <c:v>83</c:v>
                </c:pt>
                <c:pt idx="922">
                  <c:v>105</c:v>
                </c:pt>
                <c:pt idx="923">
                  <c:v>112</c:v>
                </c:pt>
                <c:pt idx="924">
                  <c:v>-108</c:v>
                </c:pt>
                <c:pt idx="925">
                  <c:v>-83</c:v>
                </c:pt>
                <c:pt idx="926">
                  <c:v>-43</c:v>
                </c:pt>
                <c:pt idx="927">
                  <c:v>-41</c:v>
                </c:pt>
                <c:pt idx="928">
                  <c:v>-66</c:v>
                </c:pt>
                <c:pt idx="929">
                  <c:v>-79</c:v>
                </c:pt>
                <c:pt idx="930">
                  <c:v>102</c:v>
                </c:pt>
                <c:pt idx="931">
                  <c:v>91</c:v>
                </c:pt>
                <c:pt idx="932">
                  <c:v>30</c:v>
                </c:pt>
                <c:pt idx="933">
                  <c:v>28</c:v>
                </c:pt>
                <c:pt idx="934">
                  <c:v>-10</c:v>
                </c:pt>
                <c:pt idx="935">
                  <c:v>-24</c:v>
                </c:pt>
                <c:pt idx="936">
                  <c:v>-3</c:v>
                </c:pt>
                <c:pt idx="937">
                  <c:v>8</c:v>
                </c:pt>
                <c:pt idx="938">
                  <c:v>25</c:v>
                </c:pt>
                <c:pt idx="939">
                  <c:v>-7</c:v>
                </c:pt>
                <c:pt idx="940">
                  <c:v>-52</c:v>
                </c:pt>
                <c:pt idx="941">
                  <c:v>81</c:v>
                </c:pt>
                <c:pt idx="942">
                  <c:v>72</c:v>
                </c:pt>
                <c:pt idx="943">
                  <c:v>72</c:v>
                </c:pt>
                <c:pt idx="944">
                  <c:v>102</c:v>
                </c:pt>
                <c:pt idx="945">
                  <c:v>112</c:v>
                </c:pt>
                <c:pt idx="946">
                  <c:v>-118</c:v>
                </c:pt>
                <c:pt idx="947">
                  <c:v>-105</c:v>
                </c:pt>
                <c:pt idx="948">
                  <c:v>109</c:v>
                </c:pt>
                <c:pt idx="949">
                  <c:v>113</c:v>
                </c:pt>
                <c:pt idx="950">
                  <c:v>98</c:v>
                </c:pt>
                <c:pt idx="951">
                  <c:v>94</c:v>
                </c:pt>
                <c:pt idx="952">
                  <c:v>28</c:v>
                </c:pt>
                <c:pt idx="953">
                  <c:v>43</c:v>
                </c:pt>
                <c:pt idx="954">
                  <c:v>27</c:v>
                </c:pt>
                <c:pt idx="955">
                  <c:v>46</c:v>
                </c:pt>
                <c:pt idx="956">
                  <c:v>71</c:v>
                </c:pt>
                <c:pt idx="957">
                  <c:v>92</c:v>
                </c:pt>
                <c:pt idx="958">
                  <c:v>-109</c:v>
                </c:pt>
                <c:pt idx="959">
                  <c:v>-91</c:v>
                </c:pt>
                <c:pt idx="960">
                  <c:v>-5</c:v>
                </c:pt>
                <c:pt idx="961">
                  <c:v>42</c:v>
                </c:pt>
                <c:pt idx="962">
                  <c:v>-128</c:v>
                </c:pt>
                <c:pt idx="963">
                  <c:v>126</c:v>
                </c:pt>
                <c:pt idx="964">
                  <c:v>113</c:v>
                </c:pt>
                <c:pt idx="965">
                  <c:v>77</c:v>
                </c:pt>
                <c:pt idx="966">
                  <c:v>31</c:v>
                </c:pt>
                <c:pt idx="967">
                  <c:v>15</c:v>
                </c:pt>
                <c:pt idx="968">
                  <c:v>-29</c:v>
                </c:pt>
                <c:pt idx="969">
                  <c:v>-19</c:v>
                </c:pt>
                <c:pt idx="970">
                  <c:v>-62</c:v>
                </c:pt>
                <c:pt idx="971">
                  <c:v>-14</c:v>
                </c:pt>
                <c:pt idx="972">
                  <c:v>-28</c:v>
                </c:pt>
                <c:pt idx="973">
                  <c:v>-18</c:v>
                </c:pt>
                <c:pt idx="974">
                  <c:v>-61</c:v>
                </c:pt>
                <c:pt idx="975">
                  <c:v>111</c:v>
                </c:pt>
                <c:pt idx="976">
                  <c:v>-3</c:v>
                </c:pt>
                <c:pt idx="977">
                  <c:v>-68</c:v>
                </c:pt>
                <c:pt idx="978">
                  <c:v>-97</c:v>
                </c:pt>
                <c:pt idx="979">
                  <c:v>-114</c:v>
                </c:pt>
                <c:pt idx="980">
                  <c:v>-36</c:v>
                </c:pt>
                <c:pt idx="981">
                  <c:v>17</c:v>
                </c:pt>
                <c:pt idx="982">
                  <c:v>-107</c:v>
                </c:pt>
                <c:pt idx="983">
                  <c:v>-13</c:v>
                </c:pt>
                <c:pt idx="984">
                  <c:v>53</c:v>
                </c:pt>
                <c:pt idx="985">
                  <c:v>76</c:v>
                </c:pt>
                <c:pt idx="986">
                  <c:v>-126</c:v>
                </c:pt>
                <c:pt idx="987">
                  <c:v>-64</c:v>
                </c:pt>
                <c:pt idx="988">
                  <c:v>-50</c:v>
                </c:pt>
                <c:pt idx="989">
                  <c:v>-30</c:v>
                </c:pt>
                <c:pt idx="990">
                  <c:v>-32</c:v>
                </c:pt>
                <c:pt idx="991">
                  <c:v>-17</c:v>
                </c:pt>
                <c:pt idx="992">
                  <c:v>-68</c:v>
                </c:pt>
                <c:pt idx="993">
                  <c:v>-41</c:v>
                </c:pt>
                <c:pt idx="994">
                  <c:v>-71</c:v>
                </c:pt>
                <c:pt idx="995">
                  <c:v>-68</c:v>
                </c:pt>
                <c:pt idx="996">
                  <c:v>-52</c:v>
                </c:pt>
                <c:pt idx="997">
                  <c:v>27</c:v>
                </c:pt>
                <c:pt idx="998">
                  <c:v>77</c:v>
                </c:pt>
                <c:pt idx="999">
                  <c:v>46</c:v>
                </c:pt>
                <c:pt idx="1000">
                  <c:v>-26</c:v>
                </c:pt>
                <c:pt idx="1001">
                  <c:v>-108</c:v>
                </c:pt>
                <c:pt idx="1002">
                  <c:v>97</c:v>
                </c:pt>
                <c:pt idx="1003">
                  <c:v>30</c:v>
                </c:pt>
                <c:pt idx="1004">
                  <c:v>35</c:v>
                </c:pt>
                <c:pt idx="1005">
                  <c:v>5</c:v>
                </c:pt>
                <c:pt idx="1006">
                  <c:v>92</c:v>
                </c:pt>
                <c:pt idx="1007">
                  <c:v>-46</c:v>
                </c:pt>
                <c:pt idx="1008">
                  <c:v>108</c:v>
                </c:pt>
                <c:pt idx="1009">
                  <c:v>3</c:v>
                </c:pt>
                <c:pt idx="1010">
                  <c:v>52</c:v>
                </c:pt>
                <c:pt idx="1011">
                  <c:v>52</c:v>
                </c:pt>
                <c:pt idx="1012">
                  <c:v>-44</c:v>
                </c:pt>
                <c:pt idx="1013">
                  <c:v>-70</c:v>
                </c:pt>
                <c:pt idx="1014">
                  <c:v>114</c:v>
                </c:pt>
                <c:pt idx="1015">
                  <c:v>59</c:v>
                </c:pt>
                <c:pt idx="1016">
                  <c:v>-23</c:v>
                </c:pt>
                <c:pt idx="1017">
                  <c:v>-37</c:v>
                </c:pt>
                <c:pt idx="1018">
                  <c:v>-58</c:v>
                </c:pt>
                <c:pt idx="1019">
                  <c:v>-44</c:v>
                </c:pt>
                <c:pt idx="1020">
                  <c:v>-31</c:v>
                </c:pt>
                <c:pt idx="1021">
                  <c:v>-80</c:v>
                </c:pt>
                <c:pt idx="1022">
                  <c:v>-73</c:v>
                </c:pt>
                <c:pt idx="1023">
                  <c:v>-97</c:v>
                </c:pt>
              </c:numCache>
            </c:numRef>
          </c:val>
          <c:smooth val="0"/>
          <c:extLst>
            <c:ext xmlns:c16="http://schemas.microsoft.com/office/drawing/2014/chart" uri="{C3380CC4-5D6E-409C-BE32-E72D297353CC}">
              <c16:uniqueId val="{00000001-8633-4C60-9D43-B4F04A7FCCCA}"/>
            </c:ext>
          </c:extLst>
        </c:ser>
        <c:dLbls>
          <c:showLegendKey val="0"/>
          <c:showVal val="0"/>
          <c:showCatName val="0"/>
          <c:showSerName val="0"/>
          <c:showPercent val="0"/>
          <c:showBubbleSize val="0"/>
        </c:dLbls>
        <c:smooth val="0"/>
        <c:axId val="1053072520"/>
        <c:axId val="1053075472"/>
        <c:extLst>
          <c:ext xmlns:c15="http://schemas.microsoft.com/office/drawing/2012/chart" uri="{02D57815-91ED-43cb-92C2-25804820EDAC}">
            <c15:filteredLineSeries>
              <c15:ser>
                <c:idx val="1"/>
                <c:order val="1"/>
                <c:tx>
                  <c:strRef>
                    <c:extLst>
                      <c:ext uri="{02D57815-91ED-43cb-92C2-25804820EDAC}">
                        <c15:formulaRef>
                          <c15:sqref>Sheet2!$Q$10</c15:sqref>
                        </c15:formulaRef>
                      </c:ext>
                    </c:extLst>
                    <c:strCache>
                      <c:ptCount val="1"/>
                    </c:strCache>
                  </c:strRef>
                </c:tx>
                <c:spPr>
                  <a:ln w="22225" cap="rnd">
                    <a:solidFill>
                      <a:schemeClr val="accent2"/>
                    </a:solidFill>
                    <a:round/>
                  </a:ln>
                  <a:effectLst/>
                </c:spPr>
                <c:marker>
                  <c:symbol val="none"/>
                </c:marker>
                <c:val>
                  <c:numRef>
                    <c:extLst>
                      <c:ext uri="{02D57815-91ED-43cb-92C2-25804820EDAC}">
                        <c15:formulaRef>
                          <c15:sqref>Sheet2!$B$2:$B$1025</c15:sqref>
                        </c15:formulaRef>
                      </c:ext>
                    </c:extLst>
                    <c:numCache>
                      <c:formatCode>General</c:formatCode>
                      <c:ptCount val="1024"/>
                      <c:pt idx="0">
                        <c:v>-82</c:v>
                      </c:pt>
                      <c:pt idx="1">
                        <c:v>-27</c:v>
                      </c:pt>
                      <c:pt idx="2">
                        <c:v>-37</c:v>
                      </c:pt>
                      <c:pt idx="3">
                        <c:v>10</c:v>
                      </c:pt>
                      <c:pt idx="4">
                        <c:v>31</c:v>
                      </c:pt>
                      <c:pt idx="5">
                        <c:v>92</c:v>
                      </c:pt>
                      <c:pt idx="6">
                        <c:v>93</c:v>
                      </c:pt>
                      <c:pt idx="7">
                        <c:v>109</c:v>
                      </c:pt>
                      <c:pt idx="8">
                        <c:v>-128</c:v>
                      </c:pt>
                      <c:pt idx="9">
                        <c:v>127</c:v>
                      </c:pt>
                      <c:pt idx="10">
                        <c:v>-112</c:v>
                      </c:pt>
                      <c:pt idx="11">
                        <c:v>-128</c:v>
                      </c:pt>
                      <c:pt idx="12">
                        <c:v>-111</c:v>
                      </c:pt>
                      <c:pt idx="13">
                        <c:v>85</c:v>
                      </c:pt>
                      <c:pt idx="14">
                        <c:v>87</c:v>
                      </c:pt>
                      <c:pt idx="15">
                        <c:v>51</c:v>
                      </c:pt>
                      <c:pt idx="16">
                        <c:v>35</c:v>
                      </c:pt>
                      <c:pt idx="17">
                        <c:v>-1</c:v>
                      </c:pt>
                      <c:pt idx="18">
                        <c:v>-8</c:v>
                      </c:pt>
                      <c:pt idx="19">
                        <c:v>-13</c:v>
                      </c:pt>
                      <c:pt idx="20">
                        <c:v>-85</c:v>
                      </c:pt>
                      <c:pt idx="21">
                        <c:v>-90</c:v>
                      </c:pt>
                      <c:pt idx="22">
                        <c:v>-118</c:v>
                      </c:pt>
                      <c:pt idx="23">
                        <c:v>-96</c:v>
                      </c:pt>
                      <c:pt idx="24">
                        <c:v>120</c:v>
                      </c:pt>
                      <c:pt idx="25">
                        <c:v>-124</c:v>
                      </c:pt>
                      <c:pt idx="26">
                        <c:v>82</c:v>
                      </c:pt>
                      <c:pt idx="27">
                        <c:v>99</c:v>
                      </c:pt>
                      <c:pt idx="28">
                        <c:v>81</c:v>
                      </c:pt>
                      <c:pt idx="29">
                        <c:v>40</c:v>
                      </c:pt>
                      <c:pt idx="30">
                        <c:v>66</c:v>
                      </c:pt>
                      <c:pt idx="31">
                        <c:v>30</c:v>
                      </c:pt>
                      <c:pt idx="32">
                        <c:v>56</c:v>
                      </c:pt>
                      <c:pt idx="33">
                        <c:v>29</c:v>
                      </c:pt>
                      <c:pt idx="34">
                        <c:v>70</c:v>
                      </c:pt>
                      <c:pt idx="35">
                        <c:v>51</c:v>
                      </c:pt>
                      <c:pt idx="36">
                        <c:v>67</c:v>
                      </c:pt>
                      <c:pt idx="37">
                        <c:v>62</c:v>
                      </c:pt>
                      <c:pt idx="38">
                        <c:v>70</c:v>
                      </c:pt>
                      <c:pt idx="39">
                        <c:v>112</c:v>
                      </c:pt>
                      <c:pt idx="40">
                        <c:v>113</c:v>
                      </c:pt>
                      <c:pt idx="41">
                        <c:v>-128</c:v>
                      </c:pt>
                      <c:pt idx="42">
                        <c:v>101</c:v>
                      </c:pt>
                      <c:pt idx="43">
                        <c:v>-126</c:v>
                      </c:pt>
                      <c:pt idx="44">
                        <c:v>111</c:v>
                      </c:pt>
                      <c:pt idx="45">
                        <c:v>-111</c:v>
                      </c:pt>
                      <c:pt idx="46">
                        <c:v>-128</c:v>
                      </c:pt>
                      <c:pt idx="47">
                        <c:v>-110</c:v>
                      </c:pt>
                      <c:pt idx="48">
                        <c:v>119</c:v>
                      </c:pt>
                      <c:pt idx="49">
                        <c:v>-106</c:v>
                      </c:pt>
                      <c:pt idx="50">
                        <c:v>-70</c:v>
                      </c:pt>
                      <c:pt idx="51">
                        <c:v>-65</c:v>
                      </c:pt>
                      <c:pt idx="52">
                        <c:v>-7</c:v>
                      </c:pt>
                      <c:pt idx="53">
                        <c:v>-7</c:v>
                      </c:pt>
                      <c:pt idx="54">
                        <c:v>48</c:v>
                      </c:pt>
                      <c:pt idx="55">
                        <c:v>60</c:v>
                      </c:pt>
                      <c:pt idx="56">
                        <c:v>106</c:v>
                      </c:pt>
                      <c:pt idx="57">
                        <c:v>-118</c:v>
                      </c:pt>
                      <c:pt idx="58">
                        <c:v>-99</c:v>
                      </c:pt>
                      <c:pt idx="59">
                        <c:v>-84</c:v>
                      </c:pt>
                      <c:pt idx="60">
                        <c:v>-77</c:v>
                      </c:pt>
                      <c:pt idx="61">
                        <c:v>-27</c:v>
                      </c:pt>
                      <c:pt idx="62">
                        <c:v>-65</c:v>
                      </c:pt>
                      <c:pt idx="63">
                        <c:v>-56</c:v>
                      </c:pt>
                      <c:pt idx="64">
                        <c:v>-79</c:v>
                      </c:pt>
                      <c:pt idx="65">
                        <c:v>-95</c:v>
                      </c:pt>
                      <c:pt idx="66">
                        <c:v>-116</c:v>
                      </c:pt>
                      <c:pt idx="67">
                        <c:v>-82</c:v>
                      </c:pt>
                      <c:pt idx="68">
                        <c:v>-83</c:v>
                      </c:pt>
                      <c:pt idx="69">
                        <c:v>-71</c:v>
                      </c:pt>
                      <c:pt idx="70">
                        <c:v>-53</c:v>
                      </c:pt>
                      <c:pt idx="71">
                        <c:v>-69</c:v>
                      </c:pt>
                      <c:pt idx="72">
                        <c:v>-70</c:v>
                      </c:pt>
                      <c:pt idx="73">
                        <c:v>-80</c:v>
                      </c:pt>
                      <c:pt idx="74">
                        <c:v>-53</c:v>
                      </c:pt>
                      <c:pt idx="75">
                        <c:v>-85</c:v>
                      </c:pt>
                      <c:pt idx="76">
                        <c:v>-46</c:v>
                      </c:pt>
                      <c:pt idx="77">
                        <c:v>-77</c:v>
                      </c:pt>
                      <c:pt idx="78">
                        <c:v>-74</c:v>
                      </c:pt>
                      <c:pt idx="79">
                        <c:v>-87</c:v>
                      </c:pt>
                      <c:pt idx="80">
                        <c:v>-112</c:v>
                      </c:pt>
                      <c:pt idx="81">
                        <c:v>-117</c:v>
                      </c:pt>
                      <c:pt idx="82">
                        <c:v>94</c:v>
                      </c:pt>
                      <c:pt idx="83">
                        <c:v>118</c:v>
                      </c:pt>
                      <c:pt idx="84">
                        <c:v>46</c:v>
                      </c:pt>
                      <c:pt idx="85">
                        <c:v>63</c:v>
                      </c:pt>
                      <c:pt idx="86">
                        <c:v>30</c:v>
                      </c:pt>
                      <c:pt idx="87">
                        <c:v>34</c:v>
                      </c:pt>
                      <c:pt idx="88">
                        <c:v>51</c:v>
                      </c:pt>
                      <c:pt idx="89">
                        <c:v>38</c:v>
                      </c:pt>
                      <c:pt idx="90">
                        <c:v>16</c:v>
                      </c:pt>
                      <c:pt idx="91">
                        <c:v>6</c:v>
                      </c:pt>
                      <c:pt idx="92">
                        <c:v>-9</c:v>
                      </c:pt>
                      <c:pt idx="93">
                        <c:v>-18</c:v>
                      </c:pt>
                      <c:pt idx="94">
                        <c:v>31</c:v>
                      </c:pt>
                      <c:pt idx="95">
                        <c:v>8</c:v>
                      </c:pt>
                      <c:pt idx="96">
                        <c:v>47</c:v>
                      </c:pt>
                      <c:pt idx="97">
                        <c:v>50</c:v>
                      </c:pt>
                      <c:pt idx="98">
                        <c:v>102</c:v>
                      </c:pt>
                      <c:pt idx="99">
                        <c:v>115</c:v>
                      </c:pt>
                      <c:pt idx="100">
                        <c:v>-82</c:v>
                      </c:pt>
                      <c:pt idx="101">
                        <c:v>-46</c:v>
                      </c:pt>
                      <c:pt idx="102">
                        <c:v>-68</c:v>
                      </c:pt>
                      <c:pt idx="103">
                        <c:v>5</c:v>
                      </c:pt>
                      <c:pt idx="104">
                        <c:v>37</c:v>
                      </c:pt>
                      <c:pt idx="105">
                        <c:v>77</c:v>
                      </c:pt>
                      <c:pt idx="106">
                        <c:v>57</c:v>
                      </c:pt>
                      <c:pt idx="107">
                        <c:v>88</c:v>
                      </c:pt>
                      <c:pt idx="108">
                        <c:v>116</c:v>
                      </c:pt>
                      <c:pt idx="109">
                        <c:v>-76</c:v>
                      </c:pt>
                      <c:pt idx="110">
                        <c:v>-33</c:v>
                      </c:pt>
                      <c:pt idx="111">
                        <c:v>-29</c:v>
                      </c:pt>
                      <c:pt idx="112">
                        <c:v>3</c:v>
                      </c:pt>
                      <c:pt idx="113">
                        <c:v>-5</c:v>
                      </c:pt>
                      <c:pt idx="114">
                        <c:v>26</c:v>
                      </c:pt>
                      <c:pt idx="115">
                        <c:v>19</c:v>
                      </c:pt>
                      <c:pt idx="116">
                        <c:v>24</c:v>
                      </c:pt>
                      <c:pt idx="117">
                        <c:v>-42</c:v>
                      </c:pt>
                      <c:pt idx="118">
                        <c:v>-26</c:v>
                      </c:pt>
                      <c:pt idx="119">
                        <c:v>-40</c:v>
                      </c:pt>
                      <c:pt idx="120">
                        <c:v>-54</c:v>
                      </c:pt>
                      <c:pt idx="121">
                        <c:v>-95</c:v>
                      </c:pt>
                      <c:pt idx="122">
                        <c:v>118</c:v>
                      </c:pt>
                      <c:pt idx="123">
                        <c:v>74</c:v>
                      </c:pt>
                      <c:pt idx="124">
                        <c:v>37</c:v>
                      </c:pt>
                      <c:pt idx="125">
                        <c:v>28</c:v>
                      </c:pt>
                      <c:pt idx="126">
                        <c:v>-45</c:v>
                      </c:pt>
                      <c:pt idx="127">
                        <c:v>-38</c:v>
                      </c:pt>
                      <c:pt idx="128">
                        <c:v>-91</c:v>
                      </c:pt>
                      <c:pt idx="129">
                        <c:v>-86</c:v>
                      </c:pt>
                      <c:pt idx="130">
                        <c:v>-94</c:v>
                      </c:pt>
                      <c:pt idx="131">
                        <c:v>126</c:v>
                      </c:pt>
                      <c:pt idx="132">
                        <c:v>-125</c:v>
                      </c:pt>
                      <c:pt idx="133">
                        <c:v>65</c:v>
                      </c:pt>
                      <c:pt idx="134">
                        <c:v>77</c:v>
                      </c:pt>
                      <c:pt idx="135">
                        <c:v>48</c:v>
                      </c:pt>
                      <c:pt idx="136">
                        <c:v>51</c:v>
                      </c:pt>
                      <c:pt idx="137">
                        <c:v>14</c:v>
                      </c:pt>
                      <c:pt idx="138">
                        <c:v>23</c:v>
                      </c:pt>
                      <c:pt idx="139">
                        <c:v>0</c:v>
                      </c:pt>
                      <c:pt idx="140">
                        <c:v>1</c:v>
                      </c:pt>
                      <c:pt idx="141">
                        <c:v>12</c:v>
                      </c:pt>
                      <c:pt idx="142">
                        <c:v>2</c:v>
                      </c:pt>
                      <c:pt idx="143">
                        <c:v>21</c:v>
                      </c:pt>
                      <c:pt idx="144">
                        <c:v>-12</c:v>
                      </c:pt>
                      <c:pt idx="145">
                        <c:v>2</c:v>
                      </c:pt>
                      <c:pt idx="146">
                        <c:v>-34</c:v>
                      </c:pt>
                      <c:pt idx="147">
                        <c:v>-1</c:v>
                      </c:pt>
                      <c:pt idx="148">
                        <c:v>-42</c:v>
                      </c:pt>
                      <c:pt idx="149">
                        <c:v>-58</c:v>
                      </c:pt>
                      <c:pt idx="150">
                        <c:v>-115</c:v>
                      </c:pt>
                      <c:pt idx="151">
                        <c:v>-72</c:v>
                      </c:pt>
                      <c:pt idx="152">
                        <c:v>-89</c:v>
                      </c:pt>
                      <c:pt idx="153">
                        <c:v>-97</c:v>
                      </c:pt>
                      <c:pt idx="154">
                        <c:v>-82</c:v>
                      </c:pt>
                      <c:pt idx="155">
                        <c:v>-122</c:v>
                      </c:pt>
                      <c:pt idx="156">
                        <c:v>-66</c:v>
                      </c:pt>
                      <c:pt idx="157">
                        <c:v>-62</c:v>
                      </c:pt>
                      <c:pt idx="158">
                        <c:v>-35</c:v>
                      </c:pt>
                      <c:pt idx="159">
                        <c:v>-38</c:v>
                      </c:pt>
                      <c:pt idx="160">
                        <c:v>-10</c:v>
                      </c:pt>
                      <c:pt idx="161">
                        <c:v>30</c:v>
                      </c:pt>
                      <c:pt idx="162">
                        <c:v>68</c:v>
                      </c:pt>
                      <c:pt idx="163">
                        <c:v>-118</c:v>
                      </c:pt>
                      <c:pt idx="164">
                        <c:v>-104</c:v>
                      </c:pt>
                      <c:pt idx="165">
                        <c:v>-74</c:v>
                      </c:pt>
                      <c:pt idx="166">
                        <c:v>-46</c:v>
                      </c:pt>
                      <c:pt idx="167">
                        <c:v>38</c:v>
                      </c:pt>
                      <c:pt idx="168">
                        <c:v>64</c:v>
                      </c:pt>
                      <c:pt idx="169">
                        <c:v>93</c:v>
                      </c:pt>
                      <c:pt idx="170">
                        <c:v>85</c:v>
                      </c:pt>
                      <c:pt idx="171">
                        <c:v>108</c:v>
                      </c:pt>
                      <c:pt idx="172">
                        <c:v>111</c:v>
                      </c:pt>
                      <c:pt idx="173">
                        <c:v>81</c:v>
                      </c:pt>
                      <c:pt idx="174">
                        <c:v>101</c:v>
                      </c:pt>
                      <c:pt idx="175">
                        <c:v>50</c:v>
                      </c:pt>
                      <c:pt idx="176">
                        <c:v>25</c:v>
                      </c:pt>
                      <c:pt idx="177">
                        <c:v>-38</c:v>
                      </c:pt>
                      <c:pt idx="178">
                        <c:v>-68</c:v>
                      </c:pt>
                      <c:pt idx="179">
                        <c:v>76</c:v>
                      </c:pt>
                      <c:pt idx="180">
                        <c:v>34</c:v>
                      </c:pt>
                      <c:pt idx="181">
                        <c:v>-10</c:v>
                      </c:pt>
                      <c:pt idx="182">
                        <c:v>-66</c:v>
                      </c:pt>
                      <c:pt idx="183">
                        <c:v>-55</c:v>
                      </c:pt>
                      <c:pt idx="184">
                        <c:v>-107</c:v>
                      </c:pt>
                      <c:pt idx="185">
                        <c:v>-127</c:v>
                      </c:pt>
                      <c:pt idx="186">
                        <c:v>83</c:v>
                      </c:pt>
                      <c:pt idx="187">
                        <c:v>95</c:v>
                      </c:pt>
                      <c:pt idx="188">
                        <c:v>73</c:v>
                      </c:pt>
                      <c:pt idx="189">
                        <c:v>84</c:v>
                      </c:pt>
                      <c:pt idx="190">
                        <c:v>61</c:v>
                      </c:pt>
                      <c:pt idx="191">
                        <c:v>51</c:v>
                      </c:pt>
                      <c:pt idx="192">
                        <c:v>11</c:v>
                      </c:pt>
                      <c:pt idx="193">
                        <c:v>-8</c:v>
                      </c:pt>
                      <c:pt idx="194">
                        <c:v>-17</c:v>
                      </c:pt>
                      <c:pt idx="195">
                        <c:v>-67</c:v>
                      </c:pt>
                      <c:pt idx="196">
                        <c:v>-69</c:v>
                      </c:pt>
                      <c:pt idx="197">
                        <c:v>-106</c:v>
                      </c:pt>
                      <c:pt idx="198">
                        <c:v>-69</c:v>
                      </c:pt>
                      <c:pt idx="199">
                        <c:v>-100</c:v>
                      </c:pt>
                      <c:pt idx="200">
                        <c:v>-68</c:v>
                      </c:pt>
                      <c:pt idx="201">
                        <c:v>-92</c:v>
                      </c:pt>
                      <c:pt idx="202">
                        <c:v>-57</c:v>
                      </c:pt>
                      <c:pt idx="203">
                        <c:v>-25</c:v>
                      </c:pt>
                      <c:pt idx="204">
                        <c:v>-7</c:v>
                      </c:pt>
                      <c:pt idx="205">
                        <c:v>21</c:v>
                      </c:pt>
                      <c:pt idx="206">
                        <c:v>15</c:v>
                      </c:pt>
                      <c:pt idx="207">
                        <c:v>37</c:v>
                      </c:pt>
                      <c:pt idx="208">
                        <c:v>44</c:v>
                      </c:pt>
                      <c:pt idx="209">
                        <c:v>80</c:v>
                      </c:pt>
                      <c:pt idx="210">
                        <c:v>44</c:v>
                      </c:pt>
                      <c:pt idx="211">
                        <c:v>49</c:v>
                      </c:pt>
                      <c:pt idx="212">
                        <c:v>56</c:v>
                      </c:pt>
                      <c:pt idx="213">
                        <c:v>98</c:v>
                      </c:pt>
                      <c:pt idx="214">
                        <c:v>-87</c:v>
                      </c:pt>
                      <c:pt idx="215">
                        <c:v>-37</c:v>
                      </c:pt>
                      <c:pt idx="216">
                        <c:v>29</c:v>
                      </c:pt>
                      <c:pt idx="217">
                        <c:v>35</c:v>
                      </c:pt>
                      <c:pt idx="218">
                        <c:v>121</c:v>
                      </c:pt>
                      <c:pt idx="219">
                        <c:v>-111</c:v>
                      </c:pt>
                      <c:pt idx="220">
                        <c:v>-56</c:v>
                      </c:pt>
                      <c:pt idx="221">
                        <c:v>-3</c:v>
                      </c:pt>
                      <c:pt idx="222">
                        <c:v>48</c:v>
                      </c:pt>
                      <c:pt idx="223">
                        <c:v>79</c:v>
                      </c:pt>
                      <c:pt idx="224">
                        <c:v>102</c:v>
                      </c:pt>
                      <c:pt idx="225">
                        <c:v>123</c:v>
                      </c:pt>
                      <c:pt idx="226">
                        <c:v>115</c:v>
                      </c:pt>
                      <c:pt idx="227">
                        <c:v>125</c:v>
                      </c:pt>
                      <c:pt idx="228">
                        <c:v>109</c:v>
                      </c:pt>
                      <c:pt idx="229">
                        <c:v>-114</c:v>
                      </c:pt>
                      <c:pt idx="230">
                        <c:v>-127</c:v>
                      </c:pt>
                      <c:pt idx="231">
                        <c:v>-104</c:v>
                      </c:pt>
                      <c:pt idx="232">
                        <c:v>114</c:v>
                      </c:pt>
                      <c:pt idx="233">
                        <c:v>88</c:v>
                      </c:pt>
                      <c:pt idx="234">
                        <c:v>50</c:v>
                      </c:pt>
                      <c:pt idx="235">
                        <c:v>11</c:v>
                      </c:pt>
                      <c:pt idx="236">
                        <c:v>22</c:v>
                      </c:pt>
                      <c:pt idx="237">
                        <c:v>-41</c:v>
                      </c:pt>
                      <c:pt idx="238">
                        <c:v>-61</c:v>
                      </c:pt>
                      <c:pt idx="239">
                        <c:v>-123</c:v>
                      </c:pt>
                      <c:pt idx="240">
                        <c:v>-94</c:v>
                      </c:pt>
                      <c:pt idx="241">
                        <c:v>-128</c:v>
                      </c:pt>
                      <c:pt idx="242">
                        <c:v>124</c:v>
                      </c:pt>
                      <c:pt idx="243">
                        <c:v>100</c:v>
                      </c:pt>
                      <c:pt idx="244">
                        <c:v>53</c:v>
                      </c:pt>
                      <c:pt idx="245">
                        <c:v>15</c:v>
                      </c:pt>
                      <c:pt idx="246">
                        <c:v>-6</c:v>
                      </c:pt>
                      <c:pt idx="247">
                        <c:v>26</c:v>
                      </c:pt>
                      <c:pt idx="248">
                        <c:v>-23</c:v>
                      </c:pt>
                      <c:pt idx="249">
                        <c:v>-11</c:v>
                      </c:pt>
                      <c:pt idx="250">
                        <c:v>-37</c:v>
                      </c:pt>
                      <c:pt idx="251">
                        <c:v>-18</c:v>
                      </c:pt>
                      <c:pt idx="252">
                        <c:v>-25</c:v>
                      </c:pt>
                      <c:pt idx="253">
                        <c:v>-32</c:v>
                      </c:pt>
                      <c:pt idx="254">
                        <c:v>-45</c:v>
                      </c:pt>
                      <c:pt idx="255">
                        <c:v>-41</c:v>
                      </c:pt>
                      <c:pt idx="256">
                        <c:v>-36</c:v>
                      </c:pt>
                      <c:pt idx="257">
                        <c:v>-30</c:v>
                      </c:pt>
                      <c:pt idx="258">
                        <c:v>4</c:v>
                      </c:pt>
                      <c:pt idx="259">
                        <c:v>4</c:v>
                      </c:pt>
                      <c:pt idx="260">
                        <c:v>58</c:v>
                      </c:pt>
                      <c:pt idx="261">
                        <c:v>62</c:v>
                      </c:pt>
                      <c:pt idx="262">
                        <c:v>81</c:v>
                      </c:pt>
                      <c:pt idx="263">
                        <c:v>107</c:v>
                      </c:pt>
                      <c:pt idx="264">
                        <c:v>118</c:v>
                      </c:pt>
                      <c:pt idx="265">
                        <c:v>114</c:v>
                      </c:pt>
                      <c:pt idx="266">
                        <c:v>121</c:v>
                      </c:pt>
                      <c:pt idx="267">
                        <c:v>-94</c:v>
                      </c:pt>
                      <c:pt idx="268">
                        <c:v>-107</c:v>
                      </c:pt>
                      <c:pt idx="269">
                        <c:v>-89</c:v>
                      </c:pt>
                      <c:pt idx="270">
                        <c:v>-125</c:v>
                      </c:pt>
                      <c:pt idx="271">
                        <c:v>-79</c:v>
                      </c:pt>
                      <c:pt idx="272">
                        <c:v>-53</c:v>
                      </c:pt>
                      <c:pt idx="273">
                        <c:v>-16</c:v>
                      </c:pt>
                      <c:pt idx="274">
                        <c:v>2</c:v>
                      </c:pt>
                      <c:pt idx="275">
                        <c:v>19</c:v>
                      </c:pt>
                      <c:pt idx="276">
                        <c:v>47</c:v>
                      </c:pt>
                      <c:pt idx="277">
                        <c:v>62</c:v>
                      </c:pt>
                      <c:pt idx="278">
                        <c:v>-117</c:v>
                      </c:pt>
                      <c:pt idx="279">
                        <c:v>-114</c:v>
                      </c:pt>
                      <c:pt idx="280">
                        <c:v>-73</c:v>
                      </c:pt>
                      <c:pt idx="281">
                        <c:v>-98</c:v>
                      </c:pt>
                      <c:pt idx="282">
                        <c:v>-64</c:v>
                      </c:pt>
                      <c:pt idx="283">
                        <c:v>-81</c:v>
                      </c:pt>
                      <c:pt idx="284">
                        <c:v>-96</c:v>
                      </c:pt>
                      <c:pt idx="285">
                        <c:v>121</c:v>
                      </c:pt>
                      <c:pt idx="286">
                        <c:v>80</c:v>
                      </c:pt>
                      <c:pt idx="287">
                        <c:v>81</c:v>
                      </c:pt>
                      <c:pt idx="288">
                        <c:v>1</c:v>
                      </c:pt>
                      <c:pt idx="289">
                        <c:v>-3</c:v>
                      </c:pt>
                      <c:pt idx="290">
                        <c:v>-49</c:v>
                      </c:pt>
                      <c:pt idx="291">
                        <c:v>-47</c:v>
                      </c:pt>
                      <c:pt idx="292">
                        <c:v>-89</c:v>
                      </c:pt>
                      <c:pt idx="293">
                        <c:v>-93</c:v>
                      </c:pt>
                      <c:pt idx="294">
                        <c:v>113</c:v>
                      </c:pt>
                      <c:pt idx="295">
                        <c:v>89</c:v>
                      </c:pt>
                      <c:pt idx="296">
                        <c:v>68</c:v>
                      </c:pt>
                      <c:pt idx="297">
                        <c:v>43</c:v>
                      </c:pt>
                      <c:pt idx="298">
                        <c:v>54</c:v>
                      </c:pt>
                      <c:pt idx="299">
                        <c:v>-16</c:v>
                      </c:pt>
                      <c:pt idx="300">
                        <c:v>-11</c:v>
                      </c:pt>
                      <c:pt idx="301">
                        <c:v>-35</c:v>
                      </c:pt>
                      <c:pt idx="302">
                        <c:v>-35</c:v>
                      </c:pt>
                      <c:pt idx="303">
                        <c:v>-66</c:v>
                      </c:pt>
                      <c:pt idx="304">
                        <c:v>-83</c:v>
                      </c:pt>
                      <c:pt idx="305">
                        <c:v>-92</c:v>
                      </c:pt>
                      <c:pt idx="306">
                        <c:v>-109</c:v>
                      </c:pt>
                      <c:pt idx="307">
                        <c:v>-84</c:v>
                      </c:pt>
                      <c:pt idx="308">
                        <c:v>-119</c:v>
                      </c:pt>
                      <c:pt idx="309">
                        <c:v>-96</c:v>
                      </c:pt>
                      <c:pt idx="310">
                        <c:v>117</c:v>
                      </c:pt>
                      <c:pt idx="311">
                        <c:v>110</c:v>
                      </c:pt>
                      <c:pt idx="312">
                        <c:v>74</c:v>
                      </c:pt>
                      <c:pt idx="313">
                        <c:v>81</c:v>
                      </c:pt>
                      <c:pt idx="314">
                        <c:v>59</c:v>
                      </c:pt>
                      <c:pt idx="315">
                        <c:v>47</c:v>
                      </c:pt>
                      <c:pt idx="316">
                        <c:v>62</c:v>
                      </c:pt>
                      <c:pt idx="317">
                        <c:v>73</c:v>
                      </c:pt>
                      <c:pt idx="318">
                        <c:v>123</c:v>
                      </c:pt>
                      <c:pt idx="319">
                        <c:v>127</c:v>
                      </c:pt>
                      <c:pt idx="320">
                        <c:v>-111</c:v>
                      </c:pt>
                      <c:pt idx="321">
                        <c:v>-103</c:v>
                      </c:pt>
                      <c:pt idx="322">
                        <c:v>-108</c:v>
                      </c:pt>
                      <c:pt idx="323">
                        <c:v>124</c:v>
                      </c:pt>
                      <c:pt idx="324">
                        <c:v>-107</c:v>
                      </c:pt>
                      <c:pt idx="325">
                        <c:v>126</c:v>
                      </c:pt>
                      <c:pt idx="326">
                        <c:v>-116</c:v>
                      </c:pt>
                      <c:pt idx="327">
                        <c:v>-93</c:v>
                      </c:pt>
                      <c:pt idx="328">
                        <c:v>-81</c:v>
                      </c:pt>
                      <c:pt idx="329">
                        <c:v>-46</c:v>
                      </c:pt>
                      <c:pt idx="330">
                        <c:v>-96</c:v>
                      </c:pt>
                      <c:pt idx="331">
                        <c:v>-68</c:v>
                      </c:pt>
                      <c:pt idx="332">
                        <c:v>-93</c:v>
                      </c:pt>
                      <c:pt idx="333">
                        <c:v>-72</c:v>
                      </c:pt>
                      <c:pt idx="334">
                        <c:v>-75</c:v>
                      </c:pt>
                      <c:pt idx="335">
                        <c:v>-61</c:v>
                      </c:pt>
                      <c:pt idx="336">
                        <c:v>-64</c:v>
                      </c:pt>
                      <c:pt idx="337">
                        <c:v>-54</c:v>
                      </c:pt>
                      <c:pt idx="338">
                        <c:v>-44</c:v>
                      </c:pt>
                      <c:pt idx="339">
                        <c:v>-109</c:v>
                      </c:pt>
                      <c:pt idx="340">
                        <c:v>-104</c:v>
                      </c:pt>
                      <c:pt idx="341">
                        <c:v>102</c:v>
                      </c:pt>
                      <c:pt idx="342">
                        <c:v>127</c:v>
                      </c:pt>
                      <c:pt idx="343">
                        <c:v>83</c:v>
                      </c:pt>
                      <c:pt idx="344">
                        <c:v>86</c:v>
                      </c:pt>
                      <c:pt idx="345">
                        <c:v>53</c:v>
                      </c:pt>
                      <c:pt idx="346">
                        <c:v>28</c:v>
                      </c:pt>
                      <c:pt idx="347">
                        <c:v>14</c:v>
                      </c:pt>
                      <c:pt idx="348">
                        <c:v>-12</c:v>
                      </c:pt>
                      <c:pt idx="349">
                        <c:v>-10</c:v>
                      </c:pt>
                      <c:pt idx="350">
                        <c:v>-47</c:v>
                      </c:pt>
                      <c:pt idx="351">
                        <c:v>-35</c:v>
                      </c:pt>
                      <c:pt idx="352">
                        <c:v>-85</c:v>
                      </c:pt>
                      <c:pt idx="353">
                        <c:v>-52</c:v>
                      </c:pt>
                      <c:pt idx="354">
                        <c:v>-114</c:v>
                      </c:pt>
                      <c:pt idx="355">
                        <c:v>-100</c:v>
                      </c:pt>
                      <c:pt idx="356">
                        <c:v>-121</c:v>
                      </c:pt>
                      <c:pt idx="357">
                        <c:v>88</c:v>
                      </c:pt>
                      <c:pt idx="358">
                        <c:v>89</c:v>
                      </c:pt>
                      <c:pt idx="359">
                        <c:v>58</c:v>
                      </c:pt>
                      <c:pt idx="360">
                        <c:v>74</c:v>
                      </c:pt>
                      <c:pt idx="361">
                        <c:v>89</c:v>
                      </c:pt>
                      <c:pt idx="362">
                        <c:v>-103</c:v>
                      </c:pt>
                      <c:pt idx="363">
                        <c:v>127</c:v>
                      </c:pt>
                      <c:pt idx="364">
                        <c:v>-117</c:v>
                      </c:pt>
                      <c:pt idx="365">
                        <c:v>-108</c:v>
                      </c:pt>
                      <c:pt idx="366">
                        <c:v>-62</c:v>
                      </c:pt>
                      <c:pt idx="367">
                        <c:v>-67</c:v>
                      </c:pt>
                      <c:pt idx="368">
                        <c:v>-60</c:v>
                      </c:pt>
                      <c:pt idx="369">
                        <c:v>-37</c:v>
                      </c:pt>
                      <c:pt idx="370">
                        <c:v>-32</c:v>
                      </c:pt>
                      <c:pt idx="371">
                        <c:v>16</c:v>
                      </c:pt>
                      <c:pt idx="372">
                        <c:v>-1</c:v>
                      </c:pt>
                      <c:pt idx="373">
                        <c:v>60</c:v>
                      </c:pt>
                      <c:pt idx="374">
                        <c:v>69</c:v>
                      </c:pt>
                      <c:pt idx="375">
                        <c:v>88</c:v>
                      </c:pt>
                      <c:pt idx="376">
                        <c:v>88</c:v>
                      </c:pt>
                      <c:pt idx="377">
                        <c:v>-124</c:v>
                      </c:pt>
                      <c:pt idx="378">
                        <c:v>-88</c:v>
                      </c:pt>
                      <c:pt idx="379">
                        <c:v>-43</c:v>
                      </c:pt>
                      <c:pt idx="380">
                        <c:v>28</c:v>
                      </c:pt>
                      <c:pt idx="381">
                        <c:v>48</c:v>
                      </c:pt>
                      <c:pt idx="382">
                        <c:v>110</c:v>
                      </c:pt>
                      <c:pt idx="383">
                        <c:v>113</c:v>
                      </c:pt>
                      <c:pt idx="384">
                        <c:v>-90</c:v>
                      </c:pt>
                      <c:pt idx="385">
                        <c:v>-94</c:v>
                      </c:pt>
                      <c:pt idx="386">
                        <c:v>-79</c:v>
                      </c:pt>
                      <c:pt idx="387">
                        <c:v>-68</c:v>
                      </c:pt>
                      <c:pt idx="388">
                        <c:v>-67</c:v>
                      </c:pt>
                      <c:pt idx="389">
                        <c:v>-33</c:v>
                      </c:pt>
                      <c:pt idx="390">
                        <c:v>-32</c:v>
                      </c:pt>
                      <c:pt idx="391">
                        <c:v>20</c:v>
                      </c:pt>
                      <c:pt idx="392">
                        <c:v>-16</c:v>
                      </c:pt>
                      <c:pt idx="393">
                        <c:v>31</c:v>
                      </c:pt>
                      <c:pt idx="394">
                        <c:v>4</c:v>
                      </c:pt>
                      <c:pt idx="395">
                        <c:v>14</c:v>
                      </c:pt>
                      <c:pt idx="396">
                        <c:v>23</c:v>
                      </c:pt>
                      <c:pt idx="397">
                        <c:v>-5</c:v>
                      </c:pt>
                      <c:pt idx="398">
                        <c:v>-33</c:v>
                      </c:pt>
                      <c:pt idx="399">
                        <c:v>-56</c:v>
                      </c:pt>
                      <c:pt idx="400">
                        <c:v>-61</c:v>
                      </c:pt>
                      <c:pt idx="401">
                        <c:v>-107</c:v>
                      </c:pt>
                      <c:pt idx="402">
                        <c:v>-75</c:v>
                      </c:pt>
                      <c:pt idx="403">
                        <c:v>-107</c:v>
                      </c:pt>
                      <c:pt idx="404">
                        <c:v>-103</c:v>
                      </c:pt>
                      <c:pt idx="405">
                        <c:v>-124</c:v>
                      </c:pt>
                      <c:pt idx="406">
                        <c:v>-128</c:v>
                      </c:pt>
                      <c:pt idx="407">
                        <c:v>-108</c:v>
                      </c:pt>
                      <c:pt idx="408">
                        <c:v>-96</c:v>
                      </c:pt>
                      <c:pt idx="409">
                        <c:v>-71</c:v>
                      </c:pt>
                      <c:pt idx="410">
                        <c:v>-26</c:v>
                      </c:pt>
                      <c:pt idx="411">
                        <c:v>-14</c:v>
                      </c:pt>
                      <c:pt idx="412">
                        <c:v>-56</c:v>
                      </c:pt>
                      <c:pt idx="413">
                        <c:v>-52</c:v>
                      </c:pt>
                      <c:pt idx="414">
                        <c:v>-96</c:v>
                      </c:pt>
                      <c:pt idx="415">
                        <c:v>-93</c:v>
                      </c:pt>
                      <c:pt idx="416">
                        <c:v>-90</c:v>
                      </c:pt>
                      <c:pt idx="417">
                        <c:v>-99</c:v>
                      </c:pt>
                      <c:pt idx="418">
                        <c:v>-123</c:v>
                      </c:pt>
                      <c:pt idx="419">
                        <c:v>106</c:v>
                      </c:pt>
                      <c:pt idx="420">
                        <c:v>98</c:v>
                      </c:pt>
                      <c:pt idx="421">
                        <c:v>72</c:v>
                      </c:pt>
                      <c:pt idx="422">
                        <c:v>80</c:v>
                      </c:pt>
                      <c:pt idx="423">
                        <c:v>20</c:v>
                      </c:pt>
                      <c:pt idx="424">
                        <c:v>53</c:v>
                      </c:pt>
                      <c:pt idx="425">
                        <c:v>49</c:v>
                      </c:pt>
                      <c:pt idx="426">
                        <c:v>78</c:v>
                      </c:pt>
                      <c:pt idx="427">
                        <c:v>110</c:v>
                      </c:pt>
                      <c:pt idx="428">
                        <c:v>-99</c:v>
                      </c:pt>
                      <c:pt idx="429">
                        <c:v>-83</c:v>
                      </c:pt>
                      <c:pt idx="430">
                        <c:v>-97</c:v>
                      </c:pt>
                      <c:pt idx="431">
                        <c:v>-50</c:v>
                      </c:pt>
                      <c:pt idx="432">
                        <c:v>-50</c:v>
                      </c:pt>
                      <c:pt idx="433">
                        <c:v>17</c:v>
                      </c:pt>
                      <c:pt idx="434">
                        <c:v>-12</c:v>
                      </c:pt>
                      <c:pt idx="435">
                        <c:v>22</c:v>
                      </c:pt>
                      <c:pt idx="436">
                        <c:v>10</c:v>
                      </c:pt>
                      <c:pt idx="437">
                        <c:v>52</c:v>
                      </c:pt>
                      <c:pt idx="438">
                        <c:v>82</c:v>
                      </c:pt>
                      <c:pt idx="439">
                        <c:v>105</c:v>
                      </c:pt>
                      <c:pt idx="440">
                        <c:v>-122</c:v>
                      </c:pt>
                      <c:pt idx="441">
                        <c:v>94</c:v>
                      </c:pt>
                      <c:pt idx="442">
                        <c:v>94</c:v>
                      </c:pt>
                      <c:pt idx="443">
                        <c:v>60</c:v>
                      </c:pt>
                      <c:pt idx="444">
                        <c:v>80</c:v>
                      </c:pt>
                      <c:pt idx="445">
                        <c:v>22</c:v>
                      </c:pt>
                      <c:pt idx="446">
                        <c:v>19</c:v>
                      </c:pt>
                      <c:pt idx="447">
                        <c:v>-43</c:v>
                      </c:pt>
                      <c:pt idx="448">
                        <c:v>-107</c:v>
                      </c:pt>
                      <c:pt idx="449">
                        <c:v>91</c:v>
                      </c:pt>
                      <c:pt idx="450">
                        <c:v>37</c:v>
                      </c:pt>
                      <c:pt idx="451">
                        <c:v>35</c:v>
                      </c:pt>
                      <c:pt idx="452">
                        <c:v>-14</c:v>
                      </c:pt>
                      <c:pt idx="453">
                        <c:v>-2</c:v>
                      </c:pt>
                      <c:pt idx="454">
                        <c:v>-45</c:v>
                      </c:pt>
                      <c:pt idx="455">
                        <c:v>-20</c:v>
                      </c:pt>
                      <c:pt idx="456">
                        <c:v>-49</c:v>
                      </c:pt>
                      <c:pt idx="457">
                        <c:v>-41</c:v>
                      </c:pt>
                      <c:pt idx="458">
                        <c:v>-83</c:v>
                      </c:pt>
                      <c:pt idx="459">
                        <c:v>-110</c:v>
                      </c:pt>
                      <c:pt idx="460">
                        <c:v>-123</c:v>
                      </c:pt>
                      <c:pt idx="461">
                        <c:v>97</c:v>
                      </c:pt>
                      <c:pt idx="462">
                        <c:v>95</c:v>
                      </c:pt>
                      <c:pt idx="463">
                        <c:v>52</c:v>
                      </c:pt>
                      <c:pt idx="464">
                        <c:v>72</c:v>
                      </c:pt>
                      <c:pt idx="465">
                        <c:v>54</c:v>
                      </c:pt>
                      <c:pt idx="466">
                        <c:v>66</c:v>
                      </c:pt>
                      <c:pt idx="467">
                        <c:v>57</c:v>
                      </c:pt>
                      <c:pt idx="468">
                        <c:v>58</c:v>
                      </c:pt>
                      <c:pt idx="469">
                        <c:v>61</c:v>
                      </c:pt>
                      <c:pt idx="470">
                        <c:v>28</c:v>
                      </c:pt>
                      <c:pt idx="471">
                        <c:v>15</c:v>
                      </c:pt>
                      <c:pt idx="472">
                        <c:v>-23</c:v>
                      </c:pt>
                      <c:pt idx="473">
                        <c:v>-9</c:v>
                      </c:pt>
                      <c:pt idx="474">
                        <c:v>-26</c:v>
                      </c:pt>
                      <c:pt idx="475">
                        <c:v>-13</c:v>
                      </c:pt>
                      <c:pt idx="476">
                        <c:v>-26</c:v>
                      </c:pt>
                      <c:pt idx="477">
                        <c:v>20</c:v>
                      </c:pt>
                      <c:pt idx="478">
                        <c:v>15</c:v>
                      </c:pt>
                      <c:pt idx="479">
                        <c:v>14</c:v>
                      </c:pt>
                      <c:pt idx="480">
                        <c:v>16</c:v>
                      </c:pt>
                      <c:pt idx="481">
                        <c:v>31</c:v>
                      </c:pt>
                      <c:pt idx="482">
                        <c:v>57</c:v>
                      </c:pt>
                      <c:pt idx="483">
                        <c:v>50</c:v>
                      </c:pt>
                      <c:pt idx="484">
                        <c:v>79</c:v>
                      </c:pt>
                      <c:pt idx="485">
                        <c:v>18</c:v>
                      </c:pt>
                      <c:pt idx="486">
                        <c:v>64</c:v>
                      </c:pt>
                      <c:pt idx="487">
                        <c:v>65</c:v>
                      </c:pt>
                      <c:pt idx="488">
                        <c:v>99</c:v>
                      </c:pt>
                      <c:pt idx="489">
                        <c:v>101</c:v>
                      </c:pt>
                      <c:pt idx="490">
                        <c:v>-100</c:v>
                      </c:pt>
                      <c:pt idx="491">
                        <c:v>-50</c:v>
                      </c:pt>
                      <c:pt idx="492">
                        <c:v>-77</c:v>
                      </c:pt>
                      <c:pt idx="493">
                        <c:v>-38</c:v>
                      </c:pt>
                      <c:pt idx="494">
                        <c:v>-63</c:v>
                      </c:pt>
                      <c:pt idx="495">
                        <c:v>-56</c:v>
                      </c:pt>
                      <c:pt idx="496">
                        <c:v>-71</c:v>
                      </c:pt>
                      <c:pt idx="497">
                        <c:v>-30</c:v>
                      </c:pt>
                      <c:pt idx="498">
                        <c:v>-38</c:v>
                      </c:pt>
                      <c:pt idx="499">
                        <c:v>-1</c:v>
                      </c:pt>
                      <c:pt idx="500">
                        <c:v>19</c:v>
                      </c:pt>
                      <c:pt idx="501">
                        <c:v>7</c:v>
                      </c:pt>
                      <c:pt idx="502">
                        <c:v>12</c:v>
                      </c:pt>
                      <c:pt idx="503">
                        <c:v>-51</c:v>
                      </c:pt>
                      <c:pt idx="504">
                        <c:v>-17</c:v>
                      </c:pt>
                      <c:pt idx="505">
                        <c:v>-46</c:v>
                      </c:pt>
                      <c:pt idx="506">
                        <c:v>-60</c:v>
                      </c:pt>
                      <c:pt idx="507">
                        <c:v>-81</c:v>
                      </c:pt>
                      <c:pt idx="508">
                        <c:v>-102</c:v>
                      </c:pt>
                      <c:pt idx="509">
                        <c:v>-128</c:v>
                      </c:pt>
                      <c:pt idx="510">
                        <c:v>109</c:v>
                      </c:pt>
                      <c:pt idx="511">
                        <c:v>103</c:v>
                      </c:pt>
                      <c:pt idx="512">
                        <c:v>90</c:v>
                      </c:pt>
                      <c:pt idx="513">
                        <c:v>81</c:v>
                      </c:pt>
                      <c:pt idx="514">
                        <c:v>63</c:v>
                      </c:pt>
                      <c:pt idx="515">
                        <c:v>123</c:v>
                      </c:pt>
                      <c:pt idx="516">
                        <c:v>107</c:v>
                      </c:pt>
                      <c:pt idx="517">
                        <c:v>103</c:v>
                      </c:pt>
                      <c:pt idx="518">
                        <c:v>66</c:v>
                      </c:pt>
                      <c:pt idx="519">
                        <c:v>74</c:v>
                      </c:pt>
                      <c:pt idx="520">
                        <c:v>34</c:v>
                      </c:pt>
                      <c:pt idx="521">
                        <c:v>18</c:v>
                      </c:pt>
                      <c:pt idx="522">
                        <c:v>29</c:v>
                      </c:pt>
                      <c:pt idx="523">
                        <c:v>9</c:v>
                      </c:pt>
                      <c:pt idx="524">
                        <c:v>28</c:v>
                      </c:pt>
                      <c:pt idx="525">
                        <c:v>-9</c:v>
                      </c:pt>
                      <c:pt idx="526">
                        <c:v>23</c:v>
                      </c:pt>
                      <c:pt idx="527">
                        <c:v>2</c:v>
                      </c:pt>
                      <c:pt idx="528">
                        <c:v>38</c:v>
                      </c:pt>
                      <c:pt idx="529">
                        <c:v>21</c:v>
                      </c:pt>
                      <c:pt idx="530">
                        <c:v>43</c:v>
                      </c:pt>
                      <c:pt idx="531">
                        <c:v>54</c:v>
                      </c:pt>
                      <c:pt idx="532">
                        <c:v>34</c:v>
                      </c:pt>
                      <c:pt idx="533">
                        <c:v>32</c:v>
                      </c:pt>
                      <c:pt idx="534">
                        <c:v>9</c:v>
                      </c:pt>
                      <c:pt idx="535">
                        <c:v>56</c:v>
                      </c:pt>
                      <c:pt idx="536">
                        <c:v>36</c:v>
                      </c:pt>
                      <c:pt idx="537">
                        <c:v>90</c:v>
                      </c:pt>
                      <c:pt idx="538">
                        <c:v>78</c:v>
                      </c:pt>
                      <c:pt idx="539">
                        <c:v>-101</c:v>
                      </c:pt>
                      <c:pt idx="540">
                        <c:v>-100</c:v>
                      </c:pt>
                      <c:pt idx="541">
                        <c:v>-80</c:v>
                      </c:pt>
                      <c:pt idx="542">
                        <c:v>-36</c:v>
                      </c:pt>
                      <c:pt idx="543">
                        <c:v>-18</c:v>
                      </c:pt>
                      <c:pt idx="544">
                        <c:v>1</c:v>
                      </c:pt>
                      <c:pt idx="545">
                        <c:v>14</c:v>
                      </c:pt>
                      <c:pt idx="546">
                        <c:v>75</c:v>
                      </c:pt>
                      <c:pt idx="547">
                        <c:v>62</c:v>
                      </c:pt>
                      <c:pt idx="548">
                        <c:v>123</c:v>
                      </c:pt>
                      <c:pt idx="549">
                        <c:v>115</c:v>
                      </c:pt>
                      <c:pt idx="550">
                        <c:v>122</c:v>
                      </c:pt>
                      <c:pt idx="551">
                        <c:v>-89</c:v>
                      </c:pt>
                      <c:pt idx="552">
                        <c:v>-91</c:v>
                      </c:pt>
                      <c:pt idx="553">
                        <c:v>-83</c:v>
                      </c:pt>
                      <c:pt idx="554">
                        <c:v>-107</c:v>
                      </c:pt>
                      <c:pt idx="555">
                        <c:v>-90</c:v>
                      </c:pt>
                      <c:pt idx="556">
                        <c:v>-122</c:v>
                      </c:pt>
                      <c:pt idx="557">
                        <c:v>-86</c:v>
                      </c:pt>
                      <c:pt idx="558">
                        <c:v>-111</c:v>
                      </c:pt>
                      <c:pt idx="559">
                        <c:v>-69</c:v>
                      </c:pt>
                      <c:pt idx="560">
                        <c:v>-67</c:v>
                      </c:pt>
                      <c:pt idx="561">
                        <c:v>-78</c:v>
                      </c:pt>
                      <c:pt idx="562">
                        <c:v>-78</c:v>
                      </c:pt>
                      <c:pt idx="563">
                        <c:v>-76</c:v>
                      </c:pt>
                      <c:pt idx="564">
                        <c:v>-81</c:v>
                      </c:pt>
                      <c:pt idx="565">
                        <c:v>-108</c:v>
                      </c:pt>
                      <c:pt idx="566">
                        <c:v>-91</c:v>
                      </c:pt>
                      <c:pt idx="567">
                        <c:v>-100</c:v>
                      </c:pt>
                      <c:pt idx="568">
                        <c:v>-86</c:v>
                      </c:pt>
                      <c:pt idx="569">
                        <c:v>-78</c:v>
                      </c:pt>
                      <c:pt idx="570">
                        <c:v>-58</c:v>
                      </c:pt>
                      <c:pt idx="571">
                        <c:v>-31</c:v>
                      </c:pt>
                      <c:pt idx="572">
                        <c:v>-4</c:v>
                      </c:pt>
                      <c:pt idx="573">
                        <c:v>25</c:v>
                      </c:pt>
                      <c:pt idx="574">
                        <c:v>10</c:v>
                      </c:pt>
                      <c:pt idx="575">
                        <c:v>18</c:v>
                      </c:pt>
                      <c:pt idx="576">
                        <c:v>-29</c:v>
                      </c:pt>
                      <c:pt idx="577">
                        <c:v>2</c:v>
                      </c:pt>
                      <c:pt idx="578">
                        <c:v>-37</c:v>
                      </c:pt>
                      <c:pt idx="579">
                        <c:v>-5</c:v>
                      </c:pt>
                      <c:pt idx="580">
                        <c:v>-57</c:v>
                      </c:pt>
                      <c:pt idx="581">
                        <c:v>-40</c:v>
                      </c:pt>
                      <c:pt idx="582">
                        <c:v>-25</c:v>
                      </c:pt>
                      <c:pt idx="583">
                        <c:v>-16</c:v>
                      </c:pt>
                      <c:pt idx="584">
                        <c:v>15</c:v>
                      </c:pt>
                      <c:pt idx="585">
                        <c:v>-28</c:v>
                      </c:pt>
                      <c:pt idx="586">
                        <c:v>22</c:v>
                      </c:pt>
                      <c:pt idx="587">
                        <c:v>0</c:v>
                      </c:pt>
                      <c:pt idx="588">
                        <c:v>40</c:v>
                      </c:pt>
                      <c:pt idx="589">
                        <c:v>44</c:v>
                      </c:pt>
                      <c:pt idx="590">
                        <c:v>71</c:v>
                      </c:pt>
                      <c:pt idx="591">
                        <c:v>89</c:v>
                      </c:pt>
                      <c:pt idx="592">
                        <c:v>98</c:v>
                      </c:pt>
                      <c:pt idx="593">
                        <c:v>115</c:v>
                      </c:pt>
                      <c:pt idx="594">
                        <c:v>73</c:v>
                      </c:pt>
                      <c:pt idx="595">
                        <c:v>103</c:v>
                      </c:pt>
                      <c:pt idx="596">
                        <c:v>93</c:v>
                      </c:pt>
                      <c:pt idx="597">
                        <c:v>-125</c:v>
                      </c:pt>
                      <c:pt idx="598">
                        <c:v>102</c:v>
                      </c:pt>
                      <c:pt idx="599">
                        <c:v>-121</c:v>
                      </c:pt>
                      <c:pt idx="600">
                        <c:v>-120</c:v>
                      </c:pt>
                      <c:pt idx="601">
                        <c:v>-101</c:v>
                      </c:pt>
                      <c:pt idx="602">
                        <c:v>-110</c:v>
                      </c:pt>
                      <c:pt idx="603">
                        <c:v>92</c:v>
                      </c:pt>
                      <c:pt idx="604">
                        <c:v>96</c:v>
                      </c:pt>
                      <c:pt idx="605">
                        <c:v>72</c:v>
                      </c:pt>
                      <c:pt idx="606">
                        <c:v>92</c:v>
                      </c:pt>
                      <c:pt idx="607">
                        <c:v>71</c:v>
                      </c:pt>
                      <c:pt idx="608">
                        <c:v>72</c:v>
                      </c:pt>
                      <c:pt idx="609">
                        <c:v>22</c:v>
                      </c:pt>
                      <c:pt idx="610">
                        <c:v>-3</c:v>
                      </c:pt>
                      <c:pt idx="611">
                        <c:v>-57</c:v>
                      </c:pt>
                      <c:pt idx="612">
                        <c:v>-94</c:v>
                      </c:pt>
                      <c:pt idx="613">
                        <c:v>-118</c:v>
                      </c:pt>
                      <c:pt idx="614">
                        <c:v>108</c:v>
                      </c:pt>
                      <c:pt idx="615">
                        <c:v>-115</c:v>
                      </c:pt>
                      <c:pt idx="616">
                        <c:v>-119</c:v>
                      </c:pt>
                      <c:pt idx="617">
                        <c:v>-94</c:v>
                      </c:pt>
                      <c:pt idx="618">
                        <c:v>-110</c:v>
                      </c:pt>
                      <c:pt idx="619">
                        <c:v>-74</c:v>
                      </c:pt>
                      <c:pt idx="620">
                        <c:v>-119</c:v>
                      </c:pt>
                      <c:pt idx="621">
                        <c:v>-100</c:v>
                      </c:pt>
                      <c:pt idx="622">
                        <c:v>-98</c:v>
                      </c:pt>
                      <c:pt idx="623">
                        <c:v>126</c:v>
                      </c:pt>
                      <c:pt idx="624">
                        <c:v>90</c:v>
                      </c:pt>
                      <c:pt idx="625">
                        <c:v>42</c:v>
                      </c:pt>
                      <c:pt idx="626">
                        <c:v>33</c:v>
                      </c:pt>
                      <c:pt idx="627">
                        <c:v>-16</c:v>
                      </c:pt>
                      <c:pt idx="628">
                        <c:v>-3</c:v>
                      </c:pt>
                      <c:pt idx="629">
                        <c:v>-47</c:v>
                      </c:pt>
                      <c:pt idx="630">
                        <c:v>-48</c:v>
                      </c:pt>
                      <c:pt idx="631">
                        <c:v>-82</c:v>
                      </c:pt>
                      <c:pt idx="632">
                        <c:v>-69</c:v>
                      </c:pt>
                      <c:pt idx="633">
                        <c:v>-46</c:v>
                      </c:pt>
                      <c:pt idx="634">
                        <c:v>-55</c:v>
                      </c:pt>
                      <c:pt idx="635">
                        <c:v>-67</c:v>
                      </c:pt>
                      <c:pt idx="636">
                        <c:v>-94</c:v>
                      </c:pt>
                      <c:pt idx="637">
                        <c:v>-67</c:v>
                      </c:pt>
                      <c:pt idx="638">
                        <c:v>-58</c:v>
                      </c:pt>
                      <c:pt idx="639">
                        <c:v>-2</c:v>
                      </c:pt>
                      <c:pt idx="640">
                        <c:v>-3</c:v>
                      </c:pt>
                      <c:pt idx="641">
                        <c:v>20</c:v>
                      </c:pt>
                      <c:pt idx="642">
                        <c:v>9</c:v>
                      </c:pt>
                      <c:pt idx="643">
                        <c:v>11</c:v>
                      </c:pt>
                      <c:pt idx="644">
                        <c:v>31</c:v>
                      </c:pt>
                      <c:pt idx="645">
                        <c:v>13</c:v>
                      </c:pt>
                      <c:pt idx="646">
                        <c:v>14</c:v>
                      </c:pt>
                      <c:pt idx="647">
                        <c:v>-13</c:v>
                      </c:pt>
                      <c:pt idx="648">
                        <c:v>35</c:v>
                      </c:pt>
                      <c:pt idx="649">
                        <c:v>40</c:v>
                      </c:pt>
                      <c:pt idx="650">
                        <c:v>71</c:v>
                      </c:pt>
                      <c:pt idx="651">
                        <c:v>48</c:v>
                      </c:pt>
                      <c:pt idx="652">
                        <c:v>41</c:v>
                      </c:pt>
                      <c:pt idx="653">
                        <c:v>46</c:v>
                      </c:pt>
                      <c:pt idx="654">
                        <c:v>26</c:v>
                      </c:pt>
                      <c:pt idx="655">
                        <c:v>16</c:v>
                      </c:pt>
                      <c:pt idx="656">
                        <c:v>-6</c:v>
                      </c:pt>
                      <c:pt idx="657">
                        <c:v>0</c:v>
                      </c:pt>
                      <c:pt idx="658">
                        <c:v>-16</c:v>
                      </c:pt>
                      <c:pt idx="659">
                        <c:v>13</c:v>
                      </c:pt>
                      <c:pt idx="660">
                        <c:v>12</c:v>
                      </c:pt>
                      <c:pt idx="661">
                        <c:v>32</c:v>
                      </c:pt>
                      <c:pt idx="662">
                        <c:v>17</c:v>
                      </c:pt>
                      <c:pt idx="663">
                        <c:v>34</c:v>
                      </c:pt>
                      <c:pt idx="664">
                        <c:v>25</c:v>
                      </c:pt>
                      <c:pt idx="665">
                        <c:v>35</c:v>
                      </c:pt>
                      <c:pt idx="666">
                        <c:v>58</c:v>
                      </c:pt>
                      <c:pt idx="667">
                        <c:v>38</c:v>
                      </c:pt>
                      <c:pt idx="668">
                        <c:v>52</c:v>
                      </c:pt>
                      <c:pt idx="669">
                        <c:v>27</c:v>
                      </c:pt>
                      <c:pt idx="670">
                        <c:v>58</c:v>
                      </c:pt>
                      <c:pt idx="671">
                        <c:v>34</c:v>
                      </c:pt>
                      <c:pt idx="672">
                        <c:v>32</c:v>
                      </c:pt>
                      <c:pt idx="673">
                        <c:v>21</c:v>
                      </c:pt>
                      <c:pt idx="674">
                        <c:v>47</c:v>
                      </c:pt>
                      <c:pt idx="675">
                        <c:v>70</c:v>
                      </c:pt>
                      <c:pt idx="676">
                        <c:v>69</c:v>
                      </c:pt>
                      <c:pt idx="677">
                        <c:v>115</c:v>
                      </c:pt>
                      <c:pt idx="678">
                        <c:v>91</c:v>
                      </c:pt>
                      <c:pt idx="679">
                        <c:v>112</c:v>
                      </c:pt>
                      <c:pt idx="680">
                        <c:v>50</c:v>
                      </c:pt>
                      <c:pt idx="681">
                        <c:v>102</c:v>
                      </c:pt>
                      <c:pt idx="682">
                        <c:v>66</c:v>
                      </c:pt>
                      <c:pt idx="683">
                        <c:v>79</c:v>
                      </c:pt>
                      <c:pt idx="684">
                        <c:v>70</c:v>
                      </c:pt>
                      <c:pt idx="685">
                        <c:v>26</c:v>
                      </c:pt>
                      <c:pt idx="686">
                        <c:v>4</c:v>
                      </c:pt>
                      <c:pt idx="687">
                        <c:v>-52</c:v>
                      </c:pt>
                      <c:pt idx="688">
                        <c:v>-51</c:v>
                      </c:pt>
                      <c:pt idx="689">
                        <c:v>-70</c:v>
                      </c:pt>
                      <c:pt idx="690">
                        <c:v>-61</c:v>
                      </c:pt>
                      <c:pt idx="691">
                        <c:v>-84</c:v>
                      </c:pt>
                      <c:pt idx="692">
                        <c:v>-80</c:v>
                      </c:pt>
                      <c:pt idx="693">
                        <c:v>-94</c:v>
                      </c:pt>
                      <c:pt idx="694">
                        <c:v>-78</c:v>
                      </c:pt>
                      <c:pt idx="695">
                        <c:v>-98</c:v>
                      </c:pt>
                      <c:pt idx="696">
                        <c:v>-83</c:v>
                      </c:pt>
                      <c:pt idx="697">
                        <c:v>-50</c:v>
                      </c:pt>
                      <c:pt idx="698">
                        <c:v>-34</c:v>
                      </c:pt>
                      <c:pt idx="699">
                        <c:v>39</c:v>
                      </c:pt>
                      <c:pt idx="700">
                        <c:v>63</c:v>
                      </c:pt>
                      <c:pt idx="701">
                        <c:v>98</c:v>
                      </c:pt>
                      <c:pt idx="702">
                        <c:v>78</c:v>
                      </c:pt>
                      <c:pt idx="703">
                        <c:v>94</c:v>
                      </c:pt>
                      <c:pt idx="704">
                        <c:v>83</c:v>
                      </c:pt>
                      <c:pt idx="705">
                        <c:v>87</c:v>
                      </c:pt>
                      <c:pt idx="706">
                        <c:v>94</c:v>
                      </c:pt>
                      <c:pt idx="707">
                        <c:v>112</c:v>
                      </c:pt>
                      <c:pt idx="708">
                        <c:v>-99</c:v>
                      </c:pt>
                      <c:pt idx="709">
                        <c:v>-86</c:v>
                      </c:pt>
                      <c:pt idx="710">
                        <c:v>-46</c:v>
                      </c:pt>
                      <c:pt idx="711">
                        <c:v>-98</c:v>
                      </c:pt>
                      <c:pt idx="712">
                        <c:v>-111</c:v>
                      </c:pt>
                      <c:pt idx="713">
                        <c:v>69</c:v>
                      </c:pt>
                      <c:pt idx="714">
                        <c:v>50</c:v>
                      </c:pt>
                      <c:pt idx="715">
                        <c:v>-3</c:v>
                      </c:pt>
                      <c:pt idx="716">
                        <c:v>-25</c:v>
                      </c:pt>
                      <c:pt idx="717">
                        <c:v>-53</c:v>
                      </c:pt>
                      <c:pt idx="718">
                        <c:v>-38</c:v>
                      </c:pt>
                      <c:pt idx="719">
                        <c:v>7</c:v>
                      </c:pt>
                      <c:pt idx="720">
                        <c:v>-33</c:v>
                      </c:pt>
                      <c:pt idx="721">
                        <c:v>21</c:v>
                      </c:pt>
                      <c:pt idx="722">
                        <c:v>-23</c:v>
                      </c:pt>
                      <c:pt idx="723">
                        <c:v>-3</c:v>
                      </c:pt>
                      <c:pt idx="724">
                        <c:v>-9</c:v>
                      </c:pt>
                      <c:pt idx="725">
                        <c:v>-5</c:v>
                      </c:pt>
                      <c:pt idx="726">
                        <c:v>6</c:v>
                      </c:pt>
                      <c:pt idx="727">
                        <c:v>-11</c:v>
                      </c:pt>
                      <c:pt idx="728">
                        <c:v>8</c:v>
                      </c:pt>
                      <c:pt idx="729">
                        <c:v>-3</c:v>
                      </c:pt>
                      <c:pt idx="730">
                        <c:v>11</c:v>
                      </c:pt>
                      <c:pt idx="731">
                        <c:v>-16</c:v>
                      </c:pt>
                      <c:pt idx="732">
                        <c:v>-40</c:v>
                      </c:pt>
                      <c:pt idx="733">
                        <c:v>-33</c:v>
                      </c:pt>
                      <c:pt idx="734">
                        <c:v>-8</c:v>
                      </c:pt>
                      <c:pt idx="735">
                        <c:v>-11</c:v>
                      </c:pt>
                      <c:pt idx="736">
                        <c:v>0</c:v>
                      </c:pt>
                      <c:pt idx="737">
                        <c:v>-2</c:v>
                      </c:pt>
                      <c:pt idx="738">
                        <c:v>-69</c:v>
                      </c:pt>
                      <c:pt idx="739">
                        <c:v>-73</c:v>
                      </c:pt>
                      <c:pt idx="740">
                        <c:v>-100</c:v>
                      </c:pt>
                      <c:pt idx="741">
                        <c:v>-73</c:v>
                      </c:pt>
                      <c:pt idx="742">
                        <c:v>-125</c:v>
                      </c:pt>
                      <c:pt idx="743">
                        <c:v>-114</c:v>
                      </c:pt>
                      <c:pt idx="744">
                        <c:v>122</c:v>
                      </c:pt>
                      <c:pt idx="745">
                        <c:v>122</c:v>
                      </c:pt>
                      <c:pt idx="746">
                        <c:v>123</c:v>
                      </c:pt>
                      <c:pt idx="747">
                        <c:v>125</c:v>
                      </c:pt>
                      <c:pt idx="748">
                        <c:v>124</c:v>
                      </c:pt>
                      <c:pt idx="749">
                        <c:v>99</c:v>
                      </c:pt>
                      <c:pt idx="750">
                        <c:v>-122</c:v>
                      </c:pt>
                      <c:pt idx="751">
                        <c:v>-123</c:v>
                      </c:pt>
                      <c:pt idx="752">
                        <c:v>-68</c:v>
                      </c:pt>
                      <c:pt idx="753">
                        <c:v>-86</c:v>
                      </c:pt>
                      <c:pt idx="754">
                        <c:v>-47</c:v>
                      </c:pt>
                      <c:pt idx="755">
                        <c:v>-22</c:v>
                      </c:pt>
                      <c:pt idx="756">
                        <c:v>16</c:v>
                      </c:pt>
                      <c:pt idx="757">
                        <c:v>44</c:v>
                      </c:pt>
                      <c:pt idx="758">
                        <c:v>25</c:v>
                      </c:pt>
                      <c:pt idx="759">
                        <c:v>96</c:v>
                      </c:pt>
                      <c:pt idx="760">
                        <c:v>115</c:v>
                      </c:pt>
                      <c:pt idx="761">
                        <c:v>-75</c:v>
                      </c:pt>
                      <c:pt idx="762">
                        <c:v>-80</c:v>
                      </c:pt>
                      <c:pt idx="763">
                        <c:v>-67</c:v>
                      </c:pt>
                      <c:pt idx="764">
                        <c:v>-88</c:v>
                      </c:pt>
                      <c:pt idx="765">
                        <c:v>-81</c:v>
                      </c:pt>
                      <c:pt idx="766">
                        <c:v>-84</c:v>
                      </c:pt>
                      <c:pt idx="767">
                        <c:v>-80</c:v>
                      </c:pt>
                      <c:pt idx="768">
                        <c:v>-36</c:v>
                      </c:pt>
                      <c:pt idx="769">
                        <c:v>-59</c:v>
                      </c:pt>
                      <c:pt idx="770">
                        <c:v>-43</c:v>
                      </c:pt>
                      <c:pt idx="771">
                        <c:v>-67</c:v>
                      </c:pt>
                      <c:pt idx="772">
                        <c:v>-41</c:v>
                      </c:pt>
                      <c:pt idx="773">
                        <c:v>-89</c:v>
                      </c:pt>
                      <c:pt idx="774">
                        <c:v>-120</c:v>
                      </c:pt>
                      <c:pt idx="775">
                        <c:v>79</c:v>
                      </c:pt>
                      <c:pt idx="776">
                        <c:v>77</c:v>
                      </c:pt>
                      <c:pt idx="777">
                        <c:v>66</c:v>
                      </c:pt>
                      <c:pt idx="778">
                        <c:v>45</c:v>
                      </c:pt>
                      <c:pt idx="779">
                        <c:v>52</c:v>
                      </c:pt>
                      <c:pt idx="780">
                        <c:v>-10</c:v>
                      </c:pt>
                      <c:pt idx="781">
                        <c:v>10</c:v>
                      </c:pt>
                      <c:pt idx="782">
                        <c:v>-32</c:v>
                      </c:pt>
                      <c:pt idx="783">
                        <c:v>-14</c:v>
                      </c:pt>
                      <c:pt idx="784">
                        <c:v>-30</c:v>
                      </c:pt>
                      <c:pt idx="785">
                        <c:v>-7</c:v>
                      </c:pt>
                      <c:pt idx="786">
                        <c:v>12</c:v>
                      </c:pt>
                      <c:pt idx="787">
                        <c:v>20</c:v>
                      </c:pt>
                      <c:pt idx="788">
                        <c:v>29</c:v>
                      </c:pt>
                      <c:pt idx="789">
                        <c:v>12</c:v>
                      </c:pt>
                      <c:pt idx="790">
                        <c:v>39</c:v>
                      </c:pt>
                      <c:pt idx="791">
                        <c:v>23</c:v>
                      </c:pt>
                      <c:pt idx="792">
                        <c:v>63</c:v>
                      </c:pt>
                      <c:pt idx="793">
                        <c:v>27</c:v>
                      </c:pt>
                      <c:pt idx="794">
                        <c:v>28</c:v>
                      </c:pt>
                      <c:pt idx="795">
                        <c:v>43</c:v>
                      </c:pt>
                      <c:pt idx="796">
                        <c:v>27</c:v>
                      </c:pt>
                      <c:pt idx="797">
                        <c:v>14</c:v>
                      </c:pt>
                      <c:pt idx="798">
                        <c:v>15</c:v>
                      </c:pt>
                      <c:pt idx="799">
                        <c:v>-19</c:v>
                      </c:pt>
                      <c:pt idx="800">
                        <c:v>-54</c:v>
                      </c:pt>
                      <c:pt idx="801">
                        <c:v>-80</c:v>
                      </c:pt>
                      <c:pt idx="802">
                        <c:v>-115</c:v>
                      </c:pt>
                      <c:pt idx="803">
                        <c:v>-88</c:v>
                      </c:pt>
                      <c:pt idx="804">
                        <c:v>104</c:v>
                      </c:pt>
                      <c:pt idx="805">
                        <c:v>118</c:v>
                      </c:pt>
                      <c:pt idx="806">
                        <c:v>82</c:v>
                      </c:pt>
                      <c:pt idx="807">
                        <c:v>75</c:v>
                      </c:pt>
                      <c:pt idx="808">
                        <c:v>64</c:v>
                      </c:pt>
                      <c:pt idx="809">
                        <c:v>59</c:v>
                      </c:pt>
                      <c:pt idx="810">
                        <c:v>104</c:v>
                      </c:pt>
                      <c:pt idx="811">
                        <c:v>91</c:v>
                      </c:pt>
                      <c:pt idx="812">
                        <c:v>-94</c:v>
                      </c:pt>
                      <c:pt idx="813">
                        <c:v>-84</c:v>
                      </c:pt>
                      <c:pt idx="814">
                        <c:v>-27</c:v>
                      </c:pt>
                      <c:pt idx="815">
                        <c:v>-18</c:v>
                      </c:pt>
                      <c:pt idx="816">
                        <c:v>30</c:v>
                      </c:pt>
                      <c:pt idx="817">
                        <c:v>34</c:v>
                      </c:pt>
                      <c:pt idx="818">
                        <c:v>68</c:v>
                      </c:pt>
                      <c:pt idx="819">
                        <c:v>103</c:v>
                      </c:pt>
                      <c:pt idx="820">
                        <c:v>-111</c:v>
                      </c:pt>
                      <c:pt idx="821">
                        <c:v>-63</c:v>
                      </c:pt>
                      <c:pt idx="822">
                        <c:v>-77</c:v>
                      </c:pt>
                      <c:pt idx="823">
                        <c:v>-22</c:v>
                      </c:pt>
                      <c:pt idx="824">
                        <c:v>-63</c:v>
                      </c:pt>
                      <c:pt idx="825">
                        <c:v>-25</c:v>
                      </c:pt>
                      <c:pt idx="826">
                        <c:v>-7</c:v>
                      </c:pt>
                      <c:pt idx="827">
                        <c:v>30</c:v>
                      </c:pt>
                      <c:pt idx="828">
                        <c:v>50</c:v>
                      </c:pt>
                      <c:pt idx="829">
                        <c:v>57</c:v>
                      </c:pt>
                      <c:pt idx="830">
                        <c:v>61</c:v>
                      </c:pt>
                      <c:pt idx="831">
                        <c:v>12</c:v>
                      </c:pt>
                      <c:pt idx="832">
                        <c:v>-3</c:v>
                      </c:pt>
                      <c:pt idx="833">
                        <c:v>-56</c:v>
                      </c:pt>
                      <c:pt idx="834">
                        <c:v>-65</c:v>
                      </c:pt>
                      <c:pt idx="835">
                        <c:v>-95</c:v>
                      </c:pt>
                      <c:pt idx="836">
                        <c:v>-119</c:v>
                      </c:pt>
                      <c:pt idx="837">
                        <c:v>84</c:v>
                      </c:pt>
                      <c:pt idx="838">
                        <c:v>77</c:v>
                      </c:pt>
                      <c:pt idx="839">
                        <c:v>59</c:v>
                      </c:pt>
                      <c:pt idx="840">
                        <c:v>38</c:v>
                      </c:pt>
                      <c:pt idx="841">
                        <c:v>61</c:v>
                      </c:pt>
                      <c:pt idx="842">
                        <c:v>21</c:v>
                      </c:pt>
                      <c:pt idx="843">
                        <c:v>41</c:v>
                      </c:pt>
                      <c:pt idx="844">
                        <c:v>-2</c:v>
                      </c:pt>
                      <c:pt idx="845">
                        <c:v>9</c:v>
                      </c:pt>
                      <c:pt idx="846">
                        <c:v>-32</c:v>
                      </c:pt>
                      <c:pt idx="847">
                        <c:v>-23</c:v>
                      </c:pt>
                      <c:pt idx="848">
                        <c:v>-68</c:v>
                      </c:pt>
                      <c:pt idx="849">
                        <c:v>-87</c:v>
                      </c:pt>
                      <c:pt idx="850">
                        <c:v>-65</c:v>
                      </c:pt>
                      <c:pt idx="851">
                        <c:v>-87</c:v>
                      </c:pt>
                      <c:pt idx="852">
                        <c:v>-60</c:v>
                      </c:pt>
                      <c:pt idx="853">
                        <c:v>-60</c:v>
                      </c:pt>
                      <c:pt idx="854">
                        <c:v>-26</c:v>
                      </c:pt>
                      <c:pt idx="855">
                        <c:v>-53</c:v>
                      </c:pt>
                      <c:pt idx="856">
                        <c:v>-30</c:v>
                      </c:pt>
                      <c:pt idx="857">
                        <c:v>-16</c:v>
                      </c:pt>
                      <c:pt idx="858">
                        <c:v>-43</c:v>
                      </c:pt>
                      <c:pt idx="859">
                        <c:v>-54</c:v>
                      </c:pt>
                      <c:pt idx="860">
                        <c:v>-45</c:v>
                      </c:pt>
                      <c:pt idx="861">
                        <c:v>-28</c:v>
                      </c:pt>
                      <c:pt idx="862">
                        <c:v>-41</c:v>
                      </c:pt>
                      <c:pt idx="863">
                        <c:v>-35</c:v>
                      </c:pt>
                      <c:pt idx="864">
                        <c:v>-116</c:v>
                      </c:pt>
                      <c:pt idx="865">
                        <c:v>125</c:v>
                      </c:pt>
                      <c:pt idx="866">
                        <c:v>102</c:v>
                      </c:pt>
                      <c:pt idx="867">
                        <c:v>-116</c:v>
                      </c:pt>
                      <c:pt idx="868">
                        <c:v>-109</c:v>
                      </c:pt>
                      <c:pt idx="869">
                        <c:v>-113</c:v>
                      </c:pt>
                      <c:pt idx="870">
                        <c:v>-79</c:v>
                      </c:pt>
                      <c:pt idx="871">
                        <c:v>-62</c:v>
                      </c:pt>
                      <c:pt idx="872">
                        <c:v>-20</c:v>
                      </c:pt>
                      <c:pt idx="873">
                        <c:v>-19</c:v>
                      </c:pt>
                      <c:pt idx="874">
                        <c:v>7</c:v>
                      </c:pt>
                      <c:pt idx="875">
                        <c:v>-25</c:v>
                      </c:pt>
                      <c:pt idx="876">
                        <c:v>13</c:v>
                      </c:pt>
                      <c:pt idx="877">
                        <c:v>36</c:v>
                      </c:pt>
                      <c:pt idx="878">
                        <c:v>62</c:v>
                      </c:pt>
                      <c:pt idx="879">
                        <c:v>93</c:v>
                      </c:pt>
                      <c:pt idx="880">
                        <c:v>103</c:v>
                      </c:pt>
                      <c:pt idx="881">
                        <c:v>-128</c:v>
                      </c:pt>
                      <c:pt idx="882">
                        <c:v>99</c:v>
                      </c:pt>
                      <c:pt idx="883">
                        <c:v>-125</c:v>
                      </c:pt>
                      <c:pt idx="884">
                        <c:v>-105</c:v>
                      </c:pt>
                      <c:pt idx="885">
                        <c:v>-90</c:v>
                      </c:pt>
                      <c:pt idx="886">
                        <c:v>-94</c:v>
                      </c:pt>
                      <c:pt idx="887">
                        <c:v>-56</c:v>
                      </c:pt>
                      <c:pt idx="888">
                        <c:v>-97</c:v>
                      </c:pt>
                      <c:pt idx="889">
                        <c:v>-98</c:v>
                      </c:pt>
                      <c:pt idx="890">
                        <c:v>125</c:v>
                      </c:pt>
                      <c:pt idx="891">
                        <c:v>72</c:v>
                      </c:pt>
                      <c:pt idx="892">
                        <c:v>60</c:v>
                      </c:pt>
                      <c:pt idx="893">
                        <c:v>11</c:v>
                      </c:pt>
                      <c:pt idx="894">
                        <c:v>17</c:v>
                      </c:pt>
                      <c:pt idx="895">
                        <c:v>3</c:v>
                      </c:pt>
                      <c:pt idx="896">
                        <c:v>31</c:v>
                      </c:pt>
                      <c:pt idx="897">
                        <c:v>5</c:v>
                      </c:pt>
                      <c:pt idx="898">
                        <c:v>-8</c:v>
                      </c:pt>
                      <c:pt idx="899">
                        <c:v>-32</c:v>
                      </c:pt>
                      <c:pt idx="900">
                        <c:v>-48</c:v>
                      </c:pt>
                      <c:pt idx="901">
                        <c:v>-6</c:v>
                      </c:pt>
                      <c:pt idx="902">
                        <c:v>-4</c:v>
                      </c:pt>
                      <c:pt idx="903">
                        <c:v>11</c:v>
                      </c:pt>
                      <c:pt idx="904">
                        <c:v>-9</c:v>
                      </c:pt>
                      <c:pt idx="905">
                        <c:v>28</c:v>
                      </c:pt>
                      <c:pt idx="906">
                        <c:v>-3</c:v>
                      </c:pt>
                      <c:pt idx="907">
                        <c:v>-16</c:v>
                      </c:pt>
                      <c:pt idx="908">
                        <c:v>-87</c:v>
                      </c:pt>
                      <c:pt idx="909">
                        <c:v>-80</c:v>
                      </c:pt>
                      <c:pt idx="910">
                        <c:v>-106</c:v>
                      </c:pt>
                      <c:pt idx="911">
                        <c:v>123</c:v>
                      </c:pt>
                      <c:pt idx="912">
                        <c:v>-112</c:v>
                      </c:pt>
                      <c:pt idx="913">
                        <c:v>122</c:v>
                      </c:pt>
                      <c:pt idx="914">
                        <c:v>-106</c:v>
                      </c:pt>
                      <c:pt idx="915">
                        <c:v>116</c:v>
                      </c:pt>
                      <c:pt idx="916">
                        <c:v>-91</c:v>
                      </c:pt>
                      <c:pt idx="917">
                        <c:v>-70</c:v>
                      </c:pt>
                      <c:pt idx="918">
                        <c:v>-16</c:v>
                      </c:pt>
                      <c:pt idx="919">
                        <c:v>-24</c:v>
                      </c:pt>
                      <c:pt idx="920">
                        <c:v>-10</c:v>
                      </c:pt>
                      <c:pt idx="921">
                        <c:v>8</c:v>
                      </c:pt>
                      <c:pt idx="922">
                        <c:v>10</c:v>
                      </c:pt>
                      <c:pt idx="923">
                        <c:v>67</c:v>
                      </c:pt>
                      <c:pt idx="924">
                        <c:v>25</c:v>
                      </c:pt>
                      <c:pt idx="925">
                        <c:v>80</c:v>
                      </c:pt>
                      <c:pt idx="926">
                        <c:v>98</c:v>
                      </c:pt>
                      <c:pt idx="927">
                        <c:v>-118</c:v>
                      </c:pt>
                      <c:pt idx="928">
                        <c:v>-96</c:v>
                      </c:pt>
                      <c:pt idx="929">
                        <c:v>-44</c:v>
                      </c:pt>
                      <c:pt idx="930">
                        <c:v>-22</c:v>
                      </c:pt>
                      <c:pt idx="931">
                        <c:v>23</c:v>
                      </c:pt>
                      <c:pt idx="932">
                        <c:v>42</c:v>
                      </c:pt>
                      <c:pt idx="933">
                        <c:v>49</c:v>
                      </c:pt>
                      <c:pt idx="934">
                        <c:v>87</c:v>
                      </c:pt>
                      <c:pt idx="935">
                        <c:v>78</c:v>
                      </c:pt>
                      <c:pt idx="936">
                        <c:v>92</c:v>
                      </c:pt>
                      <c:pt idx="937">
                        <c:v>72</c:v>
                      </c:pt>
                      <c:pt idx="938">
                        <c:v>73</c:v>
                      </c:pt>
                      <c:pt idx="939">
                        <c:v>57</c:v>
                      </c:pt>
                      <c:pt idx="940">
                        <c:v>47</c:v>
                      </c:pt>
                      <c:pt idx="941">
                        <c:v>0</c:v>
                      </c:pt>
                      <c:pt idx="942">
                        <c:v>-16</c:v>
                      </c:pt>
                      <c:pt idx="943">
                        <c:v>7</c:v>
                      </c:pt>
                      <c:pt idx="944">
                        <c:v>-17</c:v>
                      </c:pt>
                      <c:pt idx="945">
                        <c:v>2</c:v>
                      </c:pt>
                      <c:pt idx="946">
                        <c:v>-8</c:v>
                      </c:pt>
                      <c:pt idx="947">
                        <c:v>1</c:v>
                      </c:pt>
                      <c:pt idx="948">
                        <c:v>-42</c:v>
                      </c:pt>
                      <c:pt idx="949">
                        <c:v>-1</c:v>
                      </c:pt>
                      <c:pt idx="950">
                        <c:v>-62</c:v>
                      </c:pt>
                      <c:pt idx="951">
                        <c:v>-73</c:v>
                      </c:pt>
                      <c:pt idx="952">
                        <c:v>-103</c:v>
                      </c:pt>
                      <c:pt idx="953">
                        <c:v>82</c:v>
                      </c:pt>
                      <c:pt idx="954">
                        <c:v>78</c:v>
                      </c:pt>
                      <c:pt idx="955">
                        <c:v>20</c:v>
                      </c:pt>
                      <c:pt idx="956">
                        <c:v>35</c:v>
                      </c:pt>
                      <c:pt idx="957">
                        <c:v>-2</c:v>
                      </c:pt>
                      <c:pt idx="958">
                        <c:v>-17</c:v>
                      </c:pt>
                      <c:pt idx="959">
                        <c:v>-49</c:v>
                      </c:pt>
                      <c:pt idx="960">
                        <c:v>-49</c:v>
                      </c:pt>
                      <c:pt idx="961">
                        <c:v>-84</c:v>
                      </c:pt>
                      <c:pt idx="962">
                        <c:v>-111</c:v>
                      </c:pt>
                      <c:pt idx="963">
                        <c:v>-104</c:v>
                      </c:pt>
                      <c:pt idx="964">
                        <c:v>120</c:v>
                      </c:pt>
                      <c:pt idx="965">
                        <c:v>-123</c:v>
                      </c:pt>
                      <c:pt idx="966">
                        <c:v>113</c:v>
                      </c:pt>
                      <c:pt idx="967">
                        <c:v>-126</c:v>
                      </c:pt>
                      <c:pt idx="968">
                        <c:v>97</c:v>
                      </c:pt>
                      <c:pt idx="969">
                        <c:v>89</c:v>
                      </c:pt>
                      <c:pt idx="970">
                        <c:v>56</c:v>
                      </c:pt>
                      <c:pt idx="971">
                        <c:v>83</c:v>
                      </c:pt>
                      <c:pt idx="972">
                        <c:v>101</c:v>
                      </c:pt>
                      <c:pt idx="973">
                        <c:v>-115</c:v>
                      </c:pt>
                      <c:pt idx="974">
                        <c:v>-89</c:v>
                      </c:pt>
                      <c:pt idx="975">
                        <c:v>-103</c:v>
                      </c:pt>
                      <c:pt idx="976">
                        <c:v>-97</c:v>
                      </c:pt>
                      <c:pt idx="977">
                        <c:v>-94</c:v>
                      </c:pt>
                      <c:pt idx="978">
                        <c:v>-56</c:v>
                      </c:pt>
                      <c:pt idx="979">
                        <c:v>-77</c:v>
                      </c:pt>
                      <c:pt idx="980">
                        <c:v>-78</c:v>
                      </c:pt>
                      <c:pt idx="981">
                        <c:v>-60</c:v>
                      </c:pt>
                      <c:pt idx="982">
                        <c:v>-44</c:v>
                      </c:pt>
                      <c:pt idx="983">
                        <c:v>-43</c:v>
                      </c:pt>
                      <c:pt idx="984">
                        <c:v>-49</c:v>
                      </c:pt>
                      <c:pt idx="985">
                        <c:v>-35</c:v>
                      </c:pt>
                      <c:pt idx="986">
                        <c:v>-51</c:v>
                      </c:pt>
                      <c:pt idx="987">
                        <c:v>8</c:v>
                      </c:pt>
                      <c:pt idx="988">
                        <c:v>10</c:v>
                      </c:pt>
                      <c:pt idx="989">
                        <c:v>88</c:v>
                      </c:pt>
                      <c:pt idx="990">
                        <c:v>98</c:v>
                      </c:pt>
                      <c:pt idx="991">
                        <c:v>-120</c:v>
                      </c:pt>
                      <c:pt idx="992">
                        <c:v>-114</c:v>
                      </c:pt>
                      <c:pt idx="993">
                        <c:v>-90</c:v>
                      </c:pt>
                      <c:pt idx="994">
                        <c:v>-54</c:v>
                      </c:pt>
                      <c:pt idx="995">
                        <c:v>-106</c:v>
                      </c:pt>
                      <c:pt idx="996">
                        <c:v>-72</c:v>
                      </c:pt>
                      <c:pt idx="997">
                        <c:v>-72</c:v>
                      </c:pt>
                      <c:pt idx="998">
                        <c:v>-6</c:v>
                      </c:pt>
                      <c:pt idx="999">
                        <c:v>-37</c:v>
                      </c:pt>
                      <c:pt idx="1000">
                        <c:v>-11</c:v>
                      </c:pt>
                      <c:pt idx="1001">
                        <c:v>-22</c:v>
                      </c:pt>
                      <c:pt idx="1002">
                        <c:v>-48</c:v>
                      </c:pt>
                      <c:pt idx="1003">
                        <c:v>-51</c:v>
                      </c:pt>
                      <c:pt idx="1004">
                        <c:v>-47</c:v>
                      </c:pt>
                      <c:pt idx="1005">
                        <c:v>-35</c:v>
                      </c:pt>
                      <c:pt idx="1006">
                        <c:v>-83</c:v>
                      </c:pt>
                      <c:pt idx="1007">
                        <c:v>-35</c:v>
                      </c:pt>
                      <c:pt idx="1008">
                        <c:v>-54</c:v>
                      </c:pt>
                      <c:pt idx="1009">
                        <c:v>12</c:v>
                      </c:pt>
                      <c:pt idx="1010">
                        <c:v>9</c:v>
                      </c:pt>
                      <c:pt idx="1011">
                        <c:v>-12</c:v>
                      </c:pt>
                      <c:pt idx="1012">
                        <c:v>-33</c:v>
                      </c:pt>
                      <c:pt idx="1013">
                        <c:v>-47</c:v>
                      </c:pt>
                      <c:pt idx="1014">
                        <c:v>-41</c:v>
                      </c:pt>
                      <c:pt idx="1015">
                        <c:v>-74</c:v>
                      </c:pt>
                      <c:pt idx="1016">
                        <c:v>-67</c:v>
                      </c:pt>
                      <c:pt idx="1017">
                        <c:v>-118</c:v>
                      </c:pt>
                      <c:pt idx="1018">
                        <c:v>-123</c:v>
                      </c:pt>
                      <c:pt idx="1019">
                        <c:v>104</c:v>
                      </c:pt>
                      <c:pt idx="1020">
                        <c:v>99</c:v>
                      </c:pt>
                      <c:pt idx="1021">
                        <c:v>56</c:v>
                      </c:pt>
                      <c:pt idx="1022">
                        <c:v>11</c:v>
                      </c:pt>
                      <c:pt idx="1023">
                        <c:v>-24</c:v>
                      </c:pt>
                    </c:numCache>
                  </c:numRef>
                </c:val>
                <c:smooth val="0"/>
                <c:extLst>
                  <c:ext xmlns:c16="http://schemas.microsoft.com/office/drawing/2014/chart" uri="{C3380CC4-5D6E-409C-BE32-E72D297353CC}">
                    <c16:uniqueId val="{00000002-8633-4C60-9D43-B4F04A7FCCCA}"/>
                  </c:ext>
                </c:extLst>
              </c15:ser>
            </c15:filteredLineSeries>
            <c15:filteredLineSeries>
              <c15:ser>
                <c:idx val="2"/>
                <c:order val="2"/>
                <c:tx>
                  <c:v>3</c:v>
                </c:tx>
                <c:spPr>
                  <a:ln w="22225" cap="rnd">
                    <a:solidFill>
                      <a:schemeClr val="accent3"/>
                    </a:solidFill>
                    <a:round/>
                  </a:ln>
                  <a:effectLst/>
                </c:spPr>
                <c:marker>
                  <c:symbol val="none"/>
                </c:marker>
                <c:val>
                  <c:numRef>
                    <c:extLst xmlns:c15="http://schemas.microsoft.com/office/drawing/2012/chart">
                      <c:ext xmlns:c15="http://schemas.microsoft.com/office/drawing/2012/chart" uri="{02D57815-91ED-43cb-92C2-25804820EDAC}">
                        <c15:formulaRef>
                          <c15:sqref>Sheet2!$C$2:$C$1025</c15:sqref>
                        </c15:formulaRef>
                      </c:ext>
                    </c:extLst>
                    <c:numCache>
                      <c:formatCode>General</c:formatCode>
                      <c:ptCount val="1024"/>
                      <c:pt idx="0">
                        <c:v>-93</c:v>
                      </c:pt>
                      <c:pt idx="1">
                        <c:v>-12</c:v>
                      </c:pt>
                      <c:pt idx="2">
                        <c:v>69</c:v>
                      </c:pt>
                      <c:pt idx="3">
                        <c:v>-64</c:v>
                      </c:pt>
                      <c:pt idx="4">
                        <c:v>-1</c:v>
                      </c:pt>
                      <c:pt idx="5">
                        <c:v>123</c:v>
                      </c:pt>
                      <c:pt idx="6">
                        <c:v>-110</c:v>
                      </c:pt>
                      <c:pt idx="7">
                        <c:v>-10</c:v>
                      </c:pt>
                      <c:pt idx="8">
                        <c:v>52</c:v>
                      </c:pt>
                      <c:pt idx="9">
                        <c:v>-112</c:v>
                      </c:pt>
                      <c:pt idx="10">
                        <c:v>-67</c:v>
                      </c:pt>
                      <c:pt idx="11">
                        <c:v>-50</c:v>
                      </c:pt>
                      <c:pt idx="12">
                        <c:v>-14</c:v>
                      </c:pt>
                      <c:pt idx="13">
                        <c:v>-24</c:v>
                      </c:pt>
                      <c:pt idx="14">
                        <c:v>-4</c:v>
                      </c:pt>
                      <c:pt idx="15">
                        <c:v>-43</c:v>
                      </c:pt>
                      <c:pt idx="16">
                        <c:v>-23</c:v>
                      </c:pt>
                      <c:pt idx="17">
                        <c:v>-102</c:v>
                      </c:pt>
                      <c:pt idx="18">
                        <c:v>-120</c:v>
                      </c:pt>
                      <c:pt idx="19">
                        <c:v>108</c:v>
                      </c:pt>
                      <c:pt idx="20">
                        <c:v>121</c:v>
                      </c:pt>
                      <c:pt idx="21">
                        <c:v>76</c:v>
                      </c:pt>
                      <c:pt idx="22">
                        <c:v>-16</c:v>
                      </c:pt>
                      <c:pt idx="23">
                        <c:v>-59</c:v>
                      </c:pt>
                      <c:pt idx="24">
                        <c:v>-127</c:v>
                      </c:pt>
                      <c:pt idx="25">
                        <c:v>-83</c:v>
                      </c:pt>
                      <c:pt idx="26">
                        <c:v>-112</c:v>
                      </c:pt>
                      <c:pt idx="27">
                        <c:v>-119</c:v>
                      </c:pt>
                      <c:pt idx="28">
                        <c:v>76</c:v>
                      </c:pt>
                      <c:pt idx="29">
                        <c:v>94</c:v>
                      </c:pt>
                      <c:pt idx="30">
                        <c:v>103</c:v>
                      </c:pt>
                      <c:pt idx="31">
                        <c:v>-114</c:v>
                      </c:pt>
                      <c:pt idx="32">
                        <c:v>-78</c:v>
                      </c:pt>
                      <c:pt idx="33">
                        <c:v>-100</c:v>
                      </c:pt>
                      <c:pt idx="34">
                        <c:v>-65</c:v>
                      </c:pt>
                      <c:pt idx="35">
                        <c:v>-47</c:v>
                      </c:pt>
                      <c:pt idx="36">
                        <c:v>66</c:v>
                      </c:pt>
                      <c:pt idx="37">
                        <c:v>103</c:v>
                      </c:pt>
                      <c:pt idx="38">
                        <c:v>-98</c:v>
                      </c:pt>
                      <c:pt idx="39">
                        <c:v>-70</c:v>
                      </c:pt>
                      <c:pt idx="40">
                        <c:v>8</c:v>
                      </c:pt>
                      <c:pt idx="41">
                        <c:v>65</c:v>
                      </c:pt>
                      <c:pt idx="42">
                        <c:v>68</c:v>
                      </c:pt>
                      <c:pt idx="43">
                        <c:v>89</c:v>
                      </c:pt>
                      <c:pt idx="44">
                        <c:v>-4</c:v>
                      </c:pt>
                      <c:pt idx="45">
                        <c:v>-21</c:v>
                      </c:pt>
                      <c:pt idx="46">
                        <c:v>-92</c:v>
                      </c:pt>
                      <c:pt idx="47">
                        <c:v>-77</c:v>
                      </c:pt>
                      <c:pt idx="48">
                        <c:v>-118</c:v>
                      </c:pt>
                      <c:pt idx="49">
                        <c:v>118</c:v>
                      </c:pt>
                      <c:pt idx="50">
                        <c:v>38</c:v>
                      </c:pt>
                      <c:pt idx="51">
                        <c:v>-19</c:v>
                      </c:pt>
                      <c:pt idx="52">
                        <c:v>-60</c:v>
                      </c:pt>
                      <c:pt idx="53">
                        <c:v>-90</c:v>
                      </c:pt>
                      <c:pt idx="54">
                        <c:v>-65</c:v>
                      </c:pt>
                      <c:pt idx="55">
                        <c:v>-92</c:v>
                      </c:pt>
                      <c:pt idx="56">
                        <c:v>-11</c:v>
                      </c:pt>
                      <c:pt idx="57">
                        <c:v>-20</c:v>
                      </c:pt>
                      <c:pt idx="58">
                        <c:v>69</c:v>
                      </c:pt>
                      <c:pt idx="59">
                        <c:v>62</c:v>
                      </c:pt>
                      <c:pt idx="60">
                        <c:v>51</c:v>
                      </c:pt>
                      <c:pt idx="61">
                        <c:v>55</c:v>
                      </c:pt>
                      <c:pt idx="62">
                        <c:v>54</c:v>
                      </c:pt>
                      <c:pt idx="63">
                        <c:v>31</c:v>
                      </c:pt>
                      <c:pt idx="64">
                        <c:v>33</c:v>
                      </c:pt>
                      <c:pt idx="65">
                        <c:v>1</c:v>
                      </c:pt>
                      <c:pt idx="66">
                        <c:v>118</c:v>
                      </c:pt>
                      <c:pt idx="67">
                        <c:v>83</c:v>
                      </c:pt>
                      <c:pt idx="68">
                        <c:v>-37</c:v>
                      </c:pt>
                      <c:pt idx="69">
                        <c:v>120</c:v>
                      </c:pt>
                      <c:pt idx="70">
                        <c:v>-59</c:v>
                      </c:pt>
                      <c:pt idx="71">
                        <c:v>50</c:v>
                      </c:pt>
                      <c:pt idx="72">
                        <c:v>-101</c:v>
                      </c:pt>
                      <c:pt idx="73">
                        <c:v>22</c:v>
                      </c:pt>
                      <c:pt idx="74">
                        <c:v>-118</c:v>
                      </c:pt>
                      <c:pt idx="75">
                        <c:v>-53</c:v>
                      </c:pt>
                      <c:pt idx="76">
                        <c:v>53</c:v>
                      </c:pt>
                      <c:pt idx="77">
                        <c:v>127</c:v>
                      </c:pt>
                      <c:pt idx="78">
                        <c:v>61</c:v>
                      </c:pt>
                      <c:pt idx="79">
                        <c:v>-76</c:v>
                      </c:pt>
                      <c:pt idx="80">
                        <c:v>81</c:v>
                      </c:pt>
                      <c:pt idx="81">
                        <c:v>-46</c:v>
                      </c:pt>
                      <c:pt idx="82">
                        <c:v>-108</c:v>
                      </c:pt>
                      <c:pt idx="83">
                        <c:v>-96</c:v>
                      </c:pt>
                      <c:pt idx="84">
                        <c:v>126</c:v>
                      </c:pt>
                      <c:pt idx="85">
                        <c:v>-96</c:v>
                      </c:pt>
                      <c:pt idx="86">
                        <c:v>126</c:v>
                      </c:pt>
                      <c:pt idx="87">
                        <c:v>-80</c:v>
                      </c:pt>
                      <c:pt idx="88">
                        <c:v>-59</c:v>
                      </c:pt>
                      <c:pt idx="89">
                        <c:v>27</c:v>
                      </c:pt>
                      <c:pt idx="90">
                        <c:v>63</c:v>
                      </c:pt>
                      <c:pt idx="91">
                        <c:v>-106</c:v>
                      </c:pt>
                      <c:pt idx="92">
                        <c:v>-53</c:v>
                      </c:pt>
                      <c:pt idx="93">
                        <c:v>9</c:v>
                      </c:pt>
                      <c:pt idx="94">
                        <c:v>95</c:v>
                      </c:pt>
                      <c:pt idx="95">
                        <c:v>-116</c:v>
                      </c:pt>
                      <c:pt idx="96">
                        <c:v>-17</c:v>
                      </c:pt>
                      <c:pt idx="97">
                        <c:v>-41</c:v>
                      </c:pt>
                      <c:pt idx="98">
                        <c:v>-44</c:v>
                      </c:pt>
                      <c:pt idx="99">
                        <c:v>-62</c:v>
                      </c:pt>
                      <c:pt idx="100">
                        <c:v>5</c:v>
                      </c:pt>
                      <c:pt idx="101">
                        <c:v>26</c:v>
                      </c:pt>
                      <c:pt idx="102">
                        <c:v>20</c:v>
                      </c:pt>
                      <c:pt idx="103">
                        <c:v>-3</c:v>
                      </c:pt>
                      <c:pt idx="104">
                        <c:v>-50</c:v>
                      </c:pt>
                      <c:pt idx="105">
                        <c:v>-37</c:v>
                      </c:pt>
                      <c:pt idx="106">
                        <c:v>-73</c:v>
                      </c:pt>
                      <c:pt idx="107">
                        <c:v>-67</c:v>
                      </c:pt>
                      <c:pt idx="108">
                        <c:v>-124</c:v>
                      </c:pt>
                      <c:pt idx="109">
                        <c:v>-67</c:v>
                      </c:pt>
                      <c:pt idx="110">
                        <c:v>-4</c:v>
                      </c:pt>
                      <c:pt idx="111">
                        <c:v>89</c:v>
                      </c:pt>
                      <c:pt idx="112">
                        <c:v>-91</c:v>
                      </c:pt>
                      <c:pt idx="113">
                        <c:v>-40</c:v>
                      </c:pt>
                      <c:pt idx="114">
                        <c:v>11</c:v>
                      </c:pt>
                      <c:pt idx="115">
                        <c:v>60</c:v>
                      </c:pt>
                      <c:pt idx="116">
                        <c:v>-89</c:v>
                      </c:pt>
                      <c:pt idx="117">
                        <c:v>-70</c:v>
                      </c:pt>
                      <c:pt idx="118">
                        <c:v>9</c:v>
                      </c:pt>
                      <c:pt idx="119">
                        <c:v>-18</c:v>
                      </c:pt>
                      <c:pt idx="120">
                        <c:v>18</c:v>
                      </c:pt>
                      <c:pt idx="121">
                        <c:v>26</c:v>
                      </c:pt>
                      <c:pt idx="122">
                        <c:v>66</c:v>
                      </c:pt>
                      <c:pt idx="123">
                        <c:v>63</c:v>
                      </c:pt>
                      <c:pt idx="124">
                        <c:v>33</c:v>
                      </c:pt>
                      <c:pt idx="125">
                        <c:v>29</c:v>
                      </c:pt>
                      <c:pt idx="126">
                        <c:v>-21</c:v>
                      </c:pt>
                      <c:pt idx="127">
                        <c:v>-11</c:v>
                      </c:pt>
                      <c:pt idx="128">
                        <c:v>-120</c:v>
                      </c:pt>
                      <c:pt idx="129">
                        <c:v>103</c:v>
                      </c:pt>
                      <c:pt idx="130">
                        <c:v>13</c:v>
                      </c:pt>
                      <c:pt idx="131">
                        <c:v>-13</c:v>
                      </c:pt>
                      <c:pt idx="132">
                        <c:v>-31</c:v>
                      </c:pt>
                      <c:pt idx="133">
                        <c:v>-29</c:v>
                      </c:pt>
                      <c:pt idx="134">
                        <c:v>-77</c:v>
                      </c:pt>
                      <c:pt idx="135">
                        <c:v>90</c:v>
                      </c:pt>
                      <c:pt idx="136">
                        <c:v>31</c:v>
                      </c:pt>
                      <c:pt idx="137">
                        <c:v>-52</c:v>
                      </c:pt>
                      <c:pt idx="138">
                        <c:v>-32</c:v>
                      </c:pt>
                      <c:pt idx="139">
                        <c:v>-92</c:v>
                      </c:pt>
                      <c:pt idx="140">
                        <c:v>-79</c:v>
                      </c:pt>
                      <c:pt idx="141">
                        <c:v>-107</c:v>
                      </c:pt>
                      <c:pt idx="142">
                        <c:v>-64</c:v>
                      </c:pt>
                      <c:pt idx="143">
                        <c:v>-68</c:v>
                      </c:pt>
                      <c:pt idx="144">
                        <c:v>-32</c:v>
                      </c:pt>
                      <c:pt idx="145">
                        <c:v>3</c:v>
                      </c:pt>
                      <c:pt idx="146">
                        <c:v>5</c:v>
                      </c:pt>
                      <c:pt idx="147">
                        <c:v>116</c:v>
                      </c:pt>
                      <c:pt idx="148">
                        <c:v>-83</c:v>
                      </c:pt>
                      <c:pt idx="149">
                        <c:v>16</c:v>
                      </c:pt>
                      <c:pt idx="150">
                        <c:v>35</c:v>
                      </c:pt>
                      <c:pt idx="151">
                        <c:v>115</c:v>
                      </c:pt>
                      <c:pt idx="152">
                        <c:v>-119</c:v>
                      </c:pt>
                      <c:pt idx="153">
                        <c:v>-24</c:v>
                      </c:pt>
                      <c:pt idx="154">
                        <c:v>38</c:v>
                      </c:pt>
                      <c:pt idx="155">
                        <c:v>95</c:v>
                      </c:pt>
                      <c:pt idx="156">
                        <c:v>-78</c:v>
                      </c:pt>
                      <c:pt idx="157">
                        <c:v>-30</c:v>
                      </c:pt>
                      <c:pt idx="158">
                        <c:v>80</c:v>
                      </c:pt>
                      <c:pt idx="159">
                        <c:v>72</c:v>
                      </c:pt>
                      <c:pt idx="160">
                        <c:v>124</c:v>
                      </c:pt>
                      <c:pt idx="161">
                        <c:v>119</c:v>
                      </c:pt>
                      <c:pt idx="162">
                        <c:v>-38</c:v>
                      </c:pt>
                      <c:pt idx="163">
                        <c:v>33</c:v>
                      </c:pt>
                      <c:pt idx="164">
                        <c:v>-120</c:v>
                      </c:pt>
                      <c:pt idx="165">
                        <c:v>-70</c:v>
                      </c:pt>
                      <c:pt idx="166">
                        <c:v>-21</c:v>
                      </c:pt>
                      <c:pt idx="167">
                        <c:v>77</c:v>
                      </c:pt>
                      <c:pt idx="168">
                        <c:v>108</c:v>
                      </c:pt>
                      <c:pt idx="169">
                        <c:v>-68</c:v>
                      </c:pt>
                      <c:pt idx="170">
                        <c:v>-92</c:v>
                      </c:pt>
                      <c:pt idx="171">
                        <c:v>-85</c:v>
                      </c:pt>
                      <c:pt idx="172">
                        <c:v>-103</c:v>
                      </c:pt>
                      <c:pt idx="173">
                        <c:v>-53</c:v>
                      </c:pt>
                      <c:pt idx="174">
                        <c:v>-49</c:v>
                      </c:pt>
                      <c:pt idx="175">
                        <c:v>-102</c:v>
                      </c:pt>
                      <c:pt idx="176">
                        <c:v>95</c:v>
                      </c:pt>
                      <c:pt idx="177">
                        <c:v>15</c:v>
                      </c:pt>
                      <c:pt idx="178">
                        <c:v>-16</c:v>
                      </c:pt>
                      <c:pt idx="179">
                        <c:v>-89</c:v>
                      </c:pt>
                      <c:pt idx="180">
                        <c:v>-114</c:v>
                      </c:pt>
                      <c:pt idx="181">
                        <c:v>28</c:v>
                      </c:pt>
                      <c:pt idx="182">
                        <c:v>-17</c:v>
                      </c:pt>
                      <c:pt idx="183">
                        <c:v>-120</c:v>
                      </c:pt>
                      <c:pt idx="184">
                        <c:v>68</c:v>
                      </c:pt>
                      <c:pt idx="185">
                        <c:v>4</c:v>
                      </c:pt>
                      <c:pt idx="186">
                        <c:v>-52</c:v>
                      </c:pt>
                      <c:pt idx="187">
                        <c:v>-106</c:v>
                      </c:pt>
                      <c:pt idx="188">
                        <c:v>28</c:v>
                      </c:pt>
                      <c:pt idx="189">
                        <c:v>32</c:v>
                      </c:pt>
                      <c:pt idx="190">
                        <c:v>-36</c:v>
                      </c:pt>
                      <c:pt idx="191">
                        <c:v>-22</c:v>
                      </c:pt>
                      <c:pt idx="192">
                        <c:v>-81</c:v>
                      </c:pt>
                      <c:pt idx="193">
                        <c:v>-66</c:v>
                      </c:pt>
                      <c:pt idx="194">
                        <c:v>-87</c:v>
                      </c:pt>
                      <c:pt idx="195">
                        <c:v>-83</c:v>
                      </c:pt>
                      <c:pt idx="196">
                        <c:v>-26</c:v>
                      </c:pt>
                      <c:pt idx="197">
                        <c:v>-36</c:v>
                      </c:pt>
                      <c:pt idx="198">
                        <c:v>23</c:v>
                      </c:pt>
                      <c:pt idx="199">
                        <c:v>-7</c:v>
                      </c:pt>
                      <c:pt idx="200">
                        <c:v>41</c:v>
                      </c:pt>
                      <c:pt idx="201">
                        <c:v>24</c:v>
                      </c:pt>
                      <c:pt idx="202">
                        <c:v>66</c:v>
                      </c:pt>
                      <c:pt idx="203">
                        <c:v>72</c:v>
                      </c:pt>
                      <c:pt idx="204">
                        <c:v>119</c:v>
                      </c:pt>
                      <c:pt idx="205">
                        <c:v>107</c:v>
                      </c:pt>
                      <c:pt idx="206">
                        <c:v>56</c:v>
                      </c:pt>
                      <c:pt idx="207">
                        <c:v>81</c:v>
                      </c:pt>
                      <c:pt idx="208">
                        <c:v>17</c:v>
                      </c:pt>
                      <c:pt idx="209">
                        <c:v>25</c:v>
                      </c:pt>
                      <c:pt idx="210">
                        <c:v>-19</c:v>
                      </c:pt>
                      <c:pt idx="211">
                        <c:v>6</c:v>
                      </c:pt>
                      <c:pt idx="212">
                        <c:v>-35</c:v>
                      </c:pt>
                      <c:pt idx="213">
                        <c:v>-29</c:v>
                      </c:pt>
                      <c:pt idx="214">
                        <c:v>-33</c:v>
                      </c:pt>
                      <c:pt idx="215">
                        <c:v>-3</c:v>
                      </c:pt>
                      <c:pt idx="216">
                        <c:v>18</c:v>
                      </c:pt>
                      <c:pt idx="217">
                        <c:v>61</c:v>
                      </c:pt>
                      <c:pt idx="218">
                        <c:v>124</c:v>
                      </c:pt>
                      <c:pt idx="219">
                        <c:v>-92</c:v>
                      </c:pt>
                      <c:pt idx="220">
                        <c:v>41</c:v>
                      </c:pt>
                      <c:pt idx="221">
                        <c:v>76</c:v>
                      </c:pt>
                      <c:pt idx="222">
                        <c:v>-116</c:v>
                      </c:pt>
                      <c:pt idx="223">
                        <c:v>-107</c:v>
                      </c:pt>
                      <c:pt idx="224">
                        <c:v>-35</c:v>
                      </c:pt>
                      <c:pt idx="225">
                        <c:v>-3</c:v>
                      </c:pt>
                      <c:pt idx="226">
                        <c:v>4</c:v>
                      </c:pt>
                      <c:pt idx="227">
                        <c:v>-20</c:v>
                      </c:pt>
                      <c:pt idx="228">
                        <c:v>-115</c:v>
                      </c:pt>
                      <c:pt idx="229">
                        <c:v>97</c:v>
                      </c:pt>
                      <c:pt idx="230">
                        <c:v>5</c:v>
                      </c:pt>
                      <c:pt idx="231">
                        <c:v>-42</c:v>
                      </c:pt>
                      <c:pt idx="232">
                        <c:v>85</c:v>
                      </c:pt>
                      <c:pt idx="233">
                        <c:v>-27</c:v>
                      </c:pt>
                      <c:pt idx="234">
                        <c:v>54</c:v>
                      </c:pt>
                      <c:pt idx="235">
                        <c:v>-49</c:v>
                      </c:pt>
                      <c:pt idx="236">
                        <c:v>102</c:v>
                      </c:pt>
                      <c:pt idx="237">
                        <c:v>-69</c:v>
                      </c:pt>
                      <c:pt idx="238">
                        <c:v>75</c:v>
                      </c:pt>
                      <c:pt idx="239">
                        <c:v>126</c:v>
                      </c:pt>
                      <c:pt idx="240">
                        <c:v>16</c:v>
                      </c:pt>
                      <c:pt idx="241">
                        <c:v>-99</c:v>
                      </c:pt>
                      <c:pt idx="242">
                        <c:v>-103</c:v>
                      </c:pt>
                      <c:pt idx="243">
                        <c:v>51</c:v>
                      </c:pt>
                      <c:pt idx="244">
                        <c:v>-24</c:v>
                      </c:pt>
                      <c:pt idx="245">
                        <c:v>-96</c:v>
                      </c:pt>
                      <c:pt idx="246">
                        <c:v>96</c:v>
                      </c:pt>
                      <c:pt idx="247">
                        <c:v>77</c:v>
                      </c:pt>
                      <c:pt idx="248">
                        <c:v>61</c:v>
                      </c:pt>
                      <c:pt idx="249">
                        <c:v>79</c:v>
                      </c:pt>
                      <c:pt idx="250">
                        <c:v>26</c:v>
                      </c:pt>
                      <c:pt idx="251">
                        <c:v>104</c:v>
                      </c:pt>
                      <c:pt idx="252">
                        <c:v>-114</c:v>
                      </c:pt>
                      <c:pt idx="253">
                        <c:v>47</c:v>
                      </c:pt>
                      <c:pt idx="254">
                        <c:v>108</c:v>
                      </c:pt>
                      <c:pt idx="255">
                        <c:v>-43</c:v>
                      </c:pt>
                      <c:pt idx="256">
                        <c:v>55</c:v>
                      </c:pt>
                      <c:pt idx="257">
                        <c:v>-57</c:v>
                      </c:pt>
                      <c:pt idx="258">
                        <c:v>116</c:v>
                      </c:pt>
                      <c:pt idx="259">
                        <c:v>-65</c:v>
                      </c:pt>
                      <c:pt idx="260">
                        <c:v>21</c:v>
                      </c:pt>
                      <c:pt idx="261">
                        <c:v>-7</c:v>
                      </c:pt>
                      <c:pt idx="262">
                        <c:v>81</c:v>
                      </c:pt>
                      <c:pt idx="263">
                        <c:v>81</c:v>
                      </c:pt>
                      <c:pt idx="264">
                        <c:v>-65</c:v>
                      </c:pt>
                      <c:pt idx="265">
                        <c:v>-48</c:v>
                      </c:pt>
                      <c:pt idx="266">
                        <c:v>17</c:v>
                      </c:pt>
                      <c:pt idx="267">
                        <c:v>82</c:v>
                      </c:pt>
                      <c:pt idx="268">
                        <c:v>-106</c:v>
                      </c:pt>
                      <c:pt idx="269">
                        <c:v>-12</c:v>
                      </c:pt>
                      <c:pt idx="270">
                        <c:v>-11</c:v>
                      </c:pt>
                      <c:pt idx="271">
                        <c:v>44</c:v>
                      </c:pt>
                      <c:pt idx="272">
                        <c:v>63</c:v>
                      </c:pt>
                      <c:pt idx="273">
                        <c:v>-102</c:v>
                      </c:pt>
                      <c:pt idx="274">
                        <c:v>-56</c:v>
                      </c:pt>
                      <c:pt idx="275">
                        <c:v>55</c:v>
                      </c:pt>
                      <c:pt idx="276">
                        <c:v>40</c:v>
                      </c:pt>
                      <c:pt idx="277">
                        <c:v>33</c:v>
                      </c:pt>
                      <c:pt idx="278">
                        <c:v>28</c:v>
                      </c:pt>
                      <c:pt idx="279">
                        <c:v>4</c:v>
                      </c:pt>
                      <c:pt idx="280">
                        <c:v>13</c:v>
                      </c:pt>
                      <c:pt idx="281">
                        <c:v>-24</c:v>
                      </c:pt>
                      <c:pt idx="282">
                        <c:v>16</c:v>
                      </c:pt>
                      <c:pt idx="283">
                        <c:v>-6</c:v>
                      </c:pt>
                      <c:pt idx="284">
                        <c:v>56</c:v>
                      </c:pt>
                      <c:pt idx="285">
                        <c:v>41</c:v>
                      </c:pt>
                      <c:pt idx="286">
                        <c:v>42</c:v>
                      </c:pt>
                      <c:pt idx="287">
                        <c:v>-36</c:v>
                      </c:pt>
                      <c:pt idx="288">
                        <c:v>-92</c:v>
                      </c:pt>
                      <c:pt idx="289">
                        <c:v>-110</c:v>
                      </c:pt>
                      <c:pt idx="290">
                        <c:v>70</c:v>
                      </c:pt>
                      <c:pt idx="291">
                        <c:v>63</c:v>
                      </c:pt>
                      <c:pt idx="292">
                        <c:v>-30</c:v>
                      </c:pt>
                      <c:pt idx="293">
                        <c:v>-21</c:v>
                      </c:pt>
                      <c:pt idx="294">
                        <c:v>-69</c:v>
                      </c:pt>
                      <c:pt idx="295">
                        <c:v>-67</c:v>
                      </c:pt>
                      <c:pt idx="296">
                        <c:v>-126</c:v>
                      </c:pt>
                      <c:pt idx="297">
                        <c:v>45</c:v>
                      </c:pt>
                      <c:pt idx="298">
                        <c:v>-21</c:v>
                      </c:pt>
                      <c:pt idx="299">
                        <c:v>-101</c:v>
                      </c:pt>
                      <c:pt idx="300">
                        <c:v>100</c:v>
                      </c:pt>
                      <c:pt idx="301">
                        <c:v>4</c:v>
                      </c:pt>
                      <c:pt idx="302">
                        <c:v>-23</c:v>
                      </c:pt>
                      <c:pt idx="303">
                        <c:v>-106</c:v>
                      </c:pt>
                      <c:pt idx="304">
                        <c:v>-124</c:v>
                      </c:pt>
                      <c:pt idx="305">
                        <c:v>99</c:v>
                      </c:pt>
                      <c:pt idx="306">
                        <c:v>-108</c:v>
                      </c:pt>
                      <c:pt idx="307">
                        <c:v>-102</c:v>
                      </c:pt>
                      <c:pt idx="308">
                        <c:v>-72</c:v>
                      </c:pt>
                      <c:pt idx="309">
                        <c:v>-39</c:v>
                      </c:pt>
                      <c:pt idx="310">
                        <c:v>-5</c:v>
                      </c:pt>
                      <c:pt idx="311">
                        <c:v>83</c:v>
                      </c:pt>
                      <c:pt idx="312">
                        <c:v>109</c:v>
                      </c:pt>
                      <c:pt idx="313">
                        <c:v>-50</c:v>
                      </c:pt>
                      <c:pt idx="314">
                        <c:v>-35</c:v>
                      </c:pt>
                      <c:pt idx="315">
                        <c:v>47</c:v>
                      </c:pt>
                      <c:pt idx="316">
                        <c:v>83</c:v>
                      </c:pt>
                      <c:pt idx="317">
                        <c:v>-81</c:v>
                      </c:pt>
                      <c:pt idx="318">
                        <c:v>-23</c:v>
                      </c:pt>
                      <c:pt idx="319">
                        <c:v>35</c:v>
                      </c:pt>
                      <c:pt idx="320">
                        <c:v>-127</c:v>
                      </c:pt>
                      <c:pt idx="321">
                        <c:v>-70</c:v>
                      </c:pt>
                      <c:pt idx="322">
                        <c:v>65</c:v>
                      </c:pt>
                      <c:pt idx="323">
                        <c:v>111</c:v>
                      </c:pt>
                      <c:pt idx="324">
                        <c:v>-38</c:v>
                      </c:pt>
                      <c:pt idx="325">
                        <c:v>7</c:v>
                      </c:pt>
                      <c:pt idx="326">
                        <c:v>108</c:v>
                      </c:pt>
                      <c:pt idx="327">
                        <c:v>-44</c:v>
                      </c:pt>
                      <c:pt idx="328">
                        <c:v>46</c:v>
                      </c:pt>
                      <c:pt idx="329">
                        <c:v>76</c:v>
                      </c:pt>
                      <c:pt idx="330">
                        <c:v>62</c:v>
                      </c:pt>
                      <c:pt idx="331">
                        <c:v>116</c:v>
                      </c:pt>
                      <c:pt idx="332">
                        <c:v>-117</c:v>
                      </c:pt>
                      <c:pt idx="333">
                        <c:v>-67</c:v>
                      </c:pt>
                      <c:pt idx="334">
                        <c:v>-124</c:v>
                      </c:pt>
                      <c:pt idx="335">
                        <c:v>-110</c:v>
                      </c:pt>
                      <c:pt idx="336">
                        <c:v>98</c:v>
                      </c:pt>
                      <c:pt idx="337">
                        <c:v>77</c:v>
                      </c:pt>
                      <c:pt idx="338">
                        <c:v>-5</c:v>
                      </c:pt>
                      <c:pt idx="339">
                        <c:v>-112</c:v>
                      </c:pt>
                      <c:pt idx="340">
                        <c:v>19</c:v>
                      </c:pt>
                      <c:pt idx="341">
                        <c:v>-97</c:v>
                      </c:pt>
                      <c:pt idx="342">
                        <c:v>-115</c:v>
                      </c:pt>
                      <c:pt idx="343">
                        <c:v>20</c:v>
                      </c:pt>
                      <c:pt idx="344">
                        <c:v>-11</c:v>
                      </c:pt>
                      <c:pt idx="345">
                        <c:v>121</c:v>
                      </c:pt>
                      <c:pt idx="346">
                        <c:v>60</c:v>
                      </c:pt>
                      <c:pt idx="347">
                        <c:v>-5</c:v>
                      </c:pt>
                      <c:pt idx="348">
                        <c:v>-12</c:v>
                      </c:pt>
                      <c:pt idx="349">
                        <c:v>-59</c:v>
                      </c:pt>
                      <c:pt idx="350">
                        <c:v>119</c:v>
                      </c:pt>
                      <c:pt idx="351">
                        <c:v>110</c:v>
                      </c:pt>
                      <c:pt idx="352">
                        <c:v>63</c:v>
                      </c:pt>
                      <c:pt idx="353">
                        <c:v>111</c:v>
                      </c:pt>
                      <c:pt idx="354">
                        <c:v>88</c:v>
                      </c:pt>
                      <c:pt idx="355">
                        <c:v>-122</c:v>
                      </c:pt>
                      <c:pt idx="356">
                        <c:v>79</c:v>
                      </c:pt>
                      <c:pt idx="357">
                        <c:v>117</c:v>
                      </c:pt>
                      <c:pt idx="358">
                        <c:v>-116</c:v>
                      </c:pt>
                      <c:pt idx="359">
                        <c:v>-94</c:v>
                      </c:pt>
                      <c:pt idx="360">
                        <c:v>-56</c:v>
                      </c:pt>
                      <c:pt idx="361">
                        <c:v>-58</c:v>
                      </c:pt>
                      <c:pt idx="362">
                        <c:v>-5</c:v>
                      </c:pt>
                      <c:pt idx="363">
                        <c:v>-7</c:v>
                      </c:pt>
                      <c:pt idx="364">
                        <c:v>48</c:v>
                      </c:pt>
                      <c:pt idx="365">
                        <c:v>35</c:v>
                      </c:pt>
                      <c:pt idx="366">
                        <c:v>68</c:v>
                      </c:pt>
                      <c:pt idx="367">
                        <c:v>49</c:v>
                      </c:pt>
                      <c:pt idx="368">
                        <c:v>88</c:v>
                      </c:pt>
                      <c:pt idx="369">
                        <c:v>69</c:v>
                      </c:pt>
                      <c:pt idx="370">
                        <c:v>49</c:v>
                      </c:pt>
                      <c:pt idx="371">
                        <c:v>19</c:v>
                      </c:pt>
                      <c:pt idx="372">
                        <c:v>-47</c:v>
                      </c:pt>
                      <c:pt idx="373">
                        <c:v>-50</c:v>
                      </c:pt>
                      <c:pt idx="374">
                        <c:v>113</c:v>
                      </c:pt>
                      <c:pt idx="375">
                        <c:v>116</c:v>
                      </c:pt>
                      <c:pt idx="376">
                        <c:v>54</c:v>
                      </c:pt>
                      <c:pt idx="377">
                        <c:v>46</c:v>
                      </c:pt>
                      <c:pt idx="378">
                        <c:v>41</c:v>
                      </c:pt>
                      <c:pt idx="379">
                        <c:v>38</c:v>
                      </c:pt>
                      <c:pt idx="380">
                        <c:v>34</c:v>
                      </c:pt>
                      <c:pt idx="381">
                        <c:v>16</c:v>
                      </c:pt>
                      <c:pt idx="382">
                        <c:v>71</c:v>
                      </c:pt>
                      <c:pt idx="383">
                        <c:v>104</c:v>
                      </c:pt>
                      <c:pt idx="384">
                        <c:v>-41</c:v>
                      </c:pt>
                      <c:pt idx="385">
                        <c:v>4</c:v>
                      </c:pt>
                      <c:pt idx="386">
                        <c:v>71</c:v>
                      </c:pt>
                      <c:pt idx="387">
                        <c:v>84</c:v>
                      </c:pt>
                      <c:pt idx="388">
                        <c:v>90</c:v>
                      </c:pt>
                      <c:pt idx="389">
                        <c:v>54</c:v>
                      </c:pt>
                      <c:pt idx="390">
                        <c:v>-2</c:v>
                      </c:pt>
                      <c:pt idx="391">
                        <c:v>-41</c:v>
                      </c:pt>
                      <c:pt idx="392">
                        <c:v>-126</c:v>
                      </c:pt>
                      <c:pt idx="393">
                        <c:v>111</c:v>
                      </c:pt>
                      <c:pt idx="394">
                        <c:v>-1</c:v>
                      </c:pt>
                      <c:pt idx="395">
                        <c:v>-65</c:v>
                      </c:pt>
                      <c:pt idx="396">
                        <c:v>92</c:v>
                      </c:pt>
                      <c:pt idx="397">
                        <c:v>43</c:v>
                      </c:pt>
                      <c:pt idx="398">
                        <c:v>-115</c:v>
                      </c:pt>
                      <c:pt idx="399">
                        <c:v>23</c:v>
                      </c:pt>
                      <c:pt idx="400">
                        <c:v>-100</c:v>
                      </c:pt>
                      <c:pt idx="401">
                        <c:v>72</c:v>
                      </c:pt>
                      <c:pt idx="402">
                        <c:v>29</c:v>
                      </c:pt>
                      <c:pt idx="403">
                        <c:v>-56</c:v>
                      </c:pt>
                      <c:pt idx="404">
                        <c:v>-80</c:v>
                      </c:pt>
                      <c:pt idx="405">
                        <c:v>91</c:v>
                      </c:pt>
                      <c:pt idx="406">
                        <c:v>85</c:v>
                      </c:pt>
                      <c:pt idx="407">
                        <c:v>15</c:v>
                      </c:pt>
                      <c:pt idx="408">
                        <c:v>-7</c:v>
                      </c:pt>
                      <c:pt idx="409">
                        <c:v>-82</c:v>
                      </c:pt>
                      <c:pt idx="410">
                        <c:v>-113</c:v>
                      </c:pt>
                      <c:pt idx="411">
                        <c:v>-105</c:v>
                      </c:pt>
                      <c:pt idx="412">
                        <c:v>-104</c:v>
                      </c:pt>
                      <c:pt idx="413">
                        <c:v>-75</c:v>
                      </c:pt>
                      <c:pt idx="414">
                        <c:v>-69</c:v>
                      </c:pt>
                      <c:pt idx="415">
                        <c:v>26</c:v>
                      </c:pt>
                      <c:pt idx="416">
                        <c:v>66</c:v>
                      </c:pt>
                      <c:pt idx="417">
                        <c:v>-46</c:v>
                      </c:pt>
                      <c:pt idx="418">
                        <c:v>10</c:v>
                      </c:pt>
                      <c:pt idx="419">
                        <c:v>-86</c:v>
                      </c:pt>
                      <c:pt idx="420">
                        <c:v>19</c:v>
                      </c:pt>
                      <c:pt idx="421">
                        <c:v>-98</c:v>
                      </c:pt>
                      <c:pt idx="422">
                        <c:v>54</c:v>
                      </c:pt>
                      <c:pt idx="423">
                        <c:v>-71</c:v>
                      </c:pt>
                      <c:pt idx="424">
                        <c:v>80</c:v>
                      </c:pt>
                      <c:pt idx="425">
                        <c:v>-126</c:v>
                      </c:pt>
                      <c:pt idx="426">
                        <c:v>12</c:v>
                      </c:pt>
                      <c:pt idx="427">
                        <c:v>118</c:v>
                      </c:pt>
                      <c:pt idx="428">
                        <c:v>43</c:v>
                      </c:pt>
                      <c:pt idx="429">
                        <c:v>-119</c:v>
                      </c:pt>
                      <c:pt idx="430">
                        <c:v>-65</c:v>
                      </c:pt>
                      <c:pt idx="431">
                        <c:v>-5</c:v>
                      </c:pt>
                      <c:pt idx="432">
                        <c:v>95</c:v>
                      </c:pt>
                      <c:pt idx="433">
                        <c:v>-37</c:v>
                      </c:pt>
                      <c:pt idx="434">
                        <c:v>29</c:v>
                      </c:pt>
                      <c:pt idx="435">
                        <c:v>-118</c:v>
                      </c:pt>
                      <c:pt idx="436">
                        <c:v>-117</c:v>
                      </c:pt>
                      <c:pt idx="437">
                        <c:v>39</c:v>
                      </c:pt>
                      <c:pt idx="438">
                        <c:v>90</c:v>
                      </c:pt>
                      <c:pt idx="439">
                        <c:v>-87</c:v>
                      </c:pt>
                      <c:pt idx="440">
                        <c:v>-105</c:v>
                      </c:pt>
                      <c:pt idx="441">
                        <c:v>78</c:v>
                      </c:pt>
                      <c:pt idx="442">
                        <c:v>6</c:v>
                      </c:pt>
                      <c:pt idx="443">
                        <c:v>-71</c:v>
                      </c:pt>
                      <c:pt idx="444">
                        <c:v>-94</c:v>
                      </c:pt>
                      <c:pt idx="445">
                        <c:v>83</c:v>
                      </c:pt>
                      <c:pt idx="446">
                        <c:v>40</c:v>
                      </c:pt>
                      <c:pt idx="447">
                        <c:v>-109</c:v>
                      </c:pt>
                      <c:pt idx="448">
                        <c:v>65</c:v>
                      </c:pt>
                      <c:pt idx="449">
                        <c:v>-72</c:v>
                      </c:pt>
                      <c:pt idx="450">
                        <c:v>105</c:v>
                      </c:pt>
                      <c:pt idx="451">
                        <c:v>13</c:v>
                      </c:pt>
                      <c:pt idx="452">
                        <c:v>-111</c:v>
                      </c:pt>
                      <c:pt idx="453">
                        <c:v>90</c:v>
                      </c:pt>
                      <c:pt idx="454">
                        <c:v>19</c:v>
                      </c:pt>
                      <c:pt idx="455">
                        <c:v>-1</c:v>
                      </c:pt>
                      <c:pt idx="456">
                        <c:v>-84</c:v>
                      </c:pt>
                      <c:pt idx="457">
                        <c:v>-104</c:v>
                      </c:pt>
                      <c:pt idx="458">
                        <c:v>11</c:v>
                      </c:pt>
                      <c:pt idx="459">
                        <c:v>-5</c:v>
                      </c:pt>
                      <c:pt idx="460">
                        <c:v>-30</c:v>
                      </c:pt>
                      <c:pt idx="461">
                        <c:v>27</c:v>
                      </c:pt>
                      <c:pt idx="462">
                        <c:v>25</c:v>
                      </c:pt>
                      <c:pt idx="463">
                        <c:v>17</c:v>
                      </c:pt>
                      <c:pt idx="464">
                        <c:v>7</c:v>
                      </c:pt>
                      <c:pt idx="465">
                        <c:v>-27</c:v>
                      </c:pt>
                      <c:pt idx="466">
                        <c:v>19</c:v>
                      </c:pt>
                      <c:pt idx="467">
                        <c:v>8</c:v>
                      </c:pt>
                      <c:pt idx="468">
                        <c:v>33</c:v>
                      </c:pt>
                      <c:pt idx="469">
                        <c:v>-7</c:v>
                      </c:pt>
                      <c:pt idx="470">
                        <c:v>38</c:v>
                      </c:pt>
                      <c:pt idx="471">
                        <c:v>64</c:v>
                      </c:pt>
                      <c:pt idx="472">
                        <c:v>104</c:v>
                      </c:pt>
                      <c:pt idx="473">
                        <c:v>-127</c:v>
                      </c:pt>
                      <c:pt idx="474">
                        <c:v>103</c:v>
                      </c:pt>
                      <c:pt idx="475">
                        <c:v>-119</c:v>
                      </c:pt>
                      <c:pt idx="476">
                        <c:v>111</c:v>
                      </c:pt>
                      <c:pt idx="477">
                        <c:v>-74</c:v>
                      </c:pt>
                      <c:pt idx="478">
                        <c:v>-123</c:v>
                      </c:pt>
                      <c:pt idx="479">
                        <c:v>117</c:v>
                      </c:pt>
                      <c:pt idx="480">
                        <c:v>46</c:v>
                      </c:pt>
                      <c:pt idx="481">
                        <c:v>57</c:v>
                      </c:pt>
                      <c:pt idx="482">
                        <c:v>67</c:v>
                      </c:pt>
                      <c:pt idx="483">
                        <c:v>101</c:v>
                      </c:pt>
                      <c:pt idx="484">
                        <c:v>-94</c:v>
                      </c:pt>
                      <c:pt idx="485">
                        <c:v>-105</c:v>
                      </c:pt>
                      <c:pt idx="486">
                        <c:v>-32</c:v>
                      </c:pt>
                      <c:pt idx="487">
                        <c:v>23</c:v>
                      </c:pt>
                      <c:pt idx="488">
                        <c:v>-115</c:v>
                      </c:pt>
                      <c:pt idx="489">
                        <c:v>-73</c:v>
                      </c:pt>
                      <c:pt idx="490">
                        <c:v>33</c:v>
                      </c:pt>
                      <c:pt idx="491">
                        <c:v>87</c:v>
                      </c:pt>
                      <c:pt idx="492">
                        <c:v>-109</c:v>
                      </c:pt>
                      <c:pt idx="493">
                        <c:v>-40</c:v>
                      </c:pt>
                      <c:pt idx="494">
                        <c:v>-7</c:v>
                      </c:pt>
                      <c:pt idx="495">
                        <c:v>21</c:v>
                      </c:pt>
                      <c:pt idx="496">
                        <c:v>-3</c:v>
                      </c:pt>
                      <c:pt idx="497">
                        <c:v>38</c:v>
                      </c:pt>
                      <c:pt idx="498">
                        <c:v>22</c:v>
                      </c:pt>
                      <c:pt idx="499">
                        <c:v>63</c:v>
                      </c:pt>
                      <c:pt idx="500">
                        <c:v>-14</c:v>
                      </c:pt>
                      <c:pt idx="501">
                        <c:v>-80</c:v>
                      </c:pt>
                      <c:pt idx="502">
                        <c:v>79</c:v>
                      </c:pt>
                      <c:pt idx="503">
                        <c:v>6</c:v>
                      </c:pt>
                      <c:pt idx="504">
                        <c:v>-100</c:v>
                      </c:pt>
                      <c:pt idx="505">
                        <c:v>13</c:v>
                      </c:pt>
                      <c:pt idx="506">
                        <c:v>-90</c:v>
                      </c:pt>
                      <c:pt idx="507">
                        <c:v>25</c:v>
                      </c:pt>
                      <c:pt idx="508">
                        <c:v>-30</c:v>
                      </c:pt>
                      <c:pt idx="509">
                        <c:v>88</c:v>
                      </c:pt>
                      <c:pt idx="510">
                        <c:v>-50</c:v>
                      </c:pt>
                      <c:pt idx="511">
                        <c:v>59</c:v>
                      </c:pt>
                      <c:pt idx="512">
                        <c:v>-27</c:v>
                      </c:pt>
                      <c:pt idx="513">
                        <c:v>-99</c:v>
                      </c:pt>
                      <c:pt idx="514">
                        <c:v>104</c:v>
                      </c:pt>
                      <c:pt idx="515">
                        <c:v>90</c:v>
                      </c:pt>
                      <c:pt idx="516">
                        <c:v>21</c:v>
                      </c:pt>
                      <c:pt idx="517">
                        <c:v>9</c:v>
                      </c:pt>
                      <c:pt idx="518">
                        <c:v>-29</c:v>
                      </c:pt>
                      <c:pt idx="519">
                        <c:v>45</c:v>
                      </c:pt>
                      <c:pt idx="520">
                        <c:v>64</c:v>
                      </c:pt>
                      <c:pt idx="521">
                        <c:v>-78</c:v>
                      </c:pt>
                      <c:pt idx="522">
                        <c:v>-42</c:v>
                      </c:pt>
                      <c:pt idx="523">
                        <c:v>55</c:v>
                      </c:pt>
                      <c:pt idx="524">
                        <c:v>122</c:v>
                      </c:pt>
                      <c:pt idx="525">
                        <c:v>99</c:v>
                      </c:pt>
                      <c:pt idx="526">
                        <c:v>-106</c:v>
                      </c:pt>
                      <c:pt idx="527">
                        <c:v>-118</c:v>
                      </c:pt>
                      <c:pt idx="528">
                        <c:v>-55</c:v>
                      </c:pt>
                      <c:pt idx="529">
                        <c:v>-26</c:v>
                      </c:pt>
                      <c:pt idx="530">
                        <c:v>70</c:v>
                      </c:pt>
                      <c:pt idx="531">
                        <c:v>85</c:v>
                      </c:pt>
                      <c:pt idx="532">
                        <c:v>-113</c:v>
                      </c:pt>
                      <c:pt idx="533">
                        <c:v>-107</c:v>
                      </c:pt>
                      <c:pt idx="534">
                        <c:v>-68</c:v>
                      </c:pt>
                      <c:pt idx="535">
                        <c:v>-20</c:v>
                      </c:pt>
                      <c:pt idx="536">
                        <c:v>-14</c:v>
                      </c:pt>
                      <c:pt idx="537">
                        <c:v>25</c:v>
                      </c:pt>
                      <c:pt idx="538">
                        <c:v>-12</c:v>
                      </c:pt>
                      <c:pt idx="539">
                        <c:v>62</c:v>
                      </c:pt>
                      <c:pt idx="540">
                        <c:v>22</c:v>
                      </c:pt>
                      <c:pt idx="541">
                        <c:v>96</c:v>
                      </c:pt>
                      <c:pt idx="542">
                        <c:v>-109</c:v>
                      </c:pt>
                      <c:pt idx="543">
                        <c:v>-53</c:v>
                      </c:pt>
                      <c:pt idx="544">
                        <c:v>70</c:v>
                      </c:pt>
                      <c:pt idx="545">
                        <c:v>-64</c:v>
                      </c:pt>
                      <c:pt idx="546">
                        <c:v>94</c:v>
                      </c:pt>
                      <c:pt idx="547">
                        <c:v>-71</c:v>
                      </c:pt>
                      <c:pt idx="548">
                        <c:v>46</c:v>
                      </c:pt>
                      <c:pt idx="549">
                        <c:v>59</c:v>
                      </c:pt>
                      <c:pt idx="550">
                        <c:v>-99</c:v>
                      </c:pt>
                      <c:pt idx="551">
                        <c:v>-105</c:v>
                      </c:pt>
                      <c:pt idx="552">
                        <c:v>-75</c:v>
                      </c:pt>
                      <c:pt idx="553">
                        <c:v>-102</c:v>
                      </c:pt>
                      <c:pt idx="554">
                        <c:v>-110</c:v>
                      </c:pt>
                      <c:pt idx="555">
                        <c:v>-119</c:v>
                      </c:pt>
                      <c:pt idx="556">
                        <c:v>98</c:v>
                      </c:pt>
                      <c:pt idx="557">
                        <c:v>43</c:v>
                      </c:pt>
                      <c:pt idx="558">
                        <c:v>127</c:v>
                      </c:pt>
                      <c:pt idx="559">
                        <c:v>73</c:v>
                      </c:pt>
                      <c:pt idx="560">
                        <c:v>-68</c:v>
                      </c:pt>
                      <c:pt idx="561">
                        <c:v>-125</c:v>
                      </c:pt>
                      <c:pt idx="562">
                        <c:v>-11</c:v>
                      </c:pt>
                      <c:pt idx="563">
                        <c:v>-126</c:v>
                      </c:pt>
                      <c:pt idx="564">
                        <c:v>-1</c:v>
                      </c:pt>
                      <c:pt idx="565">
                        <c:v>-111</c:v>
                      </c:pt>
                      <c:pt idx="566">
                        <c:v>72</c:v>
                      </c:pt>
                      <c:pt idx="567">
                        <c:v>-55</c:v>
                      </c:pt>
                      <c:pt idx="568">
                        <c:v>118</c:v>
                      </c:pt>
                      <c:pt idx="569">
                        <c:v>0</c:v>
                      </c:pt>
                      <c:pt idx="570">
                        <c:v>0</c:v>
                      </c:pt>
                      <c:pt idx="571">
                        <c:v>-63</c:v>
                      </c:pt>
                      <c:pt idx="572">
                        <c:v>-55</c:v>
                      </c:pt>
                      <c:pt idx="573">
                        <c:v>-125</c:v>
                      </c:pt>
                      <c:pt idx="574">
                        <c:v>87</c:v>
                      </c:pt>
                      <c:pt idx="575">
                        <c:v>87</c:v>
                      </c:pt>
                      <c:pt idx="576">
                        <c:v>86</c:v>
                      </c:pt>
                      <c:pt idx="577">
                        <c:v>125</c:v>
                      </c:pt>
                      <c:pt idx="578">
                        <c:v>-128</c:v>
                      </c:pt>
                      <c:pt idx="579">
                        <c:v>-47</c:v>
                      </c:pt>
                      <c:pt idx="580">
                        <c:v>-35</c:v>
                      </c:pt>
                      <c:pt idx="581">
                        <c:v>32</c:v>
                      </c:pt>
                      <c:pt idx="582">
                        <c:v>73</c:v>
                      </c:pt>
                      <c:pt idx="583">
                        <c:v>-56</c:v>
                      </c:pt>
                      <c:pt idx="584">
                        <c:v>10</c:v>
                      </c:pt>
                      <c:pt idx="585">
                        <c:v>58</c:v>
                      </c:pt>
                      <c:pt idx="586">
                        <c:v>-110</c:v>
                      </c:pt>
                      <c:pt idx="587">
                        <c:v>-55</c:v>
                      </c:pt>
                      <c:pt idx="588">
                        <c:v>17</c:v>
                      </c:pt>
                      <c:pt idx="589">
                        <c:v>-4</c:v>
                      </c:pt>
                      <c:pt idx="590">
                        <c:v>45</c:v>
                      </c:pt>
                      <c:pt idx="591">
                        <c:v>52</c:v>
                      </c:pt>
                      <c:pt idx="592">
                        <c:v>-79</c:v>
                      </c:pt>
                      <c:pt idx="593">
                        <c:v>2</c:v>
                      </c:pt>
                      <c:pt idx="594">
                        <c:v>95</c:v>
                      </c:pt>
                      <c:pt idx="595">
                        <c:v>-104</c:v>
                      </c:pt>
                      <c:pt idx="596">
                        <c:v>-42</c:v>
                      </c:pt>
                      <c:pt idx="597">
                        <c:v>89</c:v>
                      </c:pt>
                      <c:pt idx="598">
                        <c:v>-87</c:v>
                      </c:pt>
                      <c:pt idx="599">
                        <c:v>38</c:v>
                      </c:pt>
                      <c:pt idx="600">
                        <c:v>73</c:v>
                      </c:pt>
                      <c:pt idx="601">
                        <c:v>-43</c:v>
                      </c:pt>
                      <c:pt idx="602">
                        <c:v>-4</c:v>
                      </c:pt>
                      <c:pt idx="603">
                        <c:v>68</c:v>
                      </c:pt>
                      <c:pt idx="604">
                        <c:v>89</c:v>
                      </c:pt>
                      <c:pt idx="605">
                        <c:v>113</c:v>
                      </c:pt>
                      <c:pt idx="606">
                        <c:v>-120</c:v>
                      </c:pt>
                      <c:pt idx="607">
                        <c:v>90</c:v>
                      </c:pt>
                      <c:pt idx="608">
                        <c:v>101</c:v>
                      </c:pt>
                      <c:pt idx="609">
                        <c:v>24</c:v>
                      </c:pt>
                      <c:pt idx="610">
                        <c:v>-30</c:v>
                      </c:pt>
                      <c:pt idx="611">
                        <c:v>-128</c:v>
                      </c:pt>
                      <c:pt idx="612">
                        <c:v>78</c:v>
                      </c:pt>
                      <c:pt idx="613">
                        <c:v>-47</c:v>
                      </c:pt>
                      <c:pt idx="614">
                        <c:v>-94</c:v>
                      </c:pt>
                      <c:pt idx="615">
                        <c:v>53</c:v>
                      </c:pt>
                      <c:pt idx="616">
                        <c:v>-57</c:v>
                      </c:pt>
                      <c:pt idx="617">
                        <c:v>122</c:v>
                      </c:pt>
                      <c:pt idx="618">
                        <c:v>34</c:v>
                      </c:pt>
                      <c:pt idx="619">
                        <c:v>37</c:v>
                      </c:pt>
                      <c:pt idx="620">
                        <c:v>-42</c:v>
                      </c:pt>
                      <c:pt idx="621">
                        <c:v>-43</c:v>
                      </c:pt>
                      <c:pt idx="622">
                        <c:v>-83</c:v>
                      </c:pt>
                      <c:pt idx="623">
                        <c:v>-68</c:v>
                      </c:pt>
                      <c:pt idx="624">
                        <c:v>-51</c:v>
                      </c:pt>
                      <c:pt idx="625">
                        <c:v>15</c:v>
                      </c:pt>
                      <c:pt idx="626">
                        <c:v>16</c:v>
                      </c:pt>
                      <c:pt idx="627">
                        <c:v>33</c:v>
                      </c:pt>
                      <c:pt idx="628">
                        <c:v>75</c:v>
                      </c:pt>
                      <c:pt idx="629">
                        <c:v>48</c:v>
                      </c:pt>
                      <c:pt idx="630">
                        <c:v>75</c:v>
                      </c:pt>
                      <c:pt idx="631">
                        <c:v>65</c:v>
                      </c:pt>
                      <c:pt idx="632">
                        <c:v>117</c:v>
                      </c:pt>
                      <c:pt idx="633">
                        <c:v>-122</c:v>
                      </c:pt>
                      <c:pt idx="634">
                        <c:v>-45</c:v>
                      </c:pt>
                      <c:pt idx="635">
                        <c:v>8</c:v>
                      </c:pt>
                      <c:pt idx="636">
                        <c:v>53</c:v>
                      </c:pt>
                      <c:pt idx="637">
                        <c:v>83</c:v>
                      </c:pt>
                      <c:pt idx="638">
                        <c:v>106</c:v>
                      </c:pt>
                      <c:pt idx="639">
                        <c:v>-44</c:v>
                      </c:pt>
                      <c:pt idx="640">
                        <c:v>-58</c:v>
                      </c:pt>
                      <c:pt idx="641">
                        <c:v>-25</c:v>
                      </c:pt>
                      <c:pt idx="642">
                        <c:v>-115</c:v>
                      </c:pt>
                      <c:pt idx="643">
                        <c:v>115</c:v>
                      </c:pt>
                      <c:pt idx="644">
                        <c:v>57</c:v>
                      </c:pt>
                      <c:pt idx="645">
                        <c:v>28</c:v>
                      </c:pt>
                      <c:pt idx="646">
                        <c:v>-37</c:v>
                      </c:pt>
                      <c:pt idx="647">
                        <c:v>-84</c:v>
                      </c:pt>
                      <c:pt idx="648">
                        <c:v>-84</c:v>
                      </c:pt>
                      <c:pt idx="649">
                        <c:v>-75</c:v>
                      </c:pt>
                      <c:pt idx="650">
                        <c:v>0</c:v>
                      </c:pt>
                      <c:pt idx="651">
                        <c:v>-28</c:v>
                      </c:pt>
                      <c:pt idx="652">
                        <c:v>18</c:v>
                      </c:pt>
                      <c:pt idx="653">
                        <c:v>15</c:v>
                      </c:pt>
                      <c:pt idx="654">
                        <c:v>64</c:v>
                      </c:pt>
                      <c:pt idx="655">
                        <c:v>98</c:v>
                      </c:pt>
                      <c:pt idx="656">
                        <c:v>118</c:v>
                      </c:pt>
                      <c:pt idx="657">
                        <c:v>127</c:v>
                      </c:pt>
                      <c:pt idx="658">
                        <c:v>-121</c:v>
                      </c:pt>
                      <c:pt idx="659">
                        <c:v>-79</c:v>
                      </c:pt>
                      <c:pt idx="660">
                        <c:v>-83</c:v>
                      </c:pt>
                      <c:pt idx="661">
                        <c:v>-24</c:v>
                      </c:pt>
                      <c:pt idx="662">
                        <c:v>-37</c:v>
                      </c:pt>
                      <c:pt idx="663">
                        <c:v>-23</c:v>
                      </c:pt>
                      <c:pt idx="664">
                        <c:v>-101</c:v>
                      </c:pt>
                      <c:pt idx="665">
                        <c:v>101</c:v>
                      </c:pt>
                      <c:pt idx="666">
                        <c:v>-2</c:v>
                      </c:pt>
                      <c:pt idx="667">
                        <c:v>-105</c:v>
                      </c:pt>
                      <c:pt idx="668">
                        <c:v>65</c:v>
                      </c:pt>
                      <c:pt idx="669">
                        <c:v>-54</c:v>
                      </c:pt>
                      <c:pt idx="670">
                        <c:v>116</c:v>
                      </c:pt>
                      <c:pt idx="671">
                        <c:v>-18</c:v>
                      </c:pt>
                      <c:pt idx="672">
                        <c:v>-69</c:v>
                      </c:pt>
                      <c:pt idx="673">
                        <c:v>55</c:v>
                      </c:pt>
                      <c:pt idx="674">
                        <c:v>-26</c:v>
                      </c:pt>
                      <c:pt idx="675">
                        <c:v>110</c:v>
                      </c:pt>
                      <c:pt idx="676">
                        <c:v>63</c:v>
                      </c:pt>
                      <c:pt idx="677">
                        <c:v>-1</c:v>
                      </c:pt>
                      <c:pt idx="678">
                        <c:v>-52</c:v>
                      </c:pt>
                      <c:pt idx="679">
                        <c:v>-60</c:v>
                      </c:pt>
                      <c:pt idx="680">
                        <c:v>99</c:v>
                      </c:pt>
                      <c:pt idx="681">
                        <c:v>106</c:v>
                      </c:pt>
                      <c:pt idx="682">
                        <c:v>31</c:v>
                      </c:pt>
                      <c:pt idx="683">
                        <c:v>78</c:v>
                      </c:pt>
                      <c:pt idx="684">
                        <c:v>77</c:v>
                      </c:pt>
                      <c:pt idx="685">
                        <c:v>-101</c:v>
                      </c:pt>
                      <c:pt idx="686">
                        <c:v>-23</c:v>
                      </c:pt>
                      <c:pt idx="687">
                        <c:v>31</c:v>
                      </c:pt>
                      <c:pt idx="688">
                        <c:v>-125</c:v>
                      </c:pt>
                      <c:pt idx="689">
                        <c:v>-34</c:v>
                      </c:pt>
                      <c:pt idx="690">
                        <c:v>107</c:v>
                      </c:pt>
                      <c:pt idx="691">
                        <c:v>-66</c:v>
                      </c:pt>
                      <c:pt idx="692">
                        <c:v>107</c:v>
                      </c:pt>
                      <c:pt idx="693">
                        <c:v>-73</c:v>
                      </c:pt>
                      <c:pt idx="694">
                        <c:v>63</c:v>
                      </c:pt>
                      <c:pt idx="695">
                        <c:v>-114</c:v>
                      </c:pt>
                      <c:pt idx="696">
                        <c:v>-8</c:v>
                      </c:pt>
                      <c:pt idx="697">
                        <c:v>45</c:v>
                      </c:pt>
                      <c:pt idx="698">
                        <c:v>30</c:v>
                      </c:pt>
                      <c:pt idx="699">
                        <c:v>54</c:v>
                      </c:pt>
                      <c:pt idx="700">
                        <c:v>49</c:v>
                      </c:pt>
                      <c:pt idx="701">
                        <c:v>-118</c:v>
                      </c:pt>
                      <c:pt idx="702">
                        <c:v>112</c:v>
                      </c:pt>
                      <c:pt idx="703">
                        <c:v>-98</c:v>
                      </c:pt>
                      <c:pt idx="704">
                        <c:v>-115</c:v>
                      </c:pt>
                      <c:pt idx="705">
                        <c:v>-82</c:v>
                      </c:pt>
                      <c:pt idx="706">
                        <c:v>-42</c:v>
                      </c:pt>
                      <c:pt idx="707">
                        <c:v>10</c:v>
                      </c:pt>
                      <c:pt idx="708">
                        <c:v>59</c:v>
                      </c:pt>
                      <c:pt idx="709">
                        <c:v>117</c:v>
                      </c:pt>
                      <c:pt idx="710">
                        <c:v>-52</c:v>
                      </c:pt>
                      <c:pt idx="711">
                        <c:v>3</c:v>
                      </c:pt>
                      <c:pt idx="712">
                        <c:v>109</c:v>
                      </c:pt>
                      <c:pt idx="713">
                        <c:v>103</c:v>
                      </c:pt>
                      <c:pt idx="714">
                        <c:v>-118</c:v>
                      </c:pt>
                      <c:pt idx="715">
                        <c:v>109</c:v>
                      </c:pt>
                      <c:pt idx="716">
                        <c:v>77</c:v>
                      </c:pt>
                      <c:pt idx="717">
                        <c:v>70</c:v>
                      </c:pt>
                      <c:pt idx="718">
                        <c:v>37</c:v>
                      </c:pt>
                      <c:pt idx="719">
                        <c:v>-14</c:v>
                      </c:pt>
                      <c:pt idx="720">
                        <c:v>115</c:v>
                      </c:pt>
                      <c:pt idx="721">
                        <c:v>50</c:v>
                      </c:pt>
                      <c:pt idx="722">
                        <c:v>-75</c:v>
                      </c:pt>
                      <c:pt idx="723">
                        <c:v>-119</c:v>
                      </c:pt>
                      <c:pt idx="724">
                        <c:v>-2</c:v>
                      </c:pt>
                      <c:pt idx="725">
                        <c:v>-82</c:v>
                      </c:pt>
                      <c:pt idx="726">
                        <c:v>32</c:v>
                      </c:pt>
                      <c:pt idx="727">
                        <c:v>-60</c:v>
                      </c:pt>
                      <c:pt idx="728">
                        <c:v>101</c:v>
                      </c:pt>
                      <c:pt idx="729">
                        <c:v>-8</c:v>
                      </c:pt>
                      <c:pt idx="730">
                        <c:v>-119</c:v>
                      </c:pt>
                      <c:pt idx="731">
                        <c:v>21</c:v>
                      </c:pt>
                      <c:pt idx="732">
                        <c:v>27</c:v>
                      </c:pt>
                      <c:pt idx="733">
                        <c:v>-21</c:v>
                      </c:pt>
                      <c:pt idx="734">
                        <c:v>-4</c:v>
                      </c:pt>
                      <c:pt idx="735">
                        <c:v>-76</c:v>
                      </c:pt>
                      <c:pt idx="736">
                        <c:v>-125</c:v>
                      </c:pt>
                      <c:pt idx="737">
                        <c:v>83</c:v>
                      </c:pt>
                      <c:pt idx="738">
                        <c:v>44</c:v>
                      </c:pt>
                      <c:pt idx="739">
                        <c:v>26</c:v>
                      </c:pt>
                      <c:pt idx="740">
                        <c:v>17</c:v>
                      </c:pt>
                      <c:pt idx="741">
                        <c:v>3</c:v>
                      </c:pt>
                      <c:pt idx="742">
                        <c:v>-7</c:v>
                      </c:pt>
                      <c:pt idx="743">
                        <c:v>49</c:v>
                      </c:pt>
                      <c:pt idx="744">
                        <c:v>17</c:v>
                      </c:pt>
                      <c:pt idx="745">
                        <c:v>97</c:v>
                      </c:pt>
                      <c:pt idx="746">
                        <c:v>112</c:v>
                      </c:pt>
                      <c:pt idx="747">
                        <c:v>-76</c:v>
                      </c:pt>
                      <c:pt idx="748">
                        <c:v>-55</c:v>
                      </c:pt>
                      <c:pt idx="749">
                        <c:v>10</c:v>
                      </c:pt>
                      <c:pt idx="750">
                        <c:v>61</c:v>
                      </c:pt>
                      <c:pt idx="751">
                        <c:v>55</c:v>
                      </c:pt>
                      <c:pt idx="752">
                        <c:v>103</c:v>
                      </c:pt>
                      <c:pt idx="753">
                        <c:v>98</c:v>
                      </c:pt>
                      <c:pt idx="754">
                        <c:v>-71</c:v>
                      </c:pt>
                      <c:pt idx="755">
                        <c:v>-17</c:v>
                      </c:pt>
                      <c:pt idx="756">
                        <c:v>89</c:v>
                      </c:pt>
                      <c:pt idx="757">
                        <c:v>113</c:v>
                      </c:pt>
                      <c:pt idx="758">
                        <c:v>-77</c:v>
                      </c:pt>
                      <c:pt idx="759">
                        <c:v>-2</c:v>
                      </c:pt>
                      <c:pt idx="760">
                        <c:v>65</c:v>
                      </c:pt>
                      <c:pt idx="761">
                        <c:v>-102</c:v>
                      </c:pt>
                      <c:pt idx="762">
                        <c:v>-58</c:v>
                      </c:pt>
                      <c:pt idx="763">
                        <c:v>57</c:v>
                      </c:pt>
                      <c:pt idx="764">
                        <c:v>99</c:v>
                      </c:pt>
                      <c:pt idx="765">
                        <c:v>1</c:v>
                      </c:pt>
                      <c:pt idx="766">
                        <c:v>101</c:v>
                      </c:pt>
                      <c:pt idx="767">
                        <c:v>-28</c:v>
                      </c:pt>
                      <c:pt idx="768">
                        <c:v>46</c:v>
                      </c:pt>
                      <c:pt idx="769">
                        <c:v>127</c:v>
                      </c:pt>
                      <c:pt idx="770">
                        <c:v>-101</c:v>
                      </c:pt>
                      <c:pt idx="771">
                        <c:v>-92</c:v>
                      </c:pt>
                      <c:pt idx="772">
                        <c:v>-76</c:v>
                      </c:pt>
                      <c:pt idx="773">
                        <c:v>126</c:v>
                      </c:pt>
                      <c:pt idx="774">
                        <c:v>121</c:v>
                      </c:pt>
                      <c:pt idx="775">
                        <c:v>35</c:v>
                      </c:pt>
                      <c:pt idx="776">
                        <c:v>-2</c:v>
                      </c:pt>
                      <c:pt idx="777">
                        <c:v>-108</c:v>
                      </c:pt>
                      <c:pt idx="778">
                        <c:v>78</c:v>
                      </c:pt>
                      <c:pt idx="779">
                        <c:v>-39</c:v>
                      </c:pt>
                      <c:pt idx="780">
                        <c:v>113</c:v>
                      </c:pt>
                      <c:pt idx="781">
                        <c:v>33</c:v>
                      </c:pt>
                      <c:pt idx="782">
                        <c:v>-75</c:v>
                      </c:pt>
                      <c:pt idx="783">
                        <c:v>-126</c:v>
                      </c:pt>
                      <c:pt idx="784">
                        <c:v>14</c:v>
                      </c:pt>
                      <c:pt idx="785">
                        <c:v>-63</c:v>
                      </c:pt>
                      <c:pt idx="786">
                        <c:v>18</c:v>
                      </c:pt>
                      <c:pt idx="787">
                        <c:v>-42</c:v>
                      </c:pt>
                      <c:pt idx="788">
                        <c:v>-112</c:v>
                      </c:pt>
                      <c:pt idx="789">
                        <c:v>83</c:v>
                      </c:pt>
                      <c:pt idx="790">
                        <c:v>-7</c:v>
                      </c:pt>
                      <c:pt idx="791">
                        <c:v>-78</c:v>
                      </c:pt>
                      <c:pt idx="792">
                        <c:v>-98</c:v>
                      </c:pt>
                      <c:pt idx="793">
                        <c:v>-103</c:v>
                      </c:pt>
                      <c:pt idx="794">
                        <c:v>-46</c:v>
                      </c:pt>
                      <c:pt idx="795">
                        <c:v>-59</c:v>
                      </c:pt>
                      <c:pt idx="796">
                        <c:v>4</c:v>
                      </c:pt>
                      <c:pt idx="797">
                        <c:v>41</c:v>
                      </c:pt>
                      <c:pt idx="798">
                        <c:v>-88</c:v>
                      </c:pt>
                      <c:pt idx="799">
                        <c:v>-29</c:v>
                      </c:pt>
                      <c:pt idx="800">
                        <c:v>55</c:v>
                      </c:pt>
                      <c:pt idx="801">
                        <c:v>-86</c:v>
                      </c:pt>
                      <c:pt idx="802">
                        <c:v>-11</c:v>
                      </c:pt>
                      <c:pt idx="803">
                        <c:v>118</c:v>
                      </c:pt>
                      <c:pt idx="804">
                        <c:v>-24</c:v>
                      </c:pt>
                      <c:pt idx="805">
                        <c:v>-117</c:v>
                      </c:pt>
                      <c:pt idx="806">
                        <c:v>-89</c:v>
                      </c:pt>
                      <c:pt idx="807">
                        <c:v>-7</c:v>
                      </c:pt>
                      <c:pt idx="808">
                        <c:v>14</c:v>
                      </c:pt>
                      <c:pt idx="809">
                        <c:v>64</c:v>
                      </c:pt>
                      <c:pt idx="810">
                        <c:v>84</c:v>
                      </c:pt>
                      <c:pt idx="811">
                        <c:v>93</c:v>
                      </c:pt>
                      <c:pt idx="812">
                        <c:v>98</c:v>
                      </c:pt>
                      <c:pt idx="813">
                        <c:v>91</c:v>
                      </c:pt>
                      <c:pt idx="814">
                        <c:v>-124</c:v>
                      </c:pt>
                      <c:pt idx="815">
                        <c:v>70</c:v>
                      </c:pt>
                      <c:pt idx="816">
                        <c:v>63</c:v>
                      </c:pt>
                      <c:pt idx="817">
                        <c:v>-46</c:v>
                      </c:pt>
                      <c:pt idx="818">
                        <c:v>-99</c:v>
                      </c:pt>
                      <c:pt idx="819">
                        <c:v>87</c:v>
                      </c:pt>
                      <c:pt idx="820">
                        <c:v>79</c:v>
                      </c:pt>
                      <c:pt idx="821">
                        <c:v>63</c:v>
                      </c:pt>
                      <c:pt idx="822">
                        <c:v>19</c:v>
                      </c:pt>
                      <c:pt idx="823">
                        <c:v>27</c:v>
                      </c:pt>
                      <c:pt idx="824">
                        <c:v>14</c:v>
                      </c:pt>
                      <c:pt idx="825">
                        <c:v>58</c:v>
                      </c:pt>
                      <c:pt idx="826">
                        <c:v>-23</c:v>
                      </c:pt>
                      <c:pt idx="827">
                        <c:v>-45</c:v>
                      </c:pt>
                      <c:pt idx="828">
                        <c:v>-116</c:v>
                      </c:pt>
                      <c:pt idx="829">
                        <c:v>-123</c:v>
                      </c:pt>
                      <c:pt idx="830">
                        <c:v>-125</c:v>
                      </c:pt>
                      <c:pt idx="831">
                        <c:v>103</c:v>
                      </c:pt>
                      <c:pt idx="832">
                        <c:v>117</c:v>
                      </c:pt>
                      <c:pt idx="833">
                        <c:v>59</c:v>
                      </c:pt>
                      <c:pt idx="834">
                        <c:v>42</c:v>
                      </c:pt>
                      <c:pt idx="835">
                        <c:v>-19</c:v>
                      </c:pt>
                      <c:pt idx="836">
                        <c:v>-26</c:v>
                      </c:pt>
                      <c:pt idx="837">
                        <c:v>-80</c:v>
                      </c:pt>
                      <c:pt idx="838">
                        <c:v>-97</c:v>
                      </c:pt>
                      <c:pt idx="839">
                        <c:v>79</c:v>
                      </c:pt>
                      <c:pt idx="840">
                        <c:v>44</c:v>
                      </c:pt>
                      <c:pt idx="841">
                        <c:v>21</c:v>
                      </c:pt>
                      <c:pt idx="842">
                        <c:v>-4</c:v>
                      </c:pt>
                      <c:pt idx="843">
                        <c:v>-26</c:v>
                      </c:pt>
                      <c:pt idx="844">
                        <c:v>127</c:v>
                      </c:pt>
                      <c:pt idx="845">
                        <c:v>95</c:v>
                      </c:pt>
                      <c:pt idx="846">
                        <c:v>39</c:v>
                      </c:pt>
                      <c:pt idx="847">
                        <c:v>66</c:v>
                      </c:pt>
                      <c:pt idx="848">
                        <c:v>21</c:v>
                      </c:pt>
                      <c:pt idx="849">
                        <c:v>58</c:v>
                      </c:pt>
                      <c:pt idx="850">
                        <c:v>32</c:v>
                      </c:pt>
                      <c:pt idx="851">
                        <c:v>55</c:v>
                      </c:pt>
                      <c:pt idx="852">
                        <c:v>-119</c:v>
                      </c:pt>
                      <c:pt idx="853">
                        <c:v>-102</c:v>
                      </c:pt>
                      <c:pt idx="854">
                        <c:v>-7</c:v>
                      </c:pt>
                      <c:pt idx="855">
                        <c:v>21</c:v>
                      </c:pt>
                      <c:pt idx="856">
                        <c:v>-101</c:v>
                      </c:pt>
                      <c:pt idx="857">
                        <c:v>17</c:v>
                      </c:pt>
                      <c:pt idx="858">
                        <c:v>-46</c:v>
                      </c:pt>
                      <c:pt idx="859">
                        <c:v>22</c:v>
                      </c:pt>
                      <c:pt idx="860">
                        <c:v>98</c:v>
                      </c:pt>
                      <c:pt idx="861">
                        <c:v>-97</c:v>
                      </c:pt>
                      <c:pt idx="862">
                        <c:v>-10</c:v>
                      </c:pt>
                      <c:pt idx="863">
                        <c:v>90</c:v>
                      </c:pt>
                      <c:pt idx="864">
                        <c:v>-94</c:v>
                      </c:pt>
                      <c:pt idx="865">
                        <c:v>11</c:v>
                      </c:pt>
                      <c:pt idx="866">
                        <c:v>53</c:v>
                      </c:pt>
                      <c:pt idx="867">
                        <c:v>-120</c:v>
                      </c:pt>
                      <c:pt idx="868">
                        <c:v>-84</c:v>
                      </c:pt>
                      <c:pt idx="869">
                        <c:v>5</c:v>
                      </c:pt>
                      <c:pt idx="870">
                        <c:v>21</c:v>
                      </c:pt>
                      <c:pt idx="871">
                        <c:v>83</c:v>
                      </c:pt>
                      <c:pt idx="872">
                        <c:v>115</c:v>
                      </c:pt>
                      <c:pt idx="873">
                        <c:v>-90</c:v>
                      </c:pt>
                      <c:pt idx="874">
                        <c:v>-2</c:v>
                      </c:pt>
                      <c:pt idx="875">
                        <c:v>29</c:v>
                      </c:pt>
                      <c:pt idx="876">
                        <c:v>61</c:v>
                      </c:pt>
                      <c:pt idx="877">
                        <c:v>-17</c:v>
                      </c:pt>
                      <c:pt idx="878">
                        <c:v>-23</c:v>
                      </c:pt>
                      <c:pt idx="879">
                        <c:v>-128</c:v>
                      </c:pt>
                      <c:pt idx="880">
                        <c:v>75</c:v>
                      </c:pt>
                      <c:pt idx="881">
                        <c:v>-12</c:v>
                      </c:pt>
                      <c:pt idx="882">
                        <c:v>-86</c:v>
                      </c:pt>
                      <c:pt idx="883">
                        <c:v>113</c:v>
                      </c:pt>
                      <c:pt idx="884">
                        <c:v>39</c:v>
                      </c:pt>
                      <c:pt idx="885">
                        <c:v>-26</c:v>
                      </c:pt>
                      <c:pt idx="886">
                        <c:v>87</c:v>
                      </c:pt>
                      <c:pt idx="887">
                        <c:v>37</c:v>
                      </c:pt>
                      <c:pt idx="888">
                        <c:v>122</c:v>
                      </c:pt>
                      <c:pt idx="889">
                        <c:v>45</c:v>
                      </c:pt>
                      <c:pt idx="890">
                        <c:v>-90</c:v>
                      </c:pt>
                      <c:pt idx="891">
                        <c:v>60</c:v>
                      </c:pt>
                      <c:pt idx="892">
                        <c:v>-67</c:v>
                      </c:pt>
                      <c:pt idx="893">
                        <c:v>56</c:v>
                      </c:pt>
                      <c:pt idx="894">
                        <c:v>-19</c:v>
                      </c:pt>
                      <c:pt idx="895">
                        <c:v>105</c:v>
                      </c:pt>
                      <c:pt idx="896">
                        <c:v>53</c:v>
                      </c:pt>
                      <c:pt idx="897">
                        <c:v>-78</c:v>
                      </c:pt>
                      <c:pt idx="898">
                        <c:v>116</c:v>
                      </c:pt>
                      <c:pt idx="899">
                        <c:v>-20</c:v>
                      </c:pt>
                      <c:pt idx="900">
                        <c:v>-113</c:v>
                      </c:pt>
                      <c:pt idx="901">
                        <c:v>42</c:v>
                      </c:pt>
                      <c:pt idx="902">
                        <c:v>-23</c:v>
                      </c:pt>
                      <c:pt idx="903">
                        <c:v>-95</c:v>
                      </c:pt>
                      <c:pt idx="904">
                        <c:v>77</c:v>
                      </c:pt>
                      <c:pt idx="905">
                        <c:v>51</c:v>
                      </c:pt>
                      <c:pt idx="906">
                        <c:v>-29</c:v>
                      </c:pt>
                      <c:pt idx="907">
                        <c:v>-43</c:v>
                      </c:pt>
                      <c:pt idx="908">
                        <c:v>-121</c:v>
                      </c:pt>
                      <c:pt idx="909">
                        <c:v>-71</c:v>
                      </c:pt>
                      <c:pt idx="910">
                        <c:v>-57</c:v>
                      </c:pt>
                      <c:pt idx="911">
                        <c:v>12</c:v>
                      </c:pt>
                      <c:pt idx="912">
                        <c:v>44</c:v>
                      </c:pt>
                      <c:pt idx="913">
                        <c:v>65</c:v>
                      </c:pt>
                      <c:pt idx="914">
                        <c:v>95</c:v>
                      </c:pt>
                      <c:pt idx="915">
                        <c:v>116</c:v>
                      </c:pt>
                      <c:pt idx="916">
                        <c:v>-70</c:v>
                      </c:pt>
                      <c:pt idx="917">
                        <c:v>-48</c:v>
                      </c:pt>
                      <c:pt idx="918">
                        <c:v>6</c:v>
                      </c:pt>
                      <c:pt idx="919">
                        <c:v>44</c:v>
                      </c:pt>
                      <c:pt idx="920">
                        <c:v>-81</c:v>
                      </c:pt>
                      <c:pt idx="921">
                        <c:v>-25</c:v>
                      </c:pt>
                      <c:pt idx="922">
                        <c:v>91</c:v>
                      </c:pt>
                      <c:pt idx="923">
                        <c:v>-72</c:v>
                      </c:pt>
                      <c:pt idx="924">
                        <c:v>16</c:v>
                      </c:pt>
                      <c:pt idx="925">
                        <c:v>-127</c:v>
                      </c:pt>
                      <c:pt idx="926">
                        <c:v>-52</c:v>
                      </c:pt>
                      <c:pt idx="927">
                        <c:v>101</c:v>
                      </c:pt>
                      <c:pt idx="928">
                        <c:v>-85</c:v>
                      </c:pt>
                      <c:pt idx="929">
                        <c:v>52</c:v>
                      </c:pt>
                      <c:pt idx="930">
                        <c:v>94</c:v>
                      </c:pt>
                      <c:pt idx="931">
                        <c:v>-41</c:v>
                      </c:pt>
                      <c:pt idx="932">
                        <c:v>-1</c:v>
                      </c:pt>
                      <c:pt idx="933">
                        <c:v>77</c:v>
                      </c:pt>
                      <c:pt idx="934">
                        <c:v>91</c:v>
                      </c:pt>
                      <c:pt idx="935">
                        <c:v>103</c:v>
                      </c:pt>
                      <c:pt idx="936">
                        <c:v>-93</c:v>
                      </c:pt>
                      <c:pt idx="937">
                        <c:v>-48</c:v>
                      </c:pt>
                      <c:pt idx="938">
                        <c:v>38</c:v>
                      </c:pt>
                      <c:pt idx="939">
                        <c:v>45</c:v>
                      </c:pt>
                      <c:pt idx="940">
                        <c:v>85</c:v>
                      </c:pt>
                      <c:pt idx="941">
                        <c:v>48</c:v>
                      </c:pt>
                      <c:pt idx="942">
                        <c:v>67</c:v>
                      </c:pt>
                      <c:pt idx="943">
                        <c:v>78</c:v>
                      </c:pt>
                      <c:pt idx="944">
                        <c:v>73</c:v>
                      </c:pt>
                      <c:pt idx="945">
                        <c:v>86</c:v>
                      </c:pt>
                      <c:pt idx="946">
                        <c:v>47</c:v>
                      </c:pt>
                      <c:pt idx="947">
                        <c:v>31</c:v>
                      </c:pt>
                      <c:pt idx="948">
                        <c:v>-34</c:v>
                      </c:pt>
                      <c:pt idx="949">
                        <c:v>-13</c:v>
                      </c:pt>
                      <c:pt idx="950">
                        <c:v>-73</c:v>
                      </c:pt>
                      <c:pt idx="951">
                        <c:v>-45</c:v>
                      </c:pt>
                      <c:pt idx="952">
                        <c:v>-100</c:v>
                      </c:pt>
                      <c:pt idx="953">
                        <c:v>-67</c:v>
                      </c:pt>
                      <c:pt idx="954">
                        <c:v>-46</c:v>
                      </c:pt>
                      <c:pt idx="955">
                        <c:v>-65</c:v>
                      </c:pt>
                      <c:pt idx="956">
                        <c:v>-23</c:v>
                      </c:pt>
                      <c:pt idx="957">
                        <c:v>-38</c:v>
                      </c:pt>
                      <c:pt idx="958">
                        <c:v>-2</c:v>
                      </c:pt>
                      <c:pt idx="959">
                        <c:v>-14</c:v>
                      </c:pt>
                      <c:pt idx="960">
                        <c:v>78</c:v>
                      </c:pt>
                      <c:pt idx="961">
                        <c:v>117</c:v>
                      </c:pt>
                      <c:pt idx="962">
                        <c:v>-91</c:v>
                      </c:pt>
                      <c:pt idx="963">
                        <c:v>-72</c:v>
                      </c:pt>
                      <c:pt idx="964">
                        <c:v>-4</c:v>
                      </c:pt>
                      <c:pt idx="965">
                        <c:v>80</c:v>
                      </c:pt>
                      <c:pt idx="966">
                        <c:v>-124</c:v>
                      </c:pt>
                      <c:pt idx="967">
                        <c:v>-44</c:v>
                      </c:pt>
                      <c:pt idx="968">
                        <c:v>-57</c:v>
                      </c:pt>
                      <c:pt idx="969">
                        <c:v>-30</c:v>
                      </c:pt>
                      <c:pt idx="970">
                        <c:v>-56</c:v>
                      </c:pt>
                      <c:pt idx="971">
                        <c:v>8</c:v>
                      </c:pt>
                      <c:pt idx="972">
                        <c:v>-16</c:v>
                      </c:pt>
                      <c:pt idx="973">
                        <c:v>-6</c:v>
                      </c:pt>
                      <c:pt idx="974">
                        <c:v>-1</c:v>
                      </c:pt>
                      <c:pt idx="975">
                        <c:v>-28</c:v>
                      </c:pt>
                      <c:pt idx="976">
                        <c:v>-23</c:v>
                      </c:pt>
                      <c:pt idx="977">
                        <c:v>-65</c:v>
                      </c:pt>
                      <c:pt idx="978">
                        <c:v>-92</c:v>
                      </c:pt>
                      <c:pt idx="979">
                        <c:v>47</c:v>
                      </c:pt>
                      <c:pt idx="980">
                        <c:v>50</c:v>
                      </c:pt>
                      <c:pt idx="981">
                        <c:v>-5</c:v>
                      </c:pt>
                      <c:pt idx="982">
                        <c:v>-2</c:v>
                      </c:pt>
                      <c:pt idx="983">
                        <c:v>-57</c:v>
                      </c:pt>
                      <c:pt idx="984">
                        <c:v>-67</c:v>
                      </c:pt>
                      <c:pt idx="985">
                        <c:v>-71</c:v>
                      </c:pt>
                      <c:pt idx="986">
                        <c:v>-101</c:v>
                      </c:pt>
                      <c:pt idx="987">
                        <c:v>-111</c:v>
                      </c:pt>
                      <c:pt idx="988">
                        <c:v>100</c:v>
                      </c:pt>
                      <c:pt idx="989">
                        <c:v>89</c:v>
                      </c:pt>
                      <c:pt idx="990">
                        <c:v>50</c:v>
                      </c:pt>
                      <c:pt idx="991">
                        <c:v>74</c:v>
                      </c:pt>
                      <c:pt idx="992">
                        <c:v>15</c:v>
                      </c:pt>
                      <c:pt idx="993">
                        <c:v>3</c:v>
                      </c:pt>
                      <c:pt idx="994">
                        <c:v>-66</c:v>
                      </c:pt>
                      <c:pt idx="995">
                        <c:v>-107</c:v>
                      </c:pt>
                      <c:pt idx="996">
                        <c:v>-122</c:v>
                      </c:pt>
                      <c:pt idx="997">
                        <c:v>73</c:v>
                      </c:pt>
                      <c:pt idx="998">
                        <c:v>44</c:v>
                      </c:pt>
                      <c:pt idx="999">
                        <c:v>-64</c:v>
                      </c:pt>
                      <c:pt idx="1000">
                        <c:v>-98</c:v>
                      </c:pt>
                      <c:pt idx="1001">
                        <c:v>83</c:v>
                      </c:pt>
                      <c:pt idx="1002">
                        <c:v>122</c:v>
                      </c:pt>
                      <c:pt idx="1003">
                        <c:v>93</c:v>
                      </c:pt>
                      <c:pt idx="1004">
                        <c:v>41</c:v>
                      </c:pt>
                      <c:pt idx="1005">
                        <c:v>-63</c:v>
                      </c:pt>
                      <c:pt idx="1006">
                        <c:v>-124</c:v>
                      </c:pt>
                      <c:pt idx="1007">
                        <c:v>-119</c:v>
                      </c:pt>
                      <c:pt idx="1008">
                        <c:v>97</c:v>
                      </c:pt>
                      <c:pt idx="1009">
                        <c:v>99</c:v>
                      </c:pt>
                      <c:pt idx="1010">
                        <c:v>19</c:v>
                      </c:pt>
                      <c:pt idx="1011">
                        <c:v>47</c:v>
                      </c:pt>
                      <c:pt idx="1012">
                        <c:v>11</c:v>
                      </c:pt>
                      <c:pt idx="1013">
                        <c:v>21</c:v>
                      </c:pt>
                      <c:pt idx="1014">
                        <c:v>3</c:v>
                      </c:pt>
                      <c:pt idx="1015">
                        <c:v>-6</c:v>
                      </c:pt>
                      <c:pt idx="1016">
                        <c:v>-5</c:v>
                      </c:pt>
                      <c:pt idx="1017">
                        <c:v>17</c:v>
                      </c:pt>
                      <c:pt idx="1018">
                        <c:v>90</c:v>
                      </c:pt>
                      <c:pt idx="1019">
                        <c:v>118</c:v>
                      </c:pt>
                      <c:pt idx="1020">
                        <c:v>-44</c:v>
                      </c:pt>
                      <c:pt idx="1021">
                        <c:v>-37</c:v>
                      </c:pt>
                      <c:pt idx="1022">
                        <c:v>52</c:v>
                      </c:pt>
                      <c:pt idx="1023">
                        <c:v>122</c:v>
                      </c:pt>
                    </c:numCache>
                  </c:numRef>
                </c:val>
                <c:smooth val="0"/>
                <c:extLst xmlns:c15="http://schemas.microsoft.com/office/drawing/2012/chart">
                  <c:ext xmlns:c16="http://schemas.microsoft.com/office/drawing/2014/chart" uri="{C3380CC4-5D6E-409C-BE32-E72D297353CC}">
                    <c16:uniqueId val="{00000003-8633-4C60-9D43-B4F04A7FCCCA}"/>
                  </c:ext>
                </c:extLst>
              </c15:ser>
            </c15:filteredLineSeries>
          </c:ext>
        </c:extLst>
      </c:lineChart>
      <c:catAx>
        <c:axId val="1053072520"/>
        <c:scaling>
          <c:orientation val="minMax"/>
        </c:scaling>
        <c:delete val="0"/>
        <c:axPos val="b"/>
        <c:majorGridlines>
          <c:spPr>
            <a:ln w="9525" cap="flat" cmpd="sng" algn="ctr">
              <a:solidFill>
                <a:schemeClr val="dk1">
                  <a:lumMod val="15000"/>
                  <a:lumOff val="85000"/>
                </a:schemeClr>
              </a:solidFill>
              <a:round/>
            </a:ln>
            <a:effectLst/>
          </c:spPr>
        </c:majorGridlines>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053075472"/>
        <c:crosses val="autoZero"/>
        <c:auto val="1"/>
        <c:lblAlgn val="ctr"/>
        <c:lblOffset val="100"/>
        <c:noMultiLvlLbl val="0"/>
      </c:catAx>
      <c:valAx>
        <c:axId val="10530754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053072520"/>
        <c:crosses val="autoZero"/>
        <c:crossBetween val="between"/>
      </c:valAx>
      <c:spPr>
        <a:pattFill prst="ltDnDiag">
          <a:fgClr>
            <a:schemeClr val="dk1">
              <a:lumMod val="15000"/>
              <a:lumOff val="85000"/>
            </a:schemeClr>
          </a:fgClr>
          <a:bgClr>
            <a:schemeClr val="lt1"/>
          </a:bgClr>
        </a:patt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AB851-03DE-4CAD-BFE2-95A4642C6E66}" type="doc">
      <dgm:prSet loTypeId="urn:microsoft.com/office/officeart/2016/7/layout/BasicLinearProcessNumbered" loCatId="process" qsTypeId="urn:microsoft.com/office/officeart/2005/8/quickstyle/simple5" qsCatId="simple" csTypeId="urn:microsoft.com/office/officeart/2005/8/colors/accent2_3" csCatId="accent2"/>
      <dgm:spPr/>
      <dgm:t>
        <a:bodyPr/>
        <a:lstStyle/>
        <a:p>
          <a:endParaRPr lang="en-US"/>
        </a:p>
      </dgm:t>
    </dgm:pt>
    <dgm:pt modelId="{96A0F218-3EAD-4377-B5FE-023E0BF9A874}">
      <dgm:prSet/>
      <dgm:spPr/>
      <dgm:t>
        <a:bodyPr/>
        <a:lstStyle/>
        <a:p>
          <a:r>
            <a:rPr lang="en-US"/>
            <a:t>Improve accuracy </a:t>
          </a:r>
        </a:p>
      </dgm:t>
    </dgm:pt>
    <dgm:pt modelId="{02E9DFE4-0C02-4F69-95F9-FF46BA7CCBA1}" type="parTrans" cxnId="{19CE95EE-899B-40CF-A835-F6712ACAB457}">
      <dgm:prSet/>
      <dgm:spPr/>
      <dgm:t>
        <a:bodyPr/>
        <a:lstStyle/>
        <a:p>
          <a:endParaRPr lang="en-US"/>
        </a:p>
      </dgm:t>
    </dgm:pt>
    <dgm:pt modelId="{8C21D88C-A1EF-4A1A-A9E6-68DC3298D155}" type="sibTrans" cxnId="{19CE95EE-899B-40CF-A835-F6712ACAB457}">
      <dgm:prSet phldrT="1" phldr="0"/>
      <dgm:spPr/>
      <dgm:t>
        <a:bodyPr/>
        <a:lstStyle/>
        <a:p>
          <a:r>
            <a:rPr lang="en-US"/>
            <a:t>1</a:t>
          </a:r>
        </a:p>
      </dgm:t>
    </dgm:pt>
    <dgm:pt modelId="{E4F54F53-7692-4649-AAFD-5640EA44E6A6}">
      <dgm:prSet/>
      <dgm:spPr/>
      <dgm:t>
        <a:bodyPr/>
        <a:lstStyle/>
        <a:p>
          <a:r>
            <a:rPr lang="en-US"/>
            <a:t>Be able to determine difference between ripe, under ripe and over ripe. </a:t>
          </a:r>
        </a:p>
      </dgm:t>
    </dgm:pt>
    <dgm:pt modelId="{600F6B2B-8E39-46AA-B19A-E39C2003F253}" type="parTrans" cxnId="{4812CA89-D038-42D7-9159-55951AFA3DA1}">
      <dgm:prSet/>
      <dgm:spPr/>
      <dgm:t>
        <a:bodyPr/>
        <a:lstStyle/>
        <a:p>
          <a:endParaRPr lang="en-US"/>
        </a:p>
      </dgm:t>
    </dgm:pt>
    <dgm:pt modelId="{A687DE6F-E470-43C0-9985-5404FC008D4A}" type="sibTrans" cxnId="{4812CA89-D038-42D7-9159-55951AFA3DA1}">
      <dgm:prSet phldrT="2" phldr="0"/>
      <dgm:spPr/>
      <dgm:t>
        <a:bodyPr/>
        <a:lstStyle/>
        <a:p>
          <a:r>
            <a:rPr lang="en-US"/>
            <a:t>2</a:t>
          </a:r>
        </a:p>
      </dgm:t>
    </dgm:pt>
    <dgm:pt modelId="{123D051F-BE3F-46D6-A141-82E1D73D38FB}">
      <dgm:prSet/>
      <dgm:spPr/>
      <dgm:t>
        <a:bodyPr/>
        <a:lstStyle/>
        <a:p>
          <a:r>
            <a:rPr lang="en-US"/>
            <a:t>Improve functionality with adjustments such as making prototype waterproof so watermelon farmers can use it out in their farm. </a:t>
          </a:r>
        </a:p>
      </dgm:t>
    </dgm:pt>
    <dgm:pt modelId="{EF23C537-BB04-42F5-A48E-2B5D10E45676}" type="parTrans" cxnId="{A8372F64-ABB8-478E-9733-0308EF346431}">
      <dgm:prSet/>
      <dgm:spPr/>
      <dgm:t>
        <a:bodyPr/>
        <a:lstStyle/>
        <a:p>
          <a:endParaRPr lang="en-US"/>
        </a:p>
      </dgm:t>
    </dgm:pt>
    <dgm:pt modelId="{2D3EA6B5-264E-405A-BD31-1B948C84A081}" type="sibTrans" cxnId="{A8372F64-ABB8-478E-9733-0308EF346431}">
      <dgm:prSet phldrT="3" phldr="0"/>
      <dgm:spPr/>
      <dgm:t>
        <a:bodyPr/>
        <a:lstStyle/>
        <a:p>
          <a:r>
            <a:rPr lang="en-US"/>
            <a:t>3</a:t>
          </a:r>
        </a:p>
      </dgm:t>
    </dgm:pt>
    <dgm:pt modelId="{7D0A467D-C4B8-4503-B0DE-33CDDE244B0C}" type="pres">
      <dgm:prSet presAssocID="{875AB851-03DE-4CAD-BFE2-95A4642C6E66}" presName="Name0" presStyleCnt="0">
        <dgm:presLayoutVars>
          <dgm:animLvl val="lvl"/>
          <dgm:resizeHandles val="exact"/>
        </dgm:presLayoutVars>
      </dgm:prSet>
      <dgm:spPr/>
    </dgm:pt>
    <dgm:pt modelId="{D32EA104-C3FD-45A2-BD57-52E753A872D5}" type="pres">
      <dgm:prSet presAssocID="{96A0F218-3EAD-4377-B5FE-023E0BF9A874}" presName="compositeNode" presStyleCnt="0">
        <dgm:presLayoutVars>
          <dgm:bulletEnabled val="1"/>
        </dgm:presLayoutVars>
      </dgm:prSet>
      <dgm:spPr/>
    </dgm:pt>
    <dgm:pt modelId="{4028B4DF-CBAA-4B91-9A0F-CDD4A907A477}" type="pres">
      <dgm:prSet presAssocID="{96A0F218-3EAD-4377-B5FE-023E0BF9A874}" presName="bgRect" presStyleLbl="bgAccFollowNode1" presStyleIdx="0" presStyleCnt="3"/>
      <dgm:spPr/>
    </dgm:pt>
    <dgm:pt modelId="{A2494996-5BB2-4931-8F40-5A32EFF10C54}" type="pres">
      <dgm:prSet presAssocID="{8C21D88C-A1EF-4A1A-A9E6-68DC3298D155}" presName="sibTransNodeCircle" presStyleLbl="alignNode1" presStyleIdx="0" presStyleCnt="6">
        <dgm:presLayoutVars>
          <dgm:chMax val="0"/>
          <dgm:bulletEnabled/>
        </dgm:presLayoutVars>
      </dgm:prSet>
      <dgm:spPr/>
    </dgm:pt>
    <dgm:pt modelId="{6A7DD81A-2C40-4B73-A8B3-0E87A5FD27AB}" type="pres">
      <dgm:prSet presAssocID="{96A0F218-3EAD-4377-B5FE-023E0BF9A874}" presName="bottomLine" presStyleLbl="alignNode1" presStyleIdx="1" presStyleCnt="6">
        <dgm:presLayoutVars/>
      </dgm:prSet>
      <dgm:spPr/>
    </dgm:pt>
    <dgm:pt modelId="{51BBF7C8-D247-48A3-909A-30E6A0B33E30}" type="pres">
      <dgm:prSet presAssocID="{96A0F218-3EAD-4377-B5FE-023E0BF9A874}" presName="nodeText" presStyleLbl="bgAccFollowNode1" presStyleIdx="0" presStyleCnt="3">
        <dgm:presLayoutVars>
          <dgm:bulletEnabled val="1"/>
        </dgm:presLayoutVars>
      </dgm:prSet>
      <dgm:spPr/>
    </dgm:pt>
    <dgm:pt modelId="{05062435-96A2-4A6E-BBF0-287703B41667}" type="pres">
      <dgm:prSet presAssocID="{8C21D88C-A1EF-4A1A-A9E6-68DC3298D155}" presName="sibTrans" presStyleCnt="0"/>
      <dgm:spPr/>
    </dgm:pt>
    <dgm:pt modelId="{A2D3E450-4844-48E3-ADE5-27CA9A7986F1}" type="pres">
      <dgm:prSet presAssocID="{E4F54F53-7692-4649-AAFD-5640EA44E6A6}" presName="compositeNode" presStyleCnt="0">
        <dgm:presLayoutVars>
          <dgm:bulletEnabled val="1"/>
        </dgm:presLayoutVars>
      </dgm:prSet>
      <dgm:spPr/>
    </dgm:pt>
    <dgm:pt modelId="{8185CE85-8448-4037-B8D3-5A86411A6EFD}" type="pres">
      <dgm:prSet presAssocID="{E4F54F53-7692-4649-AAFD-5640EA44E6A6}" presName="bgRect" presStyleLbl="bgAccFollowNode1" presStyleIdx="1" presStyleCnt="3"/>
      <dgm:spPr/>
    </dgm:pt>
    <dgm:pt modelId="{86E1F631-1825-4314-8AF9-B2C78F76245D}" type="pres">
      <dgm:prSet presAssocID="{A687DE6F-E470-43C0-9985-5404FC008D4A}" presName="sibTransNodeCircle" presStyleLbl="alignNode1" presStyleIdx="2" presStyleCnt="6">
        <dgm:presLayoutVars>
          <dgm:chMax val="0"/>
          <dgm:bulletEnabled/>
        </dgm:presLayoutVars>
      </dgm:prSet>
      <dgm:spPr/>
    </dgm:pt>
    <dgm:pt modelId="{8CA99414-462E-43BA-8C9D-19287876BB65}" type="pres">
      <dgm:prSet presAssocID="{E4F54F53-7692-4649-AAFD-5640EA44E6A6}" presName="bottomLine" presStyleLbl="alignNode1" presStyleIdx="3" presStyleCnt="6">
        <dgm:presLayoutVars/>
      </dgm:prSet>
      <dgm:spPr/>
    </dgm:pt>
    <dgm:pt modelId="{781199C6-F25B-4429-AB6C-2AE75CDCC10D}" type="pres">
      <dgm:prSet presAssocID="{E4F54F53-7692-4649-AAFD-5640EA44E6A6}" presName="nodeText" presStyleLbl="bgAccFollowNode1" presStyleIdx="1" presStyleCnt="3">
        <dgm:presLayoutVars>
          <dgm:bulletEnabled val="1"/>
        </dgm:presLayoutVars>
      </dgm:prSet>
      <dgm:spPr/>
    </dgm:pt>
    <dgm:pt modelId="{711D1323-A87C-4F38-B195-2FD5241FEC79}" type="pres">
      <dgm:prSet presAssocID="{A687DE6F-E470-43C0-9985-5404FC008D4A}" presName="sibTrans" presStyleCnt="0"/>
      <dgm:spPr/>
    </dgm:pt>
    <dgm:pt modelId="{EBD5D99F-9F3D-40DE-8A1C-EBAE9B5C2E3A}" type="pres">
      <dgm:prSet presAssocID="{123D051F-BE3F-46D6-A141-82E1D73D38FB}" presName="compositeNode" presStyleCnt="0">
        <dgm:presLayoutVars>
          <dgm:bulletEnabled val="1"/>
        </dgm:presLayoutVars>
      </dgm:prSet>
      <dgm:spPr/>
    </dgm:pt>
    <dgm:pt modelId="{C0BAC83E-B405-4448-8530-9A8BF1906F2C}" type="pres">
      <dgm:prSet presAssocID="{123D051F-BE3F-46D6-A141-82E1D73D38FB}" presName="bgRect" presStyleLbl="bgAccFollowNode1" presStyleIdx="2" presStyleCnt="3"/>
      <dgm:spPr/>
    </dgm:pt>
    <dgm:pt modelId="{D86942F8-F949-4770-B412-F27120C48C8D}" type="pres">
      <dgm:prSet presAssocID="{2D3EA6B5-264E-405A-BD31-1B948C84A081}" presName="sibTransNodeCircle" presStyleLbl="alignNode1" presStyleIdx="4" presStyleCnt="6">
        <dgm:presLayoutVars>
          <dgm:chMax val="0"/>
          <dgm:bulletEnabled/>
        </dgm:presLayoutVars>
      </dgm:prSet>
      <dgm:spPr/>
    </dgm:pt>
    <dgm:pt modelId="{A2DF629D-93AC-4180-8E45-4948253ED098}" type="pres">
      <dgm:prSet presAssocID="{123D051F-BE3F-46D6-A141-82E1D73D38FB}" presName="bottomLine" presStyleLbl="alignNode1" presStyleIdx="5" presStyleCnt="6">
        <dgm:presLayoutVars/>
      </dgm:prSet>
      <dgm:spPr/>
    </dgm:pt>
    <dgm:pt modelId="{8282A25D-D663-4507-94B9-8D056FA358CB}" type="pres">
      <dgm:prSet presAssocID="{123D051F-BE3F-46D6-A141-82E1D73D38FB}" presName="nodeText" presStyleLbl="bgAccFollowNode1" presStyleIdx="2" presStyleCnt="3">
        <dgm:presLayoutVars>
          <dgm:bulletEnabled val="1"/>
        </dgm:presLayoutVars>
      </dgm:prSet>
      <dgm:spPr/>
    </dgm:pt>
  </dgm:ptLst>
  <dgm:cxnLst>
    <dgm:cxn modelId="{E463DD06-3094-41F4-83D6-A9F101F44967}" type="presOf" srcId="{8C21D88C-A1EF-4A1A-A9E6-68DC3298D155}" destId="{A2494996-5BB2-4931-8F40-5A32EFF10C54}" srcOrd="0" destOrd="0" presId="urn:microsoft.com/office/officeart/2016/7/layout/BasicLinearProcessNumbered"/>
    <dgm:cxn modelId="{E8337D0A-3D91-491E-A81E-74B06A3E5220}" type="presOf" srcId="{123D051F-BE3F-46D6-A141-82E1D73D38FB}" destId="{C0BAC83E-B405-4448-8530-9A8BF1906F2C}" srcOrd="0" destOrd="0" presId="urn:microsoft.com/office/officeart/2016/7/layout/BasicLinearProcessNumbered"/>
    <dgm:cxn modelId="{F0572E21-2699-4A63-8CA9-3EB3352B57CA}" type="presOf" srcId="{2D3EA6B5-264E-405A-BD31-1B948C84A081}" destId="{D86942F8-F949-4770-B412-F27120C48C8D}" srcOrd="0" destOrd="0" presId="urn:microsoft.com/office/officeart/2016/7/layout/BasicLinearProcessNumbered"/>
    <dgm:cxn modelId="{CB70662C-BA5E-44E5-A7B3-B3693BA5FCB0}" type="presOf" srcId="{A687DE6F-E470-43C0-9985-5404FC008D4A}" destId="{86E1F631-1825-4314-8AF9-B2C78F76245D}" srcOrd="0" destOrd="0" presId="urn:microsoft.com/office/officeart/2016/7/layout/BasicLinearProcessNumbered"/>
    <dgm:cxn modelId="{8B7A272F-AFB5-4073-B8A1-17B0E867EBF1}" type="presOf" srcId="{E4F54F53-7692-4649-AAFD-5640EA44E6A6}" destId="{781199C6-F25B-4429-AB6C-2AE75CDCC10D}" srcOrd="1" destOrd="0" presId="urn:microsoft.com/office/officeart/2016/7/layout/BasicLinearProcessNumbered"/>
    <dgm:cxn modelId="{A8372F64-ABB8-478E-9733-0308EF346431}" srcId="{875AB851-03DE-4CAD-BFE2-95A4642C6E66}" destId="{123D051F-BE3F-46D6-A141-82E1D73D38FB}" srcOrd="2" destOrd="0" parTransId="{EF23C537-BB04-42F5-A48E-2B5D10E45676}" sibTransId="{2D3EA6B5-264E-405A-BD31-1B948C84A081}"/>
    <dgm:cxn modelId="{4812CA89-D038-42D7-9159-55951AFA3DA1}" srcId="{875AB851-03DE-4CAD-BFE2-95A4642C6E66}" destId="{E4F54F53-7692-4649-AAFD-5640EA44E6A6}" srcOrd="1" destOrd="0" parTransId="{600F6B2B-8E39-46AA-B19A-E39C2003F253}" sibTransId="{A687DE6F-E470-43C0-9985-5404FC008D4A}"/>
    <dgm:cxn modelId="{9E2FDFA1-A7F4-45AE-BD29-EC9716691D4D}" type="presOf" srcId="{123D051F-BE3F-46D6-A141-82E1D73D38FB}" destId="{8282A25D-D663-4507-94B9-8D056FA358CB}" srcOrd="1" destOrd="0" presId="urn:microsoft.com/office/officeart/2016/7/layout/BasicLinearProcessNumbered"/>
    <dgm:cxn modelId="{A64499A8-E240-4138-B265-D9D31E4B8994}" type="presOf" srcId="{875AB851-03DE-4CAD-BFE2-95A4642C6E66}" destId="{7D0A467D-C4B8-4503-B0DE-33CDDE244B0C}" srcOrd="0" destOrd="0" presId="urn:microsoft.com/office/officeart/2016/7/layout/BasicLinearProcessNumbered"/>
    <dgm:cxn modelId="{ADB8A3B6-124E-42BE-88AA-8C5E909E30A1}" type="presOf" srcId="{E4F54F53-7692-4649-AAFD-5640EA44E6A6}" destId="{8185CE85-8448-4037-B8D3-5A86411A6EFD}" srcOrd="0" destOrd="0" presId="urn:microsoft.com/office/officeart/2016/7/layout/BasicLinearProcessNumbered"/>
    <dgm:cxn modelId="{7623A9BB-56B4-4EEA-A4AB-577348BE1E6B}" type="presOf" srcId="{96A0F218-3EAD-4377-B5FE-023E0BF9A874}" destId="{4028B4DF-CBAA-4B91-9A0F-CDD4A907A477}" srcOrd="0" destOrd="0" presId="urn:microsoft.com/office/officeart/2016/7/layout/BasicLinearProcessNumbered"/>
    <dgm:cxn modelId="{19CE95EE-899B-40CF-A835-F6712ACAB457}" srcId="{875AB851-03DE-4CAD-BFE2-95A4642C6E66}" destId="{96A0F218-3EAD-4377-B5FE-023E0BF9A874}" srcOrd="0" destOrd="0" parTransId="{02E9DFE4-0C02-4F69-95F9-FF46BA7CCBA1}" sibTransId="{8C21D88C-A1EF-4A1A-A9E6-68DC3298D155}"/>
    <dgm:cxn modelId="{6CF18FF2-D760-4F52-AB68-E5E769469394}" type="presOf" srcId="{96A0F218-3EAD-4377-B5FE-023E0BF9A874}" destId="{51BBF7C8-D247-48A3-909A-30E6A0B33E30}" srcOrd="1" destOrd="0" presId="urn:microsoft.com/office/officeart/2016/7/layout/BasicLinearProcessNumbered"/>
    <dgm:cxn modelId="{2F704CF4-8FA7-44BF-80B3-BD98A5F455EA}" type="presParOf" srcId="{7D0A467D-C4B8-4503-B0DE-33CDDE244B0C}" destId="{D32EA104-C3FD-45A2-BD57-52E753A872D5}" srcOrd="0" destOrd="0" presId="urn:microsoft.com/office/officeart/2016/7/layout/BasicLinearProcessNumbered"/>
    <dgm:cxn modelId="{0AD91998-7BFF-40BC-B4D5-75C5475EB54B}" type="presParOf" srcId="{D32EA104-C3FD-45A2-BD57-52E753A872D5}" destId="{4028B4DF-CBAA-4B91-9A0F-CDD4A907A477}" srcOrd="0" destOrd="0" presId="urn:microsoft.com/office/officeart/2016/7/layout/BasicLinearProcessNumbered"/>
    <dgm:cxn modelId="{3F2F45FA-0A5E-456C-B987-006BF3E0EC20}" type="presParOf" srcId="{D32EA104-C3FD-45A2-BD57-52E753A872D5}" destId="{A2494996-5BB2-4931-8F40-5A32EFF10C54}" srcOrd="1" destOrd="0" presId="urn:microsoft.com/office/officeart/2016/7/layout/BasicLinearProcessNumbered"/>
    <dgm:cxn modelId="{B0B79D3B-8586-44A8-BD58-849B9F06F1B9}" type="presParOf" srcId="{D32EA104-C3FD-45A2-BD57-52E753A872D5}" destId="{6A7DD81A-2C40-4B73-A8B3-0E87A5FD27AB}" srcOrd="2" destOrd="0" presId="urn:microsoft.com/office/officeart/2016/7/layout/BasicLinearProcessNumbered"/>
    <dgm:cxn modelId="{1AB75DC5-D5FD-4E19-BEAC-0634CBD6A644}" type="presParOf" srcId="{D32EA104-C3FD-45A2-BD57-52E753A872D5}" destId="{51BBF7C8-D247-48A3-909A-30E6A0B33E30}" srcOrd="3" destOrd="0" presId="urn:microsoft.com/office/officeart/2016/7/layout/BasicLinearProcessNumbered"/>
    <dgm:cxn modelId="{1BA1250D-9449-403E-9B94-741BC7CF86B4}" type="presParOf" srcId="{7D0A467D-C4B8-4503-B0DE-33CDDE244B0C}" destId="{05062435-96A2-4A6E-BBF0-287703B41667}" srcOrd="1" destOrd="0" presId="urn:microsoft.com/office/officeart/2016/7/layout/BasicLinearProcessNumbered"/>
    <dgm:cxn modelId="{968DCDD3-B918-4876-A348-B56D60F121B2}" type="presParOf" srcId="{7D0A467D-C4B8-4503-B0DE-33CDDE244B0C}" destId="{A2D3E450-4844-48E3-ADE5-27CA9A7986F1}" srcOrd="2" destOrd="0" presId="urn:microsoft.com/office/officeart/2016/7/layout/BasicLinearProcessNumbered"/>
    <dgm:cxn modelId="{C656B9DF-F2FF-4BC1-8FA1-5880A5124DD3}" type="presParOf" srcId="{A2D3E450-4844-48E3-ADE5-27CA9A7986F1}" destId="{8185CE85-8448-4037-B8D3-5A86411A6EFD}" srcOrd="0" destOrd="0" presId="urn:microsoft.com/office/officeart/2016/7/layout/BasicLinearProcessNumbered"/>
    <dgm:cxn modelId="{FC9ABEB6-0B50-461D-B717-0102BEBCD63E}" type="presParOf" srcId="{A2D3E450-4844-48E3-ADE5-27CA9A7986F1}" destId="{86E1F631-1825-4314-8AF9-B2C78F76245D}" srcOrd="1" destOrd="0" presId="urn:microsoft.com/office/officeart/2016/7/layout/BasicLinearProcessNumbered"/>
    <dgm:cxn modelId="{3A4D8894-7854-4510-B557-4818D415801C}" type="presParOf" srcId="{A2D3E450-4844-48E3-ADE5-27CA9A7986F1}" destId="{8CA99414-462E-43BA-8C9D-19287876BB65}" srcOrd="2" destOrd="0" presId="urn:microsoft.com/office/officeart/2016/7/layout/BasicLinearProcessNumbered"/>
    <dgm:cxn modelId="{571340D3-60A2-4D25-8991-8D8E27217FFC}" type="presParOf" srcId="{A2D3E450-4844-48E3-ADE5-27CA9A7986F1}" destId="{781199C6-F25B-4429-AB6C-2AE75CDCC10D}" srcOrd="3" destOrd="0" presId="urn:microsoft.com/office/officeart/2016/7/layout/BasicLinearProcessNumbered"/>
    <dgm:cxn modelId="{29A25320-2A5F-4277-92E4-BF88472ADC4B}" type="presParOf" srcId="{7D0A467D-C4B8-4503-B0DE-33CDDE244B0C}" destId="{711D1323-A87C-4F38-B195-2FD5241FEC79}" srcOrd="3" destOrd="0" presId="urn:microsoft.com/office/officeart/2016/7/layout/BasicLinearProcessNumbered"/>
    <dgm:cxn modelId="{DE6AC9B4-5368-4A24-9E01-585A1710B22D}" type="presParOf" srcId="{7D0A467D-C4B8-4503-B0DE-33CDDE244B0C}" destId="{EBD5D99F-9F3D-40DE-8A1C-EBAE9B5C2E3A}" srcOrd="4" destOrd="0" presId="urn:microsoft.com/office/officeart/2016/7/layout/BasicLinearProcessNumbered"/>
    <dgm:cxn modelId="{0A5FAD45-6C20-4270-B2E5-4FB5E06FEEDE}" type="presParOf" srcId="{EBD5D99F-9F3D-40DE-8A1C-EBAE9B5C2E3A}" destId="{C0BAC83E-B405-4448-8530-9A8BF1906F2C}" srcOrd="0" destOrd="0" presId="urn:microsoft.com/office/officeart/2016/7/layout/BasicLinearProcessNumbered"/>
    <dgm:cxn modelId="{8E36844B-74BD-4570-B0B1-DB99D3964DAC}" type="presParOf" srcId="{EBD5D99F-9F3D-40DE-8A1C-EBAE9B5C2E3A}" destId="{D86942F8-F949-4770-B412-F27120C48C8D}" srcOrd="1" destOrd="0" presId="urn:microsoft.com/office/officeart/2016/7/layout/BasicLinearProcessNumbered"/>
    <dgm:cxn modelId="{B3ED7CA1-7035-447E-BF1C-78993893B42D}" type="presParOf" srcId="{EBD5D99F-9F3D-40DE-8A1C-EBAE9B5C2E3A}" destId="{A2DF629D-93AC-4180-8E45-4948253ED098}" srcOrd="2" destOrd="0" presId="urn:microsoft.com/office/officeart/2016/7/layout/BasicLinearProcessNumbered"/>
    <dgm:cxn modelId="{AF1DA4F8-8DF5-4331-810D-D12DEEEB37C3}" type="presParOf" srcId="{EBD5D99F-9F3D-40DE-8A1C-EBAE9B5C2E3A}" destId="{8282A25D-D663-4507-94B9-8D056FA358C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B4DF-CBAA-4B91-9A0F-CDD4A907A477}">
      <dsp:nvSpPr>
        <dsp:cNvPr id="0" name=""/>
        <dsp:cNvSpPr/>
      </dsp:nvSpPr>
      <dsp:spPr>
        <a:xfrm>
          <a:off x="0" y="60275"/>
          <a:ext cx="2686347" cy="3760886"/>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438" tIns="330200" rIns="209438" bIns="330200" numCol="1" spcCol="1270" anchor="t" anchorCtr="0">
          <a:noAutofit/>
        </a:bodyPr>
        <a:lstStyle/>
        <a:p>
          <a:pPr marL="0" lvl="0" indent="0" algn="l" defTabSz="755650">
            <a:lnSpc>
              <a:spcPct val="90000"/>
            </a:lnSpc>
            <a:spcBef>
              <a:spcPct val="0"/>
            </a:spcBef>
            <a:spcAft>
              <a:spcPct val="35000"/>
            </a:spcAft>
            <a:buNone/>
          </a:pPr>
          <a:r>
            <a:rPr lang="en-US" sz="1700" kern="1200"/>
            <a:t>Improve accuracy </a:t>
          </a:r>
        </a:p>
      </dsp:txBody>
      <dsp:txXfrm>
        <a:off x="0" y="1489412"/>
        <a:ext cx="2686347" cy="2256531"/>
      </dsp:txXfrm>
    </dsp:sp>
    <dsp:sp modelId="{A2494996-5BB2-4931-8F40-5A32EFF10C54}">
      <dsp:nvSpPr>
        <dsp:cNvPr id="0" name=""/>
        <dsp:cNvSpPr/>
      </dsp:nvSpPr>
      <dsp:spPr>
        <a:xfrm>
          <a:off x="779040" y="436363"/>
          <a:ext cx="1128265" cy="1128265"/>
        </a:xfrm>
        <a:prstGeom prst="ellipse">
          <a:avLst/>
        </a:prstGeom>
        <a:gradFill rotWithShape="0">
          <a:gsLst>
            <a:gs pos="0">
              <a:schemeClr val="accent2">
                <a:shade val="80000"/>
                <a:hueOff val="0"/>
                <a:satOff val="0"/>
                <a:lumOff val="0"/>
                <a:alphaOff val="0"/>
                <a:tint val="96000"/>
                <a:lumMod val="100000"/>
              </a:schemeClr>
            </a:gs>
            <a:gs pos="78000">
              <a:schemeClr val="accent2">
                <a:shade val="80000"/>
                <a:hueOff val="0"/>
                <a:satOff val="0"/>
                <a:lumOff val="0"/>
                <a:alphaOff val="0"/>
                <a:shade val="94000"/>
                <a:lumMod val="94000"/>
              </a:schemeClr>
            </a:gs>
          </a:gsLst>
          <a:lin ang="5400000" scaled="0"/>
        </a:gradFill>
        <a:ln w="12700" cap="rnd" cmpd="sng" algn="ctr">
          <a:solidFill>
            <a:schemeClr val="accent2">
              <a:shade val="8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4271" y="601594"/>
        <a:ext cx="797803" cy="797803"/>
      </dsp:txXfrm>
    </dsp:sp>
    <dsp:sp modelId="{6A7DD81A-2C40-4B73-A8B3-0E87A5FD27AB}">
      <dsp:nvSpPr>
        <dsp:cNvPr id="0" name=""/>
        <dsp:cNvSpPr/>
      </dsp:nvSpPr>
      <dsp:spPr>
        <a:xfrm>
          <a:off x="0" y="3821089"/>
          <a:ext cx="2686347" cy="72"/>
        </a:xfrm>
        <a:prstGeom prst="rect">
          <a:avLst/>
        </a:prstGeom>
        <a:gradFill rotWithShape="0">
          <a:gsLst>
            <a:gs pos="0">
              <a:schemeClr val="accent2">
                <a:shade val="80000"/>
                <a:hueOff val="88703"/>
                <a:satOff val="-3485"/>
                <a:lumOff val="5818"/>
                <a:alphaOff val="0"/>
                <a:tint val="96000"/>
                <a:lumMod val="100000"/>
              </a:schemeClr>
            </a:gs>
            <a:gs pos="78000">
              <a:schemeClr val="accent2">
                <a:shade val="80000"/>
                <a:hueOff val="88703"/>
                <a:satOff val="-3485"/>
                <a:lumOff val="5818"/>
                <a:alphaOff val="0"/>
                <a:shade val="94000"/>
                <a:lumMod val="94000"/>
              </a:schemeClr>
            </a:gs>
          </a:gsLst>
          <a:lin ang="5400000" scaled="0"/>
        </a:gradFill>
        <a:ln w="12700" cap="rnd" cmpd="sng" algn="ctr">
          <a:solidFill>
            <a:schemeClr val="accent2">
              <a:shade val="80000"/>
              <a:hueOff val="88703"/>
              <a:satOff val="-3485"/>
              <a:lumOff val="581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185CE85-8448-4037-B8D3-5A86411A6EFD}">
      <dsp:nvSpPr>
        <dsp:cNvPr id="0" name=""/>
        <dsp:cNvSpPr/>
      </dsp:nvSpPr>
      <dsp:spPr>
        <a:xfrm>
          <a:off x="2954982" y="60275"/>
          <a:ext cx="2686347" cy="3760886"/>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438" tIns="330200" rIns="209438" bIns="330200" numCol="1" spcCol="1270" anchor="t" anchorCtr="0">
          <a:noAutofit/>
        </a:bodyPr>
        <a:lstStyle/>
        <a:p>
          <a:pPr marL="0" lvl="0" indent="0" algn="l" defTabSz="755650">
            <a:lnSpc>
              <a:spcPct val="90000"/>
            </a:lnSpc>
            <a:spcBef>
              <a:spcPct val="0"/>
            </a:spcBef>
            <a:spcAft>
              <a:spcPct val="35000"/>
            </a:spcAft>
            <a:buNone/>
          </a:pPr>
          <a:r>
            <a:rPr lang="en-US" sz="1700" kern="1200"/>
            <a:t>Be able to determine difference between ripe, under ripe and over ripe. </a:t>
          </a:r>
        </a:p>
      </dsp:txBody>
      <dsp:txXfrm>
        <a:off x="2954982" y="1489412"/>
        <a:ext cx="2686347" cy="2256531"/>
      </dsp:txXfrm>
    </dsp:sp>
    <dsp:sp modelId="{86E1F631-1825-4314-8AF9-B2C78F76245D}">
      <dsp:nvSpPr>
        <dsp:cNvPr id="0" name=""/>
        <dsp:cNvSpPr/>
      </dsp:nvSpPr>
      <dsp:spPr>
        <a:xfrm>
          <a:off x="3734023" y="436363"/>
          <a:ext cx="1128265" cy="1128265"/>
        </a:xfrm>
        <a:prstGeom prst="ellipse">
          <a:avLst/>
        </a:prstGeom>
        <a:gradFill rotWithShape="0">
          <a:gsLst>
            <a:gs pos="0">
              <a:schemeClr val="accent2">
                <a:shade val="80000"/>
                <a:hueOff val="177406"/>
                <a:satOff val="-6970"/>
                <a:lumOff val="11636"/>
                <a:alphaOff val="0"/>
                <a:tint val="96000"/>
                <a:lumMod val="100000"/>
              </a:schemeClr>
            </a:gs>
            <a:gs pos="78000">
              <a:schemeClr val="accent2">
                <a:shade val="80000"/>
                <a:hueOff val="177406"/>
                <a:satOff val="-6970"/>
                <a:lumOff val="11636"/>
                <a:alphaOff val="0"/>
                <a:shade val="94000"/>
                <a:lumMod val="94000"/>
              </a:schemeClr>
            </a:gs>
          </a:gsLst>
          <a:lin ang="5400000" scaled="0"/>
        </a:gradFill>
        <a:ln w="12700" cap="rnd" cmpd="sng" algn="ctr">
          <a:solidFill>
            <a:schemeClr val="accent2">
              <a:shade val="80000"/>
              <a:hueOff val="177406"/>
              <a:satOff val="-6970"/>
              <a:lumOff val="11636"/>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99254" y="601594"/>
        <a:ext cx="797803" cy="797803"/>
      </dsp:txXfrm>
    </dsp:sp>
    <dsp:sp modelId="{8CA99414-462E-43BA-8C9D-19287876BB65}">
      <dsp:nvSpPr>
        <dsp:cNvPr id="0" name=""/>
        <dsp:cNvSpPr/>
      </dsp:nvSpPr>
      <dsp:spPr>
        <a:xfrm>
          <a:off x="2954982" y="3821089"/>
          <a:ext cx="2686347" cy="72"/>
        </a:xfrm>
        <a:prstGeom prst="rect">
          <a:avLst/>
        </a:prstGeom>
        <a:gradFill rotWithShape="0">
          <a:gsLst>
            <a:gs pos="0">
              <a:schemeClr val="accent2">
                <a:shade val="80000"/>
                <a:hueOff val="266110"/>
                <a:satOff val="-10456"/>
                <a:lumOff val="17454"/>
                <a:alphaOff val="0"/>
                <a:tint val="96000"/>
                <a:lumMod val="100000"/>
              </a:schemeClr>
            </a:gs>
            <a:gs pos="78000">
              <a:schemeClr val="accent2">
                <a:shade val="80000"/>
                <a:hueOff val="266110"/>
                <a:satOff val="-10456"/>
                <a:lumOff val="17454"/>
                <a:alphaOff val="0"/>
                <a:shade val="94000"/>
                <a:lumMod val="94000"/>
              </a:schemeClr>
            </a:gs>
          </a:gsLst>
          <a:lin ang="5400000" scaled="0"/>
        </a:gradFill>
        <a:ln w="12700" cap="rnd" cmpd="sng" algn="ctr">
          <a:solidFill>
            <a:schemeClr val="accent2">
              <a:shade val="80000"/>
              <a:hueOff val="266110"/>
              <a:satOff val="-10456"/>
              <a:lumOff val="17454"/>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C0BAC83E-B405-4448-8530-9A8BF1906F2C}">
      <dsp:nvSpPr>
        <dsp:cNvPr id="0" name=""/>
        <dsp:cNvSpPr/>
      </dsp:nvSpPr>
      <dsp:spPr>
        <a:xfrm>
          <a:off x="5909964" y="60275"/>
          <a:ext cx="2686347" cy="3760886"/>
        </a:xfrm>
        <a:prstGeom prst="rect">
          <a:avLst/>
        </a:prstGeom>
        <a:solidFill>
          <a:schemeClr val="accent2">
            <a:alpha val="90000"/>
            <a:tint val="40000"/>
            <a:hueOff val="0"/>
            <a:satOff val="0"/>
            <a:lumOff val="0"/>
            <a:alphaOff val="0"/>
          </a:schemeClr>
        </a:solidFill>
        <a:ln w="12700" cap="rnd"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438" tIns="330200" rIns="209438" bIns="330200" numCol="1" spcCol="1270" anchor="t" anchorCtr="0">
          <a:noAutofit/>
        </a:bodyPr>
        <a:lstStyle/>
        <a:p>
          <a:pPr marL="0" lvl="0" indent="0" algn="l" defTabSz="755650">
            <a:lnSpc>
              <a:spcPct val="90000"/>
            </a:lnSpc>
            <a:spcBef>
              <a:spcPct val="0"/>
            </a:spcBef>
            <a:spcAft>
              <a:spcPct val="35000"/>
            </a:spcAft>
            <a:buNone/>
          </a:pPr>
          <a:r>
            <a:rPr lang="en-US" sz="1700" kern="1200"/>
            <a:t>Improve functionality with adjustments such as making prototype waterproof so watermelon farmers can use it out in their farm. </a:t>
          </a:r>
        </a:p>
      </dsp:txBody>
      <dsp:txXfrm>
        <a:off x="5909964" y="1489412"/>
        <a:ext cx="2686347" cy="2256531"/>
      </dsp:txXfrm>
    </dsp:sp>
    <dsp:sp modelId="{D86942F8-F949-4770-B412-F27120C48C8D}">
      <dsp:nvSpPr>
        <dsp:cNvPr id="0" name=""/>
        <dsp:cNvSpPr/>
      </dsp:nvSpPr>
      <dsp:spPr>
        <a:xfrm>
          <a:off x="6689005" y="436363"/>
          <a:ext cx="1128265" cy="1128265"/>
        </a:xfrm>
        <a:prstGeom prst="ellipse">
          <a:avLst/>
        </a:prstGeom>
        <a:gradFill rotWithShape="0">
          <a:gsLst>
            <a:gs pos="0">
              <a:schemeClr val="accent2">
                <a:shade val="80000"/>
                <a:hueOff val="354813"/>
                <a:satOff val="-13941"/>
                <a:lumOff val="23272"/>
                <a:alphaOff val="0"/>
                <a:tint val="96000"/>
                <a:lumMod val="100000"/>
              </a:schemeClr>
            </a:gs>
            <a:gs pos="78000">
              <a:schemeClr val="accent2">
                <a:shade val="80000"/>
                <a:hueOff val="354813"/>
                <a:satOff val="-13941"/>
                <a:lumOff val="23272"/>
                <a:alphaOff val="0"/>
                <a:shade val="94000"/>
                <a:lumMod val="94000"/>
              </a:schemeClr>
            </a:gs>
          </a:gsLst>
          <a:lin ang="5400000" scaled="0"/>
        </a:gradFill>
        <a:ln w="12700" cap="rnd" cmpd="sng" algn="ctr">
          <a:solidFill>
            <a:schemeClr val="accent2">
              <a:shade val="80000"/>
              <a:hueOff val="354813"/>
              <a:satOff val="-13941"/>
              <a:lumOff val="23272"/>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87964" tIns="12700" rIns="879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54236" y="601594"/>
        <a:ext cx="797803" cy="797803"/>
      </dsp:txXfrm>
    </dsp:sp>
    <dsp:sp modelId="{A2DF629D-93AC-4180-8E45-4948253ED098}">
      <dsp:nvSpPr>
        <dsp:cNvPr id="0" name=""/>
        <dsp:cNvSpPr/>
      </dsp:nvSpPr>
      <dsp:spPr>
        <a:xfrm>
          <a:off x="5909964" y="3821089"/>
          <a:ext cx="2686347" cy="72"/>
        </a:xfrm>
        <a:prstGeom prst="rect">
          <a:avLst/>
        </a:prstGeom>
        <a:gradFill rotWithShape="0">
          <a:gsLst>
            <a:gs pos="0">
              <a:schemeClr val="accent2">
                <a:shade val="80000"/>
                <a:hueOff val="443516"/>
                <a:satOff val="-17426"/>
                <a:lumOff val="29090"/>
                <a:alphaOff val="0"/>
                <a:tint val="96000"/>
                <a:lumMod val="100000"/>
              </a:schemeClr>
            </a:gs>
            <a:gs pos="78000">
              <a:schemeClr val="accent2">
                <a:shade val="80000"/>
                <a:hueOff val="443516"/>
                <a:satOff val="-17426"/>
                <a:lumOff val="29090"/>
                <a:alphaOff val="0"/>
                <a:shade val="94000"/>
                <a:lumMod val="94000"/>
              </a:schemeClr>
            </a:gs>
          </a:gsLst>
          <a:lin ang="5400000" scaled="0"/>
        </a:gradFill>
        <a:ln w="12700" cap="rnd" cmpd="sng" algn="ctr">
          <a:solidFill>
            <a:schemeClr val="accent2">
              <a:shade val="80000"/>
              <a:hueOff val="443516"/>
              <a:satOff val="-17426"/>
              <a:lumOff val="2909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111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71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6542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999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68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1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87078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722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46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20604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65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46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6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8465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73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1728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watermelon farmers testing ripeness">
            <a:extLst>
              <a:ext uri="{FF2B5EF4-FFF2-40B4-BE49-F238E27FC236}">
                <a16:creationId xmlns:a16="http://schemas.microsoft.com/office/drawing/2014/main" id="{9AACE5D0-3A16-4E2F-B394-A5175F365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7" r="3064" b="10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57C1A16-B8AB-4D99-A195-A38F556A648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8A9B20B-D1DD-4573-B5EC-55802951923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66D61E08-70C3-48D8-BEA0-787111DC30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FC55298F-0AE5-478E-AD2B-03C2614C58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180E4EA-0B63-4779-A895-7E90E71088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CEE01D9D-3DE8-4EED-B0D3-8F3C79CC76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89AF5CE9-607F-43F4-8983-DCD6DA4051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6EEA2DBD-9E1E-4521-8C01-F32AD18A89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15BBD2C1-BA9B-46A9-A27A-33498B169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3D3F02-B1C0-49FE-9048-20FABF58A4D4}"/>
              </a:ext>
            </a:extLst>
          </p:cNvPr>
          <p:cNvSpPr>
            <a:spLocks noGrp="1"/>
          </p:cNvSpPr>
          <p:nvPr>
            <p:ph type="ctrTitle"/>
          </p:nvPr>
        </p:nvSpPr>
        <p:spPr>
          <a:xfrm>
            <a:off x="668867" y="1678666"/>
            <a:ext cx="4088190" cy="2369093"/>
          </a:xfrm>
        </p:spPr>
        <p:txBody>
          <a:bodyPr>
            <a:normAutofit/>
          </a:bodyPr>
          <a:lstStyle/>
          <a:p>
            <a:r>
              <a:rPr lang="en-US" sz="4800" dirty="0">
                <a:solidFill>
                  <a:srgbClr val="92D050"/>
                </a:solidFill>
              </a:rPr>
              <a:t>Watermelon Ripeness  Tester</a:t>
            </a:r>
          </a:p>
        </p:txBody>
      </p:sp>
      <p:sp>
        <p:nvSpPr>
          <p:cNvPr id="3" name="Subtitle 2">
            <a:extLst>
              <a:ext uri="{FF2B5EF4-FFF2-40B4-BE49-F238E27FC236}">
                <a16:creationId xmlns:a16="http://schemas.microsoft.com/office/drawing/2014/main" id="{C3B16690-CC28-49D2-A1EC-E56BCDFBECEB}"/>
              </a:ext>
            </a:extLst>
          </p:cNvPr>
          <p:cNvSpPr>
            <a:spLocks noGrp="1"/>
          </p:cNvSpPr>
          <p:nvPr>
            <p:ph type="subTitle" idx="1"/>
          </p:nvPr>
        </p:nvSpPr>
        <p:spPr>
          <a:xfrm>
            <a:off x="677335" y="4050831"/>
            <a:ext cx="4079721" cy="1096901"/>
          </a:xfrm>
        </p:spPr>
        <p:txBody>
          <a:bodyPr>
            <a:normAutofit/>
          </a:bodyPr>
          <a:lstStyle/>
          <a:p>
            <a:endParaRPr lang="en-US" sz="1600"/>
          </a:p>
        </p:txBody>
      </p:sp>
    </p:spTree>
    <p:extLst>
      <p:ext uri="{BB962C8B-B14F-4D97-AF65-F5344CB8AC3E}">
        <p14:creationId xmlns:p14="http://schemas.microsoft.com/office/powerpoint/2010/main" val="13634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E09B7E24-271E-4A3A-9D65-EE95ED9723D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5C59434-03B2-4F06-8362-A01DD785E20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FDF3815-C9F7-4B9E-A371-DE71C4E9D178}"/>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34C30A41-6D9F-42F2-BE4A-B6D2E440076C}"/>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8577AE11-EC00-4E67-9DDD-624E9DA1231D}"/>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406A24DE-7A6F-4459-9A79-712243D2003F}"/>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EBE697-7D77-4AC8-8E68-0483B47DFB17}"/>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49FC7B15-C721-4A23-8F6A-2CFA77C614E3}"/>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164E8ACB-FC50-451D-AF0A-879ABC6EA6BA}"/>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D5F354A0-F0C9-4254-A913-DD68E781617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9B01B525-8D81-44A3-BC1F-C711B89D2324}"/>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Image result for watermelon farmer">
            <a:extLst>
              <a:ext uri="{FF2B5EF4-FFF2-40B4-BE49-F238E27FC236}">
                <a16:creationId xmlns:a16="http://schemas.microsoft.com/office/drawing/2014/main" id="{182CF7CD-98CB-4C33-8DF6-8FBA607F2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609600"/>
            <a:ext cx="6418250" cy="36423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9D0175-7AF1-4E74-BC50-F7D707B55D07}"/>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dirty="0">
                <a:solidFill>
                  <a:srgbClr val="92D050"/>
                </a:solidFill>
              </a:rPr>
              <a:t>Goal</a:t>
            </a:r>
          </a:p>
        </p:txBody>
      </p:sp>
      <p:sp>
        <p:nvSpPr>
          <p:cNvPr id="3" name="Content Placeholder 2">
            <a:extLst>
              <a:ext uri="{FF2B5EF4-FFF2-40B4-BE49-F238E27FC236}">
                <a16:creationId xmlns:a16="http://schemas.microsoft.com/office/drawing/2014/main" id="{5C601F7E-F54A-4643-9B56-E760BB914281}"/>
              </a:ext>
            </a:extLst>
          </p:cNvPr>
          <p:cNvSpPr>
            <a:spLocks noGrp="1"/>
          </p:cNvSpPr>
          <p:nvPr>
            <p:ph idx="1"/>
          </p:nvPr>
        </p:nvSpPr>
        <p:spPr>
          <a:xfrm>
            <a:off x="1674795" y="5659655"/>
            <a:ext cx="7599205" cy="611896"/>
          </a:xfrm>
        </p:spPr>
        <p:txBody>
          <a:bodyPr vert="horz" lIns="91440" tIns="45720" rIns="91440" bIns="45720" rtlCol="0" anchor="t">
            <a:normAutofit/>
          </a:bodyPr>
          <a:lstStyle/>
          <a:p>
            <a:pPr marL="0" indent="0">
              <a:lnSpc>
                <a:spcPct val="90000"/>
              </a:lnSpc>
              <a:buNone/>
            </a:pPr>
            <a:r>
              <a:rPr lang="en-US">
                <a:solidFill>
                  <a:schemeClr val="tx1">
                    <a:lumMod val="50000"/>
                    <a:lumOff val="50000"/>
                  </a:schemeClr>
                </a:solidFill>
              </a:rPr>
              <a:t>Produce an autonomous machine that determines harvestability of watermelons using sound waves. </a:t>
            </a:r>
          </a:p>
        </p:txBody>
      </p:sp>
    </p:spTree>
    <p:extLst>
      <p:ext uri="{BB962C8B-B14F-4D97-AF65-F5344CB8AC3E}">
        <p14:creationId xmlns:p14="http://schemas.microsoft.com/office/powerpoint/2010/main" val="228544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8FD5-1D35-41F8-9822-565B82972093}"/>
              </a:ext>
            </a:extLst>
          </p:cNvPr>
          <p:cNvSpPr>
            <a:spLocks noGrp="1"/>
          </p:cNvSpPr>
          <p:nvPr>
            <p:ph type="title"/>
          </p:nvPr>
        </p:nvSpPr>
        <p:spPr/>
        <p:txBody>
          <a:bodyPr/>
          <a:lstStyle/>
          <a:p>
            <a:r>
              <a:rPr lang="en-US" dirty="0">
                <a:solidFill>
                  <a:srgbClr val="92D050"/>
                </a:solidFill>
              </a:rPr>
              <a:t>Current Techniques Used by Farmers</a:t>
            </a:r>
          </a:p>
        </p:txBody>
      </p:sp>
      <p:sp>
        <p:nvSpPr>
          <p:cNvPr id="3" name="Content Placeholder 2">
            <a:extLst>
              <a:ext uri="{FF2B5EF4-FFF2-40B4-BE49-F238E27FC236}">
                <a16:creationId xmlns:a16="http://schemas.microsoft.com/office/drawing/2014/main" id="{A8B0E9F7-701B-450A-8BE9-266AA98D274D}"/>
              </a:ext>
            </a:extLst>
          </p:cNvPr>
          <p:cNvSpPr>
            <a:spLocks noGrp="1"/>
          </p:cNvSpPr>
          <p:nvPr>
            <p:ph idx="1"/>
          </p:nvPr>
        </p:nvSpPr>
        <p:spPr>
          <a:xfrm>
            <a:off x="677334" y="1679331"/>
            <a:ext cx="8596668" cy="4362031"/>
          </a:xfrm>
        </p:spPr>
        <p:txBody>
          <a:bodyPr>
            <a:noAutofit/>
          </a:bodyPr>
          <a:lstStyle/>
          <a:p>
            <a:pPr>
              <a:buClr>
                <a:srgbClr val="92D050"/>
              </a:buClr>
            </a:pPr>
            <a:r>
              <a:rPr lang="en-US" sz="3200" dirty="0"/>
              <a:t>Currently, farmers have about a 10% waste ratio when testing watermelons for ripeness. </a:t>
            </a:r>
          </a:p>
          <a:p>
            <a:pPr>
              <a:buClr>
                <a:srgbClr val="47EE3A"/>
              </a:buClr>
            </a:pPr>
            <a:r>
              <a:rPr lang="en-US" sz="3200" dirty="0"/>
              <a:t>To ensure quality, one in ten watermelons have to be broken open and tested for ripeness. They guess ripeness based on color, shape, and size but have no way to accurately test without producing large amounts of waste. </a:t>
            </a:r>
          </a:p>
        </p:txBody>
      </p:sp>
    </p:spTree>
    <p:extLst>
      <p:ext uri="{BB962C8B-B14F-4D97-AF65-F5344CB8AC3E}">
        <p14:creationId xmlns:p14="http://schemas.microsoft.com/office/powerpoint/2010/main" val="67181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4A7C-2CB6-4D5A-A7C0-43CA386FB676}"/>
              </a:ext>
            </a:extLst>
          </p:cNvPr>
          <p:cNvSpPr>
            <a:spLocks noGrp="1"/>
          </p:cNvSpPr>
          <p:nvPr>
            <p:ph type="title"/>
          </p:nvPr>
        </p:nvSpPr>
        <p:spPr/>
        <p:txBody>
          <a:bodyPr/>
          <a:lstStyle/>
          <a:p>
            <a:r>
              <a:rPr lang="en-US" dirty="0">
                <a:solidFill>
                  <a:srgbClr val="92D050"/>
                </a:solidFill>
              </a:rPr>
              <a:t>Method</a:t>
            </a:r>
          </a:p>
        </p:txBody>
      </p:sp>
      <p:sp>
        <p:nvSpPr>
          <p:cNvPr id="3" name="Content Placeholder 2">
            <a:extLst>
              <a:ext uri="{FF2B5EF4-FFF2-40B4-BE49-F238E27FC236}">
                <a16:creationId xmlns:a16="http://schemas.microsoft.com/office/drawing/2014/main" id="{E1072064-1C31-40EF-85D7-B126D0AD0EC2}"/>
              </a:ext>
            </a:extLst>
          </p:cNvPr>
          <p:cNvSpPr>
            <a:spLocks noGrp="1"/>
          </p:cNvSpPr>
          <p:nvPr>
            <p:ph idx="1"/>
          </p:nvPr>
        </p:nvSpPr>
        <p:spPr/>
        <p:txBody>
          <a:bodyPr>
            <a:noAutofit/>
          </a:bodyPr>
          <a:lstStyle/>
          <a:p>
            <a:pPr>
              <a:buClr>
                <a:srgbClr val="92D050"/>
              </a:buClr>
            </a:pPr>
            <a:r>
              <a:rPr lang="en-US" sz="2800" dirty="0"/>
              <a:t>To test the watermelon in an unobtrusive way, we used soundwaves to determine the ripeness of the watermelon. </a:t>
            </a:r>
          </a:p>
          <a:p>
            <a:pPr>
              <a:buClr>
                <a:srgbClr val="92D050"/>
              </a:buClr>
            </a:pPr>
            <a:r>
              <a:rPr lang="en-US" sz="2800" dirty="0"/>
              <a:t>We send the sound in on one side, and use a microphone to determine the frequency returned on the other side of the watermelon. Depending on the frequency, we can determine if the watermelon is ripe and ready to harvest, or if it is not yet ready. </a:t>
            </a:r>
          </a:p>
        </p:txBody>
      </p:sp>
    </p:spTree>
    <p:extLst>
      <p:ext uri="{BB962C8B-B14F-4D97-AF65-F5344CB8AC3E}">
        <p14:creationId xmlns:p14="http://schemas.microsoft.com/office/powerpoint/2010/main" val="134876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E167-7E0D-438F-BC1E-20D028960733}"/>
              </a:ext>
            </a:extLst>
          </p:cNvPr>
          <p:cNvSpPr>
            <a:spLocks noGrp="1"/>
          </p:cNvSpPr>
          <p:nvPr>
            <p:ph type="title"/>
          </p:nvPr>
        </p:nvSpPr>
        <p:spPr/>
        <p:txBody>
          <a:bodyPr/>
          <a:lstStyle/>
          <a:p>
            <a:r>
              <a:rPr lang="en-US" dirty="0">
                <a:solidFill>
                  <a:srgbClr val="92D050"/>
                </a:solidFill>
              </a:rPr>
              <a:t>Results: Initial Testing </a:t>
            </a:r>
          </a:p>
        </p:txBody>
      </p:sp>
      <p:pic>
        <p:nvPicPr>
          <p:cNvPr id="4" name="Content Placeholder 3">
            <a:extLst>
              <a:ext uri="{FF2B5EF4-FFF2-40B4-BE49-F238E27FC236}">
                <a16:creationId xmlns:a16="http://schemas.microsoft.com/office/drawing/2014/main" id="{B1824A8E-BB28-4D54-A9E6-A26507DA43C8}"/>
              </a:ext>
            </a:extLst>
          </p:cNvPr>
          <p:cNvPicPr>
            <a:picLocks noGrp="1" noChangeAspect="1"/>
          </p:cNvPicPr>
          <p:nvPr>
            <p:ph idx="1"/>
          </p:nvPr>
        </p:nvPicPr>
        <p:blipFill>
          <a:blip r:embed="rId2"/>
          <a:stretch>
            <a:fillRect/>
          </a:stretch>
        </p:blipFill>
        <p:spPr>
          <a:xfrm>
            <a:off x="677333" y="1270000"/>
            <a:ext cx="10811025" cy="4978400"/>
          </a:xfrm>
          <a:prstGeom prst="rect">
            <a:avLst/>
          </a:prstGeom>
        </p:spPr>
      </p:pic>
    </p:spTree>
    <p:extLst>
      <p:ext uri="{BB962C8B-B14F-4D97-AF65-F5344CB8AC3E}">
        <p14:creationId xmlns:p14="http://schemas.microsoft.com/office/powerpoint/2010/main" val="365729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733D-F062-4177-937A-44883F242FF1}"/>
              </a:ext>
            </a:extLst>
          </p:cNvPr>
          <p:cNvSpPr>
            <a:spLocks noGrp="1"/>
          </p:cNvSpPr>
          <p:nvPr>
            <p:ph type="title"/>
          </p:nvPr>
        </p:nvSpPr>
        <p:spPr>
          <a:xfrm>
            <a:off x="677334" y="609600"/>
            <a:ext cx="8596668" cy="1320800"/>
          </a:xfrm>
        </p:spPr>
        <p:txBody>
          <a:bodyPr/>
          <a:lstStyle/>
          <a:p>
            <a:r>
              <a:rPr lang="en-US">
                <a:solidFill>
                  <a:srgbClr val="92D050"/>
                </a:solidFill>
              </a:rPr>
              <a:t>Results: Final Watermelon Testing</a:t>
            </a:r>
            <a:endParaRPr lang="en-US" dirty="0">
              <a:solidFill>
                <a:srgbClr val="92D050"/>
              </a:solidFill>
            </a:endParaRPr>
          </a:p>
        </p:txBody>
      </p:sp>
      <p:graphicFrame>
        <p:nvGraphicFramePr>
          <p:cNvPr id="4" name="Content Placeholder 3">
            <a:extLst>
              <a:ext uri="{FF2B5EF4-FFF2-40B4-BE49-F238E27FC236}">
                <a16:creationId xmlns:a16="http://schemas.microsoft.com/office/drawing/2014/main" id="{795AFB25-D394-4060-9403-4A98EC17F2FB}"/>
              </a:ext>
            </a:extLst>
          </p:cNvPr>
          <p:cNvGraphicFramePr>
            <a:graphicFrameLocks noGrp="1"/>
          </p:cNvGraphicFramePr>
          <p:nvPr>
            <p:ph idx="1"/>
            <p:extLst>
              <p:ext uri="{D42A27DB-BD31-4B8C-83A1-F6EECF244321}">
                <p14:modId xmlns:p14="http://schemas.microsoft.com/office/powerpoint/2010/main" val="53232977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05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3">
            <a:extLst>
              <a:ext uri="{FF2B5EF4-FFF2-40B4-BE49-F238E27FC236}">
                <a16:creationId xmlns:a16="http://schemas.microsoft.com/office/drawing/2014/main" id="{56A90959-BF54-477F-8A31-C3314EB8867C}"/>
              </a:ext>
            </a:extLst>
          </p:cNvPr>
          <p:cNvPicPr>
            <a:picLocks noChangeAspect="1"/>
          </p:cNvPicPr>
          <p:nvPr/>
        </p:nvPicPr>
        <p:blipFill rotWithShape="1">
          <a:blip r:embed="rId2"/>
          <a:srcRect l="8209" r="17205"/>
          <a:stretch/>
        </p:blipFill>
        <p:spPr>
          <a:xfrm rot="5400000">
            <a:off x="4666738" y="875361"/>
            <a:ext cx="4577340" cy="4602747"/>
          </a:xfrm>
          <a:prstGeom prst="rect">
            <a:avLst/>
          </a:prstGeom>
        </p:spPr>
      </p:pic>
      <p:sp>
        <p:nvSpPr>
          <p:cNvPr id="2" name="Title 1">
            <a:extLst>
              <a:ext uri="{FF2B5EF4-FFF2-40B4-BE49-F238E27FC236}">
                <a16:creationId xmlns:a16="http://schemas.microsoft.com/office/drawing/2014/main" id="{49C519C1-68BD-48CE-BEFB-4D7566F7DDC4}"/>
              </a:ext>
            </a:extLst>
          </p:cNvPr>
          <p:cNvSpPr>
            <a:spLocks noGrp="1"/>
          </p:cNvSpPr>
          <p:nvPr>
            <p:ph type="title"/>
          </p:nvPr>
        </p:nvSpPr>
        <p:spPr>
          <a:xfrm>
            <a:off x="676746" y="609600"/>
            <a:ext cx="3729076" cy="1320800"/>
          </a:xfrm>
        </p:spPr>
        <p:txBody>
          <a:bodyPr anchor="ctr">
            <a:normAutofit/>
          </a:bodyPr>
          <a:lstStyle/>
          <a:p>
            <a:r>
              <a:rPr lang="en-US" dirty="0">
                <a:solidFill>
                  <a:srgbClr val="92D050"/>
                </a:solidFill>
              </a:rPr>
              <a:t>Product</a:t>
            </a:r>
          </a:p>
        </p:txBody>
      </p:sp>
      <p:sp>
        <p:nvSpPr>
          <p:cNvPr id="13" name="Content Placeholder 12">
            <a:extLst>
              <a:ext uri="{FF2B5EF4-FFF2-40B4-BE49-F238E27FC236}">
                <a16:creationId xmlns:a16="http://schemas.microsoft.com/office/drawing/2014/main" id="{A0D857B3-46F8-4BE3-9F06-3B7ECFB2C8E5}"/>
              </a:ext>
            </a:extLst>
          </p:cNvPr>
          <p:cNvSpPr>
            <a:spLocks noGrp="1"/>
          </p:cNvSpPr>
          <p:nvPr>
            <p:ph idx="1"/>
          </p:nvPr>
        </p:nvSpPr>
        <p:spPr>
          <a:xfrm>
            <a:off x="685167" y="2160589"/>
            <a:ext cx="3720916" cy="3560733"/>
          </a:xfrm>
        </p:spPr>
        <p:txBody>
          <a:bodyPr>
            <a:normAutofit/>
          </a:bodyPr>
          <a:lstStyle/>
          <a:p>
            <a:pPr>
              <a:buClr>
                <a:srgbClr val="92D050"/>
              </a:buClr>
            </a:pPr>
            <a:r>
              <a:rPr lang="en-US" dirty="0"/>
              <a:t>Our prototype can detect the difference between a ripe and not ripe watermelon. </a:t>
            </a:r>
          </a:p>
          <a:p>
            <a:pPr>
              <a:buClr>
                <a:srgbClr val="92D050"/>
              </a:buClr>
            </a:pPr>
            <a:r>
              <a:rPr lang="en-US" dirty="0"/>
              <a:t>Components of the prototype include two Raspberry </a:t>
            </a:r>
            <a:r>
              <a:rPr lang="en-US" dirty="0" err="1"/>
              <a:t>Pis</a:t>
            </a:r>
            <a:r>
              <a:rPr lang="en-US" dirty="0"/>
              <a:t>, and a USB speaker and a USB microphone.</a:t>
            </a:r>
          </a:p>
        </p:txBody>
      </p:sp>
    </p:spTree>
    <p:extLst>
      <p:ext uri="{BB962C8B-B14F-4D97-AF65-F5344CB8AC3E}">
        <p14:creationId xmlns:p14="http://schemas.microsoft.com/office/powerpoint/2010/main" val="426432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8D27-7EA2-4806-BD56-C17F0CDA5B71}"/>
              </a:ext>
            </a:extLst>
          </p:cNvPr>
          <p:cNvSpPr>
            <a:spLocks noGrp="1"/>
          </p:cNvSpPr>
          <p:nvPr>
            <p:ph type="title"/>
          </p:nvPr>
        </p:nvSpPr>
        <p:spPr>
          <a:xfrm>
            <a:off x="677334" y="609600"/>
            <a:ext cx="8596668" cy="1320800"/>
          </a:xfrm>
        </p:spPr>
        <p:txBody>
          <a:bodyPr>
            <a:normAutofit/>
          </a:bodyPr>
          <a:lstStyle/>
          <a:p>
            <a:r>
              <a:rPr lang="en-US" dirty="0">
                <a:solidFill>
                  <a:srgbClr val="92D050"/>
                </a:solidFill>
              </a:rPr>
              <a:t>Improvements</a:t>
            </a:r>
          </a:p>
        </p:txBody>
      </p:sp>
      <p:graphicFrame>
        <p:nvGraphicFramePr>
          <p:cNvPr id="5" name="Content Placeholder 2">
            <a:extLst>
              <a:ext uri="{FF2B5EF4-FFF2-40B4-BE49-F238E27FC236}">
                <a16:creationId xmlns:a16="http://schemas.microsoft.com/office/drawing/2014/main" id="{5AE76A6E-FEB0-446D-8454-FBEAA4AB878C}"/>
              </a:ext>
            </a:extLst>
          </p:cNvPr>
          <p:cNvGraphicFramePr>
            <a:graphicFrameLocks noGrp="1"/>
          </p:cNvGraphicFramePr>
          <p:nvPr>
            <p:ph idx="1"/>
            <p:extLst>
              <p:ext uri="{D42A27DB-BD31-4B8C-83A1-F6EECF244321}">
                <p14:modId xmlns:p14="http://schemas.microsoft.com/office/powerpoint/2010/main" val="355446229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84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1113</TotalTime>
  <Words>233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Watermelon Ripeness  Tester</vt:lpstr>
      <vt:lpstr>Goal</vt:lpstr>
      <vt:lpstr>Current Techniques Used by Farmers</vt:lpstr>
      <vt:lpstr>Method</vt:lpstr>
      <vt:lpstr>Results: Initial Testing </vt:lpstr>
      <vt:lpstr>Results: Final Watermelon Testing</vt:lpstr>
      <vt:lpstr>Product</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Watermelon Ripeness  Tester</dc:title>
  <dc:creator>Kaitlin Stark</dc:creator>
  <cp:lastModifiedBy>Kaitlin Stark</cp:lastModifiedBy>
  <cp:revision>3</cp:revision>
  <dcterms:created xsi:type="dcterms:W3CDTF">2018-04-05T18:32:25Z</dcterms:created>
  <dcterms:modified xsi:type="dcterms:W3CDTF">2018-04-20T14:46:56Z</dcterms:modified>
</cp:coreProperties>
</file>