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tlin Stark" userId="bd2ec7c5a983681b" providerId="LiveId" clId="{F22F88B4-E4C4-40A8-AE33-947D5256E461}"/>
    <pc:docChg chg="undo custSel addSld modSld">
      <pc:chgData name="Kaitlin Stark" userId="bd2ec7c5a983681b" providerId="LiveId" clId="{F22F88B4-E4C4-40A8-AE33-947D5256E461}" dt="2018-04-19T17:03:08.159" v="96" actId="12"/>
      <pc:docMkLst>
        <pc:docMk/>
      </pc:docMkLst>
      <pc:sldChg chg="modSp">
        <pc:chgData name="Kaitlin Stark" userId="bd2ec7c5a983681b" providerId="LiveId" clId="{F22F88B4-E4C4-40A8-AE33-947D5256E461}" dt="2018-04-09T18:15:57.451" v="0" actId="207"/>
        <pc:sldMkLst>
          <pc:docMk/>
          <pc:sldMk cId="136341769" sldId="256"/>
        </pc:sldMkLst>
        <pc:spChg chg="mod">
          <ac:chgData name="Kaitlin Stark" userId="bd2ec7c5a983681b" providerId="LiveId" clId="{F22F88B4-E4C4-40A8-AE33-947D5256E461}" dt="2018-04-09T18:15:57.451" v="0" actId="207"/>
          <ac:spMkLst>
            <pc:docMk/>
            <pc:sldMk cId="136341769" sldId="256"/>
            <ac:spMk id="2" creationId="{EC3D3F02-B1C0-49FE-9048-20FABF58A4D4}"/>
          </ac:spMkLst>
        </pc:spChg>
      </pc:sldChg>
      <pc:sldChg chg="modSp">
        <pc:chgData name="Kaitlin Stark" userId="bd2ec7c5a983681b" providerId="LiveId" clId="{F22F88B4-E4C4-40A8-AE33-947D5256E461}" dt="2018-04-19T17:02:00.031" v="49" actId="12"/>
        <pc:sldMkLst>
          <pc:docMk/>
          <pc:sldMk cId="2285440544" sldId="257"/>
        </pc:sldMkLst>
        <pc:spChg chg="mod">
          <ac:chgData name="Kaitlin Stark" userId="bd2ec7c5a983681b" providerId="LiveId" clId="{F22F88B4-E4C4-40A8-AE33-947D5256E461}" dt="2018-04-09T18:16:04.332" v="1" actId="207"/>
          <ac:spMkLst>
            <pc:docMk/>
            <pc:sldMk cId="2285440544" sldId="257"/>
            <ac:spMk id="2" creationId="{469D0175-7AF1-4E74-BC50-F7D707B55D07}"/>
          </ac:spMkLst>
        </pc:spChg>
        <pc:spChg chg="mod">
          <ac:chgData name="Kaitlin Stark" userId="bd2ec7c5a983681b" providerId="LiveId" clId="{F22F88B4-E4C4-40A8-AE33-947D5256E461}" dt="2018-04-19T17:02:00.031" v="49" actId="12"/>
          <ac:spMkLst>
            <pc:docMk/>
            <pc:sldMk cId="2285440544" sldId="257"/>
            <ac:spMk id="3" creationId="{5C601F7E-F54A-4643-9B56-E760BB914281}"/>
          </ac:spMkLst>
        </pc:spChg>
      </pc:sldChg>
      <pc:sldChg chg="modSp">
        <pc:chgData name="Kaitlin Stark" userId="bd2ec7c5a983681b" providerId="LiveId" clId="{F22F88B4-E4C4-40A8-AE33-947D5256E461}" dt="2018-04-19T17:00:44.970" v="41" actId="15"/>
        <pc:sldMkLst>
          <pc:docMk/>
          <pc:sldMk cId="671813896" sldId="258"/>
        </pc:sldMkLst>
        <pc:spChg chg="mod">
          <ac:chgData name="Kaitlin Stark" userId="bd2ec7c5a983681b" providerId="LiveId" clId="{F22F88B4-E4C4-40A8-AE33-947D5256E461}" dt="2018-04-09T18:16:10.862" v="3" actId="207"/>
          <ac:spMkLst>
            <pc:docMk/>
            <pc:sldMk cId="671813896" sldId="258"/>
            <ac:spMk id="2" creationId="{BE3B8FD5-1D35-41F8-9822-565B82972093}"/>
          </ac:spMkLst>
        </pc:spChg>
        <pc:spChg chg="mod">
          <ac:chgData name="Kaitlin Stark" userId="bd2ec7c5a983681b" providerId="LiveId" clId="{F22F88B4-E4C4-40A8-AE33-947D5256E461}" dt="2018-04-19T17:00:44.970" v="41" actId="15"/>
          <ac:spMkLst>
            <pc:docMk/>
            <pc:sldMk cId="671813896" sldId="258"/>
            <ac:spMk id="3" creationId="{A8B0E9F7-701B-450A-8BE9-266AA98D274D}"/>
          </ac:spMkLst>
        </pc:spChg>
      </pc:sldChg>
      <pc:sldChg chg="modSp">
        <pc:chgData name="Kaitlin Stark" userId="bd2ec7c5a983681b" providerId="LiveId" clId="{F22F88B4-E4C4-40A8-AE33-947D5256E461}" dt="2018-04-19T17:02:14.714" v="50" actId="12"/>
        <pc:sldMkLst>
          <pc:docMk/>
          <pc:sldMk cId="1348764325" sldId="259"/>
        </pc:sldMkLst>
        <pc:spChg chg="mod">
          <ac:chgData name="Kaitlin Stark" userId="bd2ec7c5a983681b" providerId="LiveId" clId="{F22F88B4-E4C4-40A8-AE33-947D5256E461}" dt="2018-04-19T17:01:31.897" v="47" actId="207"/>
          <ac:spMkLst>
            <pc:docMk/>
            <pc:sldMk cId="1348764325" sldId="259"/>
            <ac:spMk id="2" creationId="{FBE34A7C-2CB6-4D5A-A7C0-43CA386FB676}"/>
          </ac:spMkLst>
        </pc:spChg>
        <pc:spChg chg="mod">
          <ac:chgData name="Kaitlin Stark" userId="bd2ec7c5a983681b" providerId="LiveId" clId="{F22F88B4-E4C4-40A8-AE33-947D5256E461}" dt="2018-04-19T17:02:14.714" v="50" actId="12"/>
          <ac:spMkLst>
            <pc:docMk/>
            <pc:sldMk cId="1348764325" sldId="259"/>
            <ac:spMk id="3" creationId="{E1072064-1C31-40EF-85D7-B126D0AD0EC2}"/>
          </ac:spMkLst>
        </pc:spChg>
      </pc:sldChg>
      <pc:sldChg chg="addSp delSp modSp">
        <pc:chgData name="Kaitlin Stark" userId="bd2ec7c5a983681b" providerId="LiveId" clId="{F22F88B4-E4C4-40A8-AE33-947D5256E461}" dt="2018-04-19T16:42:15.896" v="36" actId="14100"/>
        <pc:sldMkLst>
          <pc:docMk/>
          <pc:sldMk cId="3657291690" sldId="260"/>
        </pc:sldMkLst>
        <pc:spChg chg="mod">
          <ac:chgData name="Kaitlin Stark" userId="bd2ec7c5a983681b" providerId="LiveId" clId="{F22F88B4-E4C4-40A8-AE33-947D5256E461}" dt="2018-04-19T16:42:10.159" v="35" actId="20577"/>
          <ac:spMkLst>
            <pc:docMk/>
            <pc:sldMk cId="3657291690" sldId="260"/>
            <ac:spMk id="2" creationId="{06C7E167-7E0D-438F-BC1E-20D028960733}"/>
          </ac:spMkLst>
        </pc:spChg>
        <pc:spChg chg="del mod">
          <ac:chgData name="Kaitlin Stark" userId="bd2ec7c5a983681b" providerId="LiveId" clId="{F22F88B4-E4C4-40A8-AE33-947D5256E461}" dt="2018-04-19T16:39:34.462" v="10"/>
          <ac:spMkLst>
            <pc:docMk/>
            <pc:sldMk cId="3657291690" sldId="260"/>
            <ac:spMk id="3" creationId="{6BDE83D9-E809-4140-922D-3A14D988006B}"/>
          </ac:spMkLst>
        </pc:spChg>
        <pc:picChg chg="add mod">
          <ac:chgData name="Kaitlin Stark" userId="bd2ec7c5a983681b" providerId="LiveId" clId="{F22F88B4-E4C4-40A8-AE33-947D5256E461}" dt="2018-04-19T16:42:15.896" v="36" actId="14100"/>
          <ac:picMkLst>
            <pc:docMk/>
            <pc:sldMk cId="3657291690" sldId="260"/>
            <ac:picMk id="4" creationId="{B1824A8E-BB28-4D54-A9E6-A26507DA43C8}"/>
          </ac:picMkLst>
        </pc:picChg>
      </pc:sldChg>
      <pc:sldChg chg="addSp delSp modSp">
        <pc:chgData name="Kaitlin Stark" userId="bd2ec7c5a983681b" providerId="LiveId" clId="{F22F88B4-E4C4-40A8-AE33-947D5256E461}" dt="2018-04-19T17:03:08.159" v="96" actId="12"/>
        <pc:sldMkLst>
          <pc:docMk/>
          <pc:sldMk cId="4264322774" sldId="261"/>
        </pc:sldMkLst>
        <pc:spChg chg="mod">
          <ac:chgData name="Kaitlin Stark" userId="bd2ec7c5a983681b" providerId="LiveId" clId="{F22F88B4-E4C4-40A8-AE33-947D5256E461}" dt="2018-04-19T17:02:50.178" v="95" actId="207"/>
          <ac:spMkLst>
            <pc:docMk/>
            <pc:sldMk cId="4264322774" sldId="261"/>
            <ac:spMk id="2" creationId="{49C519C1-68BD-48CE-BEFB-4D7566F7DDC4}"/>
          </ac:spMkLst>
        </pc:spChg>
        <pc:spChg chg="del">
          <ac:chgData name="Kaitlin Stark" userId="bd2ec7c5a983681b" providerId="LiveId" clId="{F22F88B4-E4C4-40A8-AE33-947D5256E461}" dt="2018-04-16T14:25:44.951" v="8" actId="931"/>
          <ac:spMkLst>
            <pc:docMk/>
            <pc:sldMk cId="4264322774" sldId="261"/>
            <ac:spMk id="3" creationId="{6C731DF8-916E-494D-ACF1-BFE4FCF50AA3}"/>
          </ac:spMkLst>
        </pc:spChg>
        <pc:spChg chg="mod">
          <ac:chgData name="Kaitlin Stark" userId="bd2ec7c5a983681b" providerId="LiveId" clId="{F22F88B4-E4C4-40A8-AE33-947D5256E461}" dt="2018-04-19T17:03:08.159" v="96" actId="12"/>
          <ac:spMkLst>
            <pc:docMk/>
            <pc:sldMk cId="4264322774" sldId="261"/>
            <ac:spMk id="10" creationId="{E167E91D-39E7-4142-8E5F-E55B02E1D63C}"/>
          </ac:spMkLst>
        </pc:spChg>
        <pc:picChg chg="add mod">
          <ac:chgData name="Kaitlin Stark" userId="bd2ec7c5a983681b" providerId="LiveId" clId="{F22F88B4-E4C4-40A8-AE33-947D5256E461}" dt="2018-04-16T14:25:44.951" v="8" actId="931"/>
          <ac:picMkLst>
            <pc:docMk/>
            <pc:sldMk cId="4264322774" sldId="261"/>
            <ac:picMk id="5" creationId="{B1DD426E-770B-4010-A8B7-6BF0FFA5DEFD}"/>
          </ac:picMkLst>
        </pc:picChg>
      </pc:sldChg>
      <pc:sldChg chg="modSp add">
        <pc:chgData name="Kaitlin Stark" userId="bd2ec7c5a983681b" providerId="LiveId" clId="{F22F88B4-E4C4-40A8-AE33-947D5256E461}" dt="2018-04-19T17:02:42.213" v="94" actId="207"/>
        <pc:sldMkLst>
          <pc:docMk/>
          <pc:sldMk cId="3970511040" sldId="262"/>
        </pc:sldMkLst>
        <pc:spChg chg="mod">
          <ac:chgData name="Kaitlin Stark" userId="bd2ec7c5a983681b" providerId="LiveId" clId="{F22F88B4-E4C4-40A8-AE33-947D5256E461}" dt="2018-04-19T17:02:42.213" v="94" actId="207"/>
          <ac:spMkLst>
            <pc:docMk/>
            <pc:sldMk cId="3970511040" sldId="262"/>
            <ac:spMk id="2" creationId="{254A733D-F062-4177-937A-44883F242F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111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71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6542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999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468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18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87078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722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46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09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0604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65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46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6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8465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73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1728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watermelon farmers testing ripeness">
            <a:extLst>
              <a:ext uri="{FF2B5EF4-FFF2-40B4-BE49-F238E27FC236}">
                <a16:creationId xmlns:a16="http://schemas.microsoft.com/office/drawing/2014/main" id="{9AACE5D0-3A16-4E2F-B394-A5175F3656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7" r="3064" b="1080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57C1A16-B8AB-4D99-A195-A38F556A64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8A9B20B-D1DD-4573-B5EC-55802951923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66D61E08-70C3-48D8-BEA0-787111DC30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FC55298F-0AE5-478E-AD2B-03C2614C58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180E4EA-0B63-4779-A895-7E90E71088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CEE01D9D-3DE8-4EED-B0D3-8F3C79CC76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89AF5CE9-607F-43F4-8983-DCD6DA4051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6EEA2DBD-9E1E-4521-8C01-F32AD18A89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15BBD2C1-BA9B-46A9-A27A-33498B169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3D3F02-B1C0-49FE-9048-20FABF58A4D4}"/>
              </a:ext>
            </a:extLst>
          </p:cNvPr>
          <p:cNvSpPr>
            <a:spLocks noGrp="1"/>
          </p:cNvSpPr>
          <p:nvPr>
            <p:ph type="ctrTitle"/>
          </p:nvPr>
        </p:nvSpPr>
        <p:spPr>
          <a:xfrm>
            <a:off x="668867" y="1678666"/>
            <a:ext cx="4088190" cy="2369093"/>
          </a:xfrm>
        </p:spPr>
        <p:txBody>
          <a:bodyPr>
            <a:normAutofit/>
          </a:bodyPr>
          <a:lstStyle/>
          <a:p>
            <a:r>
              <a:rPr lang="en-US" sz="4800" dirty="0">
                <a:solidFill>
                  <a:srgbClr val="92D050"/>
                </a:solidFill>
              </a:rPr>
              <a:t>Watermelon Ripeness  Tester</a:t>
            </a:r>
          </a:p>
        </p:txBody>
      </p:sp>
      <p:sp>
        <p:nvSpPr>
          <p:cNvPr id="3" name="Subtitle 2">
            <a:extLst>
              <a:ext uri="{FF2B5EF4-FFF2-40B4-BE49-F238E27FC236}">
                <a16:creationId xmlns:a16="http://schemas.microsoft.com/office/drawing/2014/main" id="{C3B16690-CC28-49D2-A1EC-E56BCDFBECEB}"/>
              </a:ext>
            </a:extLst>
          </p:cNvPr>
          <p:cNvSpPr>
            <a:spLocks noGrp="1"/>
          </p:cNvSpPr>
          <p:nvPr>
            <p:ph type="subTitle" idx="1"/>
          </p:nvPr>
        </p:nvSpPr>
        <p:spPr>
          <a:xfrm>
            <a:off x="677335" y="4050831"/>
            <a:ext cx="4079721" cy="1096901"/>
          </a:xfrm>
        </p:spPr>
        <p:txBody>
          <a:bodyPr>
            <a:normAutofit/>
          </a:bodyPr>
          <a:lstStyle/>
          <a:p>
            <a:endParaRPr lang="en-US" sz="1600"/>
          </a:p>
        </p:txBody>
      </p:sp>
    </p:spTree>
    <p:extLst>
      <p:ext uri="{BB962C8B-B14F-4D97-AF65-F5344CB8AC3E}">
        <p14:creationId xmlns:p14="http://schemas.microsoft.com/office/powerpoint/2010/main" val="13634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0175-7AF1-4E74-BC50-F7D707B55D07}"/>
              </a:ext>
            </a:extLst>
          </p:cNvPr>
          <p:cNvSpPr>
            <a:spLocks noGrp="1"/>
          </p:cNvSpPr>
          <p:nvPr>
            <p:ph type="title"/>
          </p:nvPr>
        </p:nvSpPr>
        <p:spPr/>
        <p:txBody>
          <a:bodyPr/>
          <a:lstStyle/>
          <a:p>
            <a:r>
              <a:rPr lang="en-US" dirty="0">
                <a:solidFill>
                  <a:srgbClr val="92D050"/>
                </a:solidFill>
              </a:rPr>
              <a:t>Goal</a:t>
            </a:r>
          </a:p>
        </p:txBody>
      </p:sp>
      <p:sp>
        <p:nvSpPr>
          <p:cNvPr id="3" name="Content Placeholder 2">
            <a:extLst>
              <a:ext uri="{FF2B5EF4-FFF2-40B4-BE49-F238E27FC236}">
                <a16:creationId xmlns:a16="http://schemas.microsoft.com/office/drawing/2014/main" id="{5C601F7E-F54A-4643-9B56-E760BB914281}"/>
              </a:ext>
            </a:extLst>
          </p:cNvPr>
          <p:cNvSpPr>
            <a:spLocks noGrp="1"/>
          </p:cNvSpPr>
          <p:nvPr>
            <p:ph idx="1"/>
          </p:nvPr>
        </p:nvSpPr>
        <p:spPr/>
        <p:txBody>
          <a:bodyPr>
            <a:normAutofit/>
          </a:bodyPr>
          <a:lstStyle/>
          <a:p>
            <a:pPr>
              <a:buClr>
                <a:srgbClr val="92D050"/>
              </a:buClr>
            </a:pPr>
            <a:r>
              <a:rPr lang="en-US" sz="3200" dirty="0"/>
              <a:t>Produce an autonomous machine that determines harvestability of watermelons using sound waves. </a:t>
            </a:r>
          </a:p>
        </p:txBody>
      </p:sp>
    </p:spTree>
    <p:extLst>
      <p:ext uri="{BB962C8B-B14F-4D97-AF65-F5344CB8AC3E}">
        <p14:creationId xmlns:p14="http://schemas.microsoft.com/office/powerpoint/2010/main" val="228544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8FD5-1D35-41F8-9822-565B82972093}"/>
              </a:ext>
            </a:extLst>
          </p:cNvPr>
          <p:cNvSpPr>
            <a:spLocks noGrp="1"/>
          </p:cNvSpPr>
          <p:nvPr>
            <p:ph type="title"/>
          </p:nvPr>
        </p:nvSpPr>
        <p:spPr/>
        <p:txBody>
          <a:bodyPr/>
          <a:lstStyle/>
          <a:p>
            <a:r>
              <a:rPr lang="en-US" dirty="0">
                <a:solidFill>
                  <a:srgbClr val="92D050"/>
                </a:solidFill>
              </a:rPr>
              <a:t>Current Techniques Used by Farmers</a:t>
            </a:r>
          </a:p>
        </p:txBody>
      </p:sp>
      <p:sp>
        <p:nvSpPr>
          <p:cNvPr id="3" name="Content Placeholder 2">
            <a:extLst>
              <a:ext uri="{FF2B5EF4-FFF2-40B4-BE49-F238E27FC236}">
                <a16:creationId xmlns:a16="http://schemas.microsoft.com/office/drawing/2014/main" id="{A8B0E9F7-701B-450A-8BE9-266AA98D274D}"/>
              </a:ext>
            </a:extLst>
          </p:cNvPr>
          <p:cNvSpPr>
            <a:spLocks noGrp="1"/>
          </p:cNvSpPr>
          <p:nvPr>
            <p:ph idx="1"/>
          </p:nvPr>
        </p:nvSpPr>
        <p:spPr/>
        <p:txBody>
          <a:bodyPr>
            <a:noAutofit/>
          </a:bodyPr>
          <a:lstStyle/>
          <a:p>
            <a:pPr>
              <a:buClr>
                <a:srgbClr val="47EE3A"/>
              </a:buClr>
            </a:pPr>
            <a:r>
              <a:rPr lang="en-US" sz="3200" dirty="0"/>
              <a:t>Currently, farmers have about a 10% waste ratio when testing watermelons for ripeness. To ensure quality, one in ten watermelons have to be broken open and tested for ripeness. They guess ripeness based on color, shape, and size but have no way to test without producing large amounts of waste. </a:t>
            </a:r>
          </a:p>
        </p:txBody>
      </p:sp>
    </p:spTree>
    <p:extLst>
      <p:ext uri="{BB962C8B-B14F-4D97-AF65-F5344CB8AC3E}">
        <p14:creationId xmlns:p14="http://schemas.microsoft.com/office/powerpoint/2010/main" val="67181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4A7C-2CB6-4D5A-A7C0-43CA386FB676}"/>
              </a:ext>
            </a:extLst>
          </p:cNvPr>
          <p:cNvSpPr>
            <a:spLocks noGrp="1"/>
          </p:cNvSpPr>
          <p:nvPr>
            <p:ph type="title"/>
          </p:nvPr>
        </p:nvSpPr>
        <p:spPr/>
        <p:txBody>
          <a:bodyPr/>
          <a:lstStyle/>
          <a:p>
            <a:r>
              <a:rPr lang="en-US" dirty="0">
                <a:solidFill>
                  <a:srgbClr val="92D050"/>
                </a:solidFill>
              </a:rPr>
              <a:t>Method</a:t>
            </a:r>
          </a:p>
        </p:txBody>
      </p:sp>
      <p:sp>
        <p:nvSpPr>
          <p:cNvPr id="3" name="Content Placeholder 2">
            <a:extLst>
              <a:ext uri="{FF2B5EF4-FFF2-40B4-BE49-F238E27FC236}">
                <a16:creationId xmlns:a16="http://schemas.microsoft.com/office/drawing/2014/main" id="{E1072064-1C31-40EF-85D7-B126D0AD0EC2}"/>
              </a:ext>
            </a:extLst>
          </p:cNvPr>
          <p:cNvSpPr>
            <a:spLocks noGrp="1"/>
          </p:cNvSpPr>
          <p:nvPr>
            <p:ph idx="1"/>
          </p:nvPr>
        </p:nvSpPr>
        <p:spPr/>
        <p:txBody>
          <a:bodyPr>
            <a:noAutofit/>
          </a:bodyPr>
          <a:lstStyle/>
          <a:p>
            <a:pPr>
              <a:buClr>
                <a:srgbClr val="92D050"/>
              </a:buClr>
            </a:pPr>
            <a:r>
              <a:rPr lang="en-US" sz="2800" dirty="0"/>
              <a:t>To test the watermelon in an unobtrusive way, we used soundwaves to determine the ripeness of the watermelon. We send the sound in on one side, and use a microphone to determine the frequency returned on the other side of the watermelon. Depending on the frequency, we can determine if the watermelon is ripe and ready to harvest, or if it is not yet ready. </a:t>
            </a:r>
          </a:p>
        </p:txBody>
      </p:sp>
    </p:spTree>
    <p:extLst>
      <p:ext uri="{BB962C8B-B14F-4D97-AF65-F5344CB8AC3E}">
        <p14:creationId xmlns:p14="http://schemas.microsoft.com/office/powerpoint/2010/main" val="134876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E167-7E0D-438F-BC1E-20D028960733}"/>
              </a:ext>
            </a:extLst>
          </p:cNvPr>
          <p:cNvSpPr>
            <a:spLocks noGrp="1"/>
          </p:cNvSpPr>
          <p:nvPr>
            <p:ph type="title"/>
          </p:nvPr>
        </p:nvSpPr>
        <p:spPr/>
        <p:txBody>
          <a:bodyPr/>
          <a:lstStyle/>
          <a:p>
            <a:r>
              <a:rPr lang="en-US" dirty="0">
                <a:solidFill>
                  <a:srgbClr val="92D050"/>
                </a:solidFill>
              </a:rPr>
              <a:t>Results: Initial Testing </a:t>
            </a:r>
          </a:p>
        </p:txBody>
      </p:sp>
      <p:pic>
        <p:nvPicPr>
          <p:cNvPr id="4" name="Content Placeholder 3">
            <a:extLst>
              <a:ext uri="{FF2B5EF4-FFF2-40B4-BE49-F238E27FC236}">
                <a16:creationId xmlns:a16="http://schemas.microsoft.com/office/drawing/2014/main" id="{B1824A8E-BB28-4D54-A9E6-A26507DA43C8}"/>
              </a:ext>
            </a:extLst>
          </p:cNvPr>
          <p:cNvPicPr>
            <a:picLocks noGrp="1" noChangeAspect="1"/>
          </p:cNvPicPr>
          <p:nvPr>
            <p:ph idx="1"/>
          </p:nvPr>
        </p:nvPicPr>
        <p:blipFill>
          <a:blip r:embed="rId2"/>
          <a:stretch>
            <a:fillRect/>
          </a:stretch>
        </p:blipFill>
        <p:spPr>
          <a:xfrm>
            <a:off x="677333" y="1270000"/>
            <a:ext cx="10811025" cy="4978400"/>
          </a:xfrm>
          <a:prstGeom prst="rect">
            <a:avLst/>
          </a:prstGeom>
        </p:spPr>
      </p:pic>
    </p:spTree>
    <p:extLst>
      <p:ext uri="{BB962C8B-B14F-4D97-AF65-F5344CB8AC3E}">
        <p14:creationId xmlns:p14="http://schemas.microsoft.com/office/powerpoint/2010/main" val="365729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33D-F062-4177-937A-44883F242FF1}"/>
              </a:ext>
            </a:extLst>
          </p:cNvPr>
          <p:cNvSpPr>
            <a:spLocks noGrp="1"/>
          </p:cNvSpPr>
          <p:nvPr>
            <p:ph type="title"/>
          </p:nvPr>
        </p:nvSpPr>
        <p:spPr/>
        <p:txBody>
          <a:bodyPr/>
          <a:lstStyle/>
          <a:p>
            <a:r>
              <a:rPr lang="en-US" dirty="0">
                <a:solidFill>
                  <a:srgbClr val="92D050"/>
                </a:solidFill>
              </a:rPr>
              <a:t>Results: Final Watermelon Testing</a:t>
            </a:r>
          </a:p>
        </p:txBody>
      </p:sp>
      <p:sp>
        <p:nvSpPr>
          <p:cNvPr id="3" name="Content Placeholder 2">
            <a:extLst>
              <a:ext uri="{FF2B5EF4-FFF2-40B4-BE49-F238E27FC236}">
                <a16:creationId xmlns:a16="http://schemas.microsoft.com/office/drawing/2014/main" id="{072E28A2-BD53-4B9E-AE64-7BC57005EF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7051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B1DD426E-770B-4010-A8B7-6BF0FFA5DEFD}"/>
              </a:ext>
            </a:extLst>
          </p:cNvPr>
          <p:cNvPicPr>
            <a:picLocks noChangeAspect="1"/>
          </p:cNvPicPr>
          <p:nvPr/>
        </p:nvPicPr>
        <p:blipFill>
          <a:blip r:embed="rId2"/>
          <a:stretch>
            <a:fillRect/>
          </a:stretch>
        </p:blipFill>
        <p:spPr>
          <a:xfrm rot="5400000">
            <a:off x="192026" y="1440373"/>
            <a:ext cx="5085609" cy="3814206"/>
          </a:xfrm>
          <a:prstGeom prst="rect">
            <a:avLst/>
          </a:prstGeom>
        </p:spPr>
      </p:pic>
      <p:sp>
        <p:nvSpPr>
          <p:cNvPr id="2" name="Title 1">
            <a:extLst>
              <a:ext uri="{FF2B5EF4-FFF2-40B4-BE49-F238E27FC236}">
                <a16:creationId xmlns:a16="http://schemas.microsoft.com/office/drawing/2014/main" id="{49C519C1-68BD-48CE-BEFB-4D7566F7DDC4}"/>
              </a:ext>
            </a:extLst>
          </p:cNvPr>
          <p:cNvSpPr>
            <a:spLocks noGrp="1"/>
          </p:cNvSpPr>
          <p:nvPr>
            <p:ph type="title"/>
          </p:nvPr>
        </p:nvSpPr>
        <p:spPr>
          <a:xfrm>
            <a:off x="4997309" y="609600"/>
            <a:ext cx="4276692" cy="1320800"/>
          </a:xfrm>
        </p:spPr>
        <p:txBody>
          <a:bodyPr anchor="ctr">
            <a:normAutofit/>
          </a:bodyPr>
          <a:lstStyle/>
          <a:p>
            <a:r>
              <a:rPr lang="en-US" dirty="0">
                <a:solidFill>
                  <a:srgbClr val="92D050"/>
                </a:solidFill>
              </a:rPr>
              <a:t>Product</a:t>
            </a:r>
          </a:p>
        </p:txBody>
      </p:sp>
      <p:sp>
        <p:nvSpPr>
          <p:cNvPr id="10" name="Content Placeholder 9">
            <a:extLst>
              <a:ext uri="{FF2B5EF4-FFF2-40B4-BE49-F238E27FC236}">
                <a16:creationId xmlns:a16="http://schemas.microsoft.com/office/drawing/2014/main" id="{E167E91D-39E7-4142-8E5F-E55B02E1D63C}"/>
              </a:ext>
            </a:extLst>
          </p:cNvPr>
          <p:cNvSpPr>
            <a:spLocks noGrp="1"/>
          </p:cNvSpPr>
          <p:nvPr>
            <p:ph idx="1"/>
          </p:nvPr>
        </p:nvSpPr>
        <p:spPr>
          <a:xfrm>
            <a:off x="4985823" y="2160589"/>
            <a:ext cx="4285176" cy="3768573"/>
          </a:xfrm>
        </p:spPr>
        <p:txBody>
          <a:bodyPr>
            <a:normAutofit/>
          </a:bodyPr>
          <a:lstStyle/>
          <a:p>
            <a:pPr>
              <a:buClr>
                <a:srgbClr val="92D050"/>
              </a:buClr>
            </a:pPr>
            <a:r>
              <a:rPr lang="en-US" dirty="0"/>
              <a:t>I will update this during the week once we finish prototype.</a:t>
            </a:r>
          </a:p>
        </p:txBody>
      </p:sp>
    </p:spTree>
    <p:extLst>
      <p:ext uri="{BB962C8B-B14F-4D97-AF65-F5344CB8AC3E}">
        <p14:creationId xmlns:p14="http://schemas.microsoft.com/office/powerpoint/2010/main" val="4264322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64</TotalTime>
  <Words>175</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Watermelon Ripeness  Tester</vt:lpstr>
      <vt:lpstr>Goal</vt:lpstr>
      <vt:lpstr>Current Techniques Used by Farmers</vt:lpstr>
      <vt:lpstr>Method</vt:lpstr>
      <vt:lpstr>Results: Initial Testing </vt:lpstr>
      <vt:lpstr>Results: Final Watermelon Testing</vt:lpstr>
      <vt:lpstr>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Watermelon Ripeness  Tester</dc:title>
  <dc:creator>Kaitlin Stark</dc:creator>
  <cp:lastModifiedBy>Kaitlin Stark</cp:lastModifiedBy>
  <cp:revision>3</cp:revision>
  <dcterms:created xsi:type="dcterms:W3CDTF">2018-04-05T18:32:25Z</dcterms:created>
  <dcterms:modified xsi:type="dcterms:W3CDTF">2018-04-19T17:03:18Z</dcterms:modified>
</cp:coreProperties>
</file>