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197C486-5740-4D69-976C-DE4CCD137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Capstone 2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ge of Employees (Attrition is Yes)">
            <a:extLst>
              <a:ext uri="{FF2B5EF4-FFF2-40B4-BE49-F238E27FC236}">
                <a16:creationId xmlns:a16="http://schemas.microsoft.com/office/drawing/2014/main" id="{40E2F0F9-FEFF-4A1F-9C00-09D3626B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76225"/>
            <a:ext cx="8439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ge of Employees (Attrition is No)">
            <a:extLst>
              <a:ext uri="{FF2B5EF4-FFF2-40B4-BE49-F238E27FC236}">
                <a16:creationId xmlns:a16="http://schemas.microsoft.com/office/drawing/2014/main" id="{3A900F8F-8782-4485-8E0C-6F981BA34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76225"/>
            <a:ext cx="8439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Job Role vs. Attrition">
            <a:extLst>
              <a:ext uri="{FF2B5EF4-FFF2-40B4-BE49-F238E27FC236}">
                <a16:creationId xmlns:a16="http://schemas.microsoft.com/office/drawing/2014/main" id="{9840CE4C-3A28-4F74-BE1C-9ED8EC191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14300"/>
            <a:ext cx="58483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Age and Job Role">
            <a:extLst>
              <a:ext uri="{FF2B5EF4-FFF2-40B4-BE49-F238E27FC236}">
                <a16:creationId xmlns:a16="http://schemas.microsoft.com/office/drawing/2014/main" id="{C27F56D5-A839-4953-B3E4-3014CC707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200025"/>
            <a:ext cx="40957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Age and Department">
            <a:extLst>
              <a:ext uri="{FF2B5EF4-FFF2-40B4-BE49-F238E27FC236}">
                <a16:creationId xmlns:a16="http://schemas.microsoft.com/office/drawing/2014/main" id="{1D067064-332D-41F8-BAFD-915F0F33B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433637"/>
            <a:ext cx="9877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Age and Environement Satisfaction">
            <a:extLst>
              <a:ext uri="{FF2B5EF4-FFF2-40B4-BE49-F238E27FC236}">
                <a16:creationId xmlns:a16="http://schemas.microsoft.com/office/drawing/2014/main" id="{B88FC665-AF79-4C4E-A1D4-7C6ABB6A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5262"/>
            <a:ext cx="98774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Age and Job Satisfaction">
            <a:extLst>
              <a:ext uri="{FF2B5EF4-FFF2-40B4-BE49-F238E27FC236}">
                <a16:creationId xmlns:a16="http://schemas.microsoft.com/office/drawing/2014/main" id="{BE5EA19E-4A3F-4466-A9D5-8665D60F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5262"/>
            <a:ext cx="98774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Age and Work Life Balance">
            <a:extLst>
              <a:ext uri="{FF2B5EF4-FFF2-40B4-BE49-F238E27FC236}">
                <a16:creationId xmlns:a16="http://schemas.microsoft.com/office/drawing/2014/main" id="{DE8BC003-1365-4E4B-8490-F483406EB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95262"/>
            <a:ext cx="98774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Years with Manager and age">
            <a:extLst>
              <a:ext uri="{FF2B5EF4-FFF2-40B4-BE49-F238E27FC236}">
                <a16:creationId xmlns:a16="http://schemas.microsoft.com/office/drawing/2014/main" id="{B3866E29-06CC-4BC1-8083-2AF96C8A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276225"/>
            <a:ext cx="99726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Travel and Attrition">
            <a:extLst>
              <a:ext uri="{FF2B5EF4-FFF2-40B4-BE49-F238E27FC236}">
                <a16:creationId xmlns:a16="http://schemas.microsoft.com/office/drawing/2014/main" id="{D8C43BA9-2E49-4E2B-ACB2-8B593897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54" y="0"/>
            <a:ext cx="2158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Job Satisfaction (Attrition is Yes)">
            <a:extLst>
              <a:ext uri="{FF2B5EF4-FFF2-40B4-BE49-F238E27FC236}">
                <a16:creationId xmlns:a16="http://schemas.microsoft.com/office/drawing/2014/main" id="{D9BEE8BE-A74E-49D0-A94B-998FD64B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509712"/>
            <a:ext cx="2952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Duration Vs. Attrition">
            <a:extLst>
              <a:ext uri="{FF2B5EF4-FFF2-40B4-BE49-F238E27FC236}">
                <a16:creationId xmlns:a16="http://schemas.microsoft.com/office/drawing/2014/main" id="{C5BFAEA9-BD93-42FD-9B8A-0D7C0DFF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99" y="0"/>
            <a:ext cx="73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Overtime (Attrition is Yes)">
            <a:extLst>
              <a:ext uri="{FF2B5EF4-FFF2-40B4-BE49-F238E27FC236}">
                <a16:creationId xmlns:a16="http://schemas.microsoft.com/office/drawing/2014/main" id="{57779BA9-C711-43E7-BCB7-EC3A85091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76225"/>
            <a:ext cx="9963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Overtime (Attrition is No)">
            <a:extLst>
              <a:ext uri="{FF2B5EF4-FFF2-40B4-BE49-F238E27FC236}">
                <a16:creationId xmlns:a16="http://schemas.microsoft.com/office/drawing/2014/main" id="{97C10D1B-32C4-4384-A9AB-51F3FC60B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76225"/>
            <a:ext cx="9963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Undertime (Attrition is Yes)">
            <a:extLst>
              <a:ext uri="{FF2B5EF4-FFF2-40B4-BE49-F238E27FC236}">
                <a16:creationId xmlns:a16="http://schemas.microsoft.com/office/drawing/2014/main" id="{7526C93A-E7C5-4DDE-BCCB-C5FF44F98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76225"/>
            <a:ext cx="9963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Undertime (Attrition is No)">
            <a:extLst>
              <a:ext uri="{FF2B5EF4-FFF2-40B4-BE49-F238E27FC236}">
                <a16:creationId xmlns:a16="http://schemas.microsoft.com/office/drawing/2014/main" id="{510625BB-E036-4BFB-81DC-AD56E7AF1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76225"/>
            <a:ext cx="9963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Overtime Vs. Attrition">
            <a:extLst>
              <a:ext uri="{FF2B5EF4-FFF2-40B4-BE49-F238E27FC236}">
                <a16:creationId xmlns:a16="http://schemas.microsoft.com/office/drawing/2014/main" id="{1429E3C1-86F6-45C5-B8D8-144BDB1F7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24" y="0"/>
            <a:ext cx="1645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nvironment Satisfaction (Attrition is Yes)">
            <a:extLst>
              <a:ext uri="{FF2B5EF4-FFF2-40B4-BE49-F238E27FC236}">
                <a16:creationId xmlns:a16="http://schemas.microsoft.com/office/drawing/2014/main" id="{0221A925-9A79-4891-AB21-6A3DC7A77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2" y="1214437"/>
            <a:ext cx="3038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Work Life Balance (Attrition is Yes)">
            <a:extLst>
              <a:ext uri="{FF2B5EF4-FFF2-40B4-BE49-F238E27FC236}">
                <a16:creationId xmlns:a16="http://schemas.microsoft.com/office/drawing/2014/main" id="{7897AEDF-2BC4-4DC6-A292-0DD7C1796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295400"/>
            <a:ext cx="2952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Job Satisfaction (Attrition is No)">
            <a:extLst>
              <a:ext uri="{FF2B5EF4-FFF2-40B4-BE49-F238E27FC236}">
                <a16:creationId xmlns:a16="http://schemas.microsoft.com/office/drawing/2014/main" id="{14C269CC-4E51-4D2D-939F-9DA4E44E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643062"/>
            <a:ext cx="29527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nvironment Satisfaction (Attrition is No)">
            <a:extLst>
              <a:ext uri="{FF2B5EF4-FFF2-40B4-BE49-F238E27FC236}">
                <a16:creationId xmlns:a16="http://schemas.microsoft.com/office/drawing/2014/main" id="{F738162E-5B09-4ACF-847C-85C2C0D8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2" y="1347787"/>
            <a:ext cx="3038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Work Life Balance (Attrition is No)">
            <a:extLst>
              <a:ext uri="{FF2B5EF4-FFF2-40B4-BE49-F238E27FC236}">
                <a16:creationId xmlns:a16="http://schemas.microsoft.com/office/drawing/2014/main" id="{695CB604-3145-46C3-964B-FD6E5E628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428750"/>
            <a:ext cx="2952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3">
            <a:extLst>
              <a:ext uri="{FF2B5EF4-FFF2-40B4-BE49-F238E27FC236}">
                <a16:creationId xmlns:a16="http://schemas.microsoft.com/office/drawing/2014/main" id="{156A27F6-303C-4135-BDEC-50CACB17F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34" y="0"/>
            <a:ext cx="2818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atisfaction Surveys">
            <a:extLst>
              <a:ext uri="{FF2B5EF4-FFF2-40B4-BE49-F238E27FC236}">
                <a16:creationId xmlns:a16="http://schemas.microsoft.com/office/drawing/2014/main" id="{F04B0BA2-293D-4594-8177-88182F17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41" y="0"/>
            <a:ext cx="1797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Capstone 2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 Visualizations</dc:title>
  <dc:creator/>
  <cp:lastModifiedBy>Kaitlin Rouse</cp:lastModifiedBy>
  <cp:revision>1</cp:revision>
  <dcterms:created xsi:type="dcterms:W3CDTF">2020-05-23T22:05:45Z</dcterms:created>
  <dcterms:modified xsi:type="dcterms:W3CDTF">2020-05-24T12:49:10Z</dcterms:modified>
</cp:coreProperties>
</file>