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sldIdLst>
    <p:sldId id="261" r:id="rId5"/>
    <p:sldId id="260" r:id="rId6"/>
    <p:sldId id="259" r:id="rId7"/>
    <p:sldId id="258" r:id="rId8"/>
    <p:sldId id="257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A36C-6199-4B36-A99B-E933ED995E00}" v="4" dt="2023-04-17T21:41:29.971"/>
    <p1510:client id="{64C76822-F1CD-4AA0-A986-B414B542598A}" v="71" dt="2023-04-17T21:35:25.878"/>
    <p1510:client id="{83EB3DE3-CE97-405E-9A23-913DC422C5DA}" v="25" dt="2023-04-17T22:09:20.597"/>
    <p1510:client id="{C28E3E61-A2F6-4987-B98B-68C016D7274F}" v="281" dt="2023-04-17T21:31:08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Malak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569208" cy="16980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Sabon Next LT"/>
              </a:rPr>
              <a:t>Josh </a:t>
            </a:r>
            <a:r>
              <a:rPr lang="en-US" dirty="0" err="1">
                <a:cs typeface="Sabon Next LT"/>
              </a:rPr>
              <a:t>Halat</a:t>
            </a:r>
            <a:endParaRPr lang="en-US" dirty="0">
              <a:cs typeface="Sabon Next LT"/>
            </a:endParaRPr>
          </a:p>
          <a:p>
            <a:r>
              <a:rPr lang="en-US" dirty="0">
                <a:cs typeface="Sabon Next LT"/>
              </a:rPr>
              <a:t>Lucas Radke</a:t>
            </a:r>
          </a:p>
          <a:p>
            <a:r>
              <a:rPr lang="en-US" dirty="0">
                <a:cs typeface="Sabon Next LT"/>
              </a:rPr>
              <a:t>Jordan </a:t>
            </a:r>
            <a:r>
              <a:rPr lang="en-US" dirty="0" err="1">
                <a:cs typeface="Sabon Next LT"/>
              </a:rPr>
              <a:t>Shostak</a:t>
            </a:r>
            <a:br>
              <a:rPr lang="en-US" dirty="0">
                <a:cs typeface="Sabon Next LT"/>
              </a:rPr>
            </a:br>
            <a:r>
              <a:rPr lang="en-US" dirty="0">
                <a:cs typeface="Sabon Next LT"/>
              </a:rPr>
              <a:t>Kaitlin Wheeler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1590802"/>
            <a:ext cx="9452864" cy="768096"/>
          </a:xfrm>
        </p:spPr>
        <p:txBody>
          <a:bodyPr/>
          <a:lstStyle/>
          <a:p>
            <a:r>
              <a:rPr lang="en-US" dirty="0">
                <a:latin typeface="Arial Black"/>
                <a:ea typeface="Arial Regular"/>
                <a:cs typeface="Arial Black" panose="020B0604020202020204" pitchFamily="34" charset="0"/>
              </a:rPr>
              <a:t>Sprint Accomplishments </a:t>
            </a:r>
            <a:endParaRPr lang="en-US" sz="4400" b="1" dirty="0">
              <a:latin typeface="Arial Black" panose="020B0604020202020204" pitchFamily="34" charset="0"/>
              <a:ea typeface="Arial Regular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816" y="1392682"/>
            <a:ext cx="8817864" cy="459536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5AD5-8DAA-6D68-B315-F7FA266F1388}"/>
              </a:ext>
            </a:extLst>
          </p:cNvPr>
          <p:cNvSpPr txBox="1"/>
          <p:nvPr/>
        </p:nvSpPr>
        <p:spPr>
          <a:xfrm>
            <a:off x="1003300" y="2552700"/>
            <a:ext cx="90043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 Black"/>
                <a:cs typeface="Sabon Next LT"/>
              </a:rPr>
              <a:t>Designed and set up a database for patient and provider info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 Black"/>
                <a:cs typeface="Sabon Next LT"/>
              </a:rPr>
              <a:t>Created a login view for all users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 Black"/>
                <a:cs typeface="Sabon Next LT"/>
              </a:rPr>
              <a:t>Created a patient creation view for admin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31D55-E041-6F86-137A-6155B9A50D21}"/>
              </a:ext>
            </a:extLst>
          </p:cNvPr>
          <p:cNvSpPr txBox="1"/>
          <p:nvPr/>
        </p:nvSpPr>
        <p:spPr>
          <a:xfrm>
            <a:off x="10712450" y="6445250"/>
            <a:ext cx="139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D0CECE"/>
                </a:solidFill>
                <a:latin typeface="Arial Black"/>
                <a:cs typeface="Sabon Next LT"/>
              </a:rPr>
              <a:t>Logan</a:t>
            </a:r>
            <a:endParaRPr lang="en-US" dirty="0">
              <a:solidFill>
                <a:srgbClr val="D0CECE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1683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178" y="346456"/>
            <a:ext cx="6766560" cy="76809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Sabon Next LT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BC42-2A52-DB63-0B5B-6B41806F8193}"/>
              </a:ext>
            </a:extLst>
          </p:cNvPr>
          <p:cNvSpPr txBox="1"/>
          <p:nvPr/>
        </p:nvSpPr>
        <p:spPr>
          <a:xfrm>
            <a:off x="11322050" y="6496050"/>
            <a:ext cx="793750" cy="2857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695D2-60B7-8A07-5E82-CA40E241981D}"/>
              </a:ext>
            </a:extLst>
          </p:cNvPr>
          <p:cNvSpPr txBox="1"/>
          <p:nvPr/>
        </p:nvSpPr>
        <p:spPr>
          <a:xfrm>
            <a:off x="10909300" y="6489700"/>
            <a:ext cx="139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D0CECE"/>
                </a:solidFill>
                <a:latin typeface="Arial Black"/>
                <a:cs typeface="Sabon Next LT"/>
              </a:rPr>
              <a:t>Austin</a:t>
            </a:r>
            <a:endParaRPr lang="en-US" dirty="0">
              <a:solidFill>
                <a:srgbClr val="D0CECE"/>
              </a:solidFill>
              <a:latin typeface="Arial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F93C5-E41F-A767-74A0-6319F04D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945" y="1341538"/>
            <a:ext cx="7493451" cy="4174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41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1272"/>
            <a:ext cx="6400800" cy="768096"/>
          </a:xfrm>
        </p:spPr>
        <p:txBody>
          <a:bodyPr/>
          <a:lstStyle/>
          <a:p>
            <a:r>
              <a:rPr lang="en-US" dirty="0">
                <a:latin typeface="Arial Black"/>
                <a:cs typeface="Arial Black" panose="020B0604020202020204" pitchFamily="34" charset="0"/>
              </a:rPr>
              <a:t>Sprint Goals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0" y="1371854"/>
            <a:ext cx="6318250" cy="4112514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l">
              <a:buAutoNum type="arabicPeriod"/>
            </a:pPr>
            <a:r>
              <a:rPr lang="en-US" dirty="0">
                <a:latin typeface="Arial Black"/>
                <a:cs typeface="Sabon Next LT"/>
              </a:rPr>
              <a:t>Finish implementing CRUD operations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rial Black"/>
                <a:cs typeface="Sabon Next LT"/>
              </a:rPr>
              <a:t>Update database with additional tables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rial Black"/>
                <a:cs typeface="Sabon Next LT"/>
              </a:rPr>
              <a:t>Complete input validation process for new data</a:t>
            </a:r>
          </a:p>
          <a:p>
            <a:pPr marL="457200" indent="-457200">
              <a:buAutoNum type="arabicPeriod"/>
            </a:pPr>
            <a:endParaRPr lang="en-US" dirty="0">
              <a:latin typeface="Arial Black"/>
              <a:cs typeface="Sabon Next LT"/>
            </a:endParaRPr>
          </a:p>
          <a:p>
            <a:endParaRPr lang="en-US" dirty="0">
              <a:latin typeface="Arial Black"/>
              <a:cs typeface="Sabon Next 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42AA5-BAB9-8052-0395-281A3121007A}"/>
              </a:ext>
            </a:extLst>
          </p:cNvPr>
          <p:cNvSpPr txBox="1"/>
          <p:nvPr/>
        </p:nvSpPr>
        <p:spPr>
          <a:xfrm>
            <a:off x="10712450" y="6445250"/>
            <a:ext cx="139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D0CECE"/>
                </a:solidFill>
                <a:latin typeface="Arial Black"/>
                <a:cs typeface="Sabon Next LT"/>
              </a:rPr>
              <a:t>Kaitlin</a:t>
            </a:r>
            <a:endParaRPr lang="en-US" dirty="0">
              <a:solidFill>
                <a:srgbClr val="D0CECE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21406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409873-D675-3825-FB96-103FE48539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3120" y="2517775"/>
            <a:ext cx="5449888" cy="1370013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latin typeface="Arial Black"/>
                <a:cs typeface="Sabon Next LT"/>
              </a:rPr>
              <a:t>Designed and created the database</a:t>
            </a:r>
          </a:p>
          <a:p>
            <a:pPr marL="342900" indent="-342900">
              <a:buChar char="•"/>
            </a:pPr>
            <a:r>
              <a:rPr lang="en-US" dirty="0">
                <a:latin typeface="Arial Black"/>
                <a:cs typeface="Sabon Next LT"/>
              </a:rPr>
              <a:t>Created the project theme</a:t>
            </a:r>
          </a:p>
          <a:p>
            <a:pPr marL="342900" indent="-342900">
              <a:buChar char="•"/>
            </a:pPr>
            <a:r>
              <a:rPr lang="en-US" dirty="0">
                <a:latin typeface="Arial Black"/>
                <a:cs typeface="Sabon Next LT"/>
              </a:rPr>
              <a:t>Created views for users to login and for admins to create new patients</a:t>
            </a:r>
          </a:p>
          <a:p>
            <a:pPr marL="342900" indent="-342900">
              <a:buChar char="•"/>
            </a:pPr>
            <a:endParaRPr lang="en-US" dirty="0">
              <a:latin typeface="Arial Black"/>
              <a:cs typeface="Sabon Next 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E0D177-AA2D-DC48-32EE-8F7F8D1D7DC5}"/>
              </a:ext>
            </a:extLst>
          </p:cNvPr>
          <p:cNvSpPr txBox="1">
            <a:spLocks/>
          </p:cNvSpPr>
          <p:nvPr/>
        </p:nvSpPr>
        <p:spPr>
          <a:xfrm>
            <a:off x="1366266" y="1311402"/>
            <a:ext cx="9452864" cy="7680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latin typeface="Arial Black"/>
                <a:ea typeface="Arial Regular"/>
                <a:cs typeface="Arial Black" panose="020B0604020202020204" pitchFamily="34" charset="0"/>
              </a:rPr>
              <a:t>Review</a:t>
            </a:r>
            <a:endParaRPr lang="en-US" sz="4400" dirty="0">
              <a:latin typeface="Arial Black" panose="020B0604020202020204" pitchFamily="34" charset="0"/>
              <a:ea typeface="Arial Regular"/>
              <a:cs typeface="Arial Black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6112-4C1E-996D-15BB-6745D5FAA447}"/>
              </a:ext>
            </a:extLst>
          </p:cNvPr>
          <p:cNvSpPr txBox="1"/>
          <p:nvPr/>
        </p:nvSpPr>
        <p:spPr>
          <a:xfrm>
            <a:off x="10712450" y="6445250"/>
            <a:ext cx="139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D0CECE"/>
                </a:solidFill>
                <a:latin typeface="Arial Black"/>
                <a:cs typeface="Sabon Next LT"/>
              </a:rPr>
              <a:t>Austin</a:t>
            </a:r>
            <a:endParaRPr lang="en-US" dirty="0">
              <a:solidFill>
                <a:srgbClr val="D0CECE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4937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260" y="2658364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52AF5-4874-1F05-2085-662BF42B19F3}"/>
              </a:ext>
            </a:extLst>
          </p:cNvPr>
          <p:cNvSpPr txBox="1"/>
          <p:nvPr/>
        </p:nvSpPr>
        <p:spPr>
          <a:xfrm>
            <a:off x="10947400" y="6457950"/>
            <a:ext cx="139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D0CECE"/>
                </a:solidFill>
                <a:latin typeface="Arial Black"/>
                <a:cs typeface="Sabon Next LT"/>
              </a:rPr>
              <a:t>Austin</a:t>
            </a:r>
            <a:endParaRPr lang="en-US" dirty="0">
              <a:solidFill>
                <a:srgbClr val="D0CECE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096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CD2CABFD0B04C93DC74D5CB782231" ma:contentTypeVersion="12" ma:contentTypeDescription="Create a new document." ma:contentTypeScope="" ma:versionID="c6c2ba18bca214732b33fc879bd75ed9">
  <xsd:schema xmlns:xsd="http://www.w3.org/2001/XMLSchema" xmlns:xs="http://www.w3.org/2001/XMLSchema" xmlns:p="http://schemas.microsoft.com/office/2006/metadata/properties" xmlns:ns2="aeffb89c-1927-4b47-80d2-cb36bac7920e" xmlns:ns3="c59fef95-ed1f-4fc5-afb4-1ce1f9ad0cdc" targetNamespace="http://schemas.microsoft.com/office/2006/metadata/properties" ma:root="true" ma:fieldsID="ec724faced15b5a53c4a8b5ac7942ab2" ns2:_="" ns3:_="">
    <xsd:import namespace="aeffb89c-1927-4b47-80d2-cb36bac7920e"/>
    <xsd:import namespace="c59fef95-ed1f-4fc5-afb4-1ce1f9ad0c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fb89c-1927-4b47-80d2-cb36bac792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86435ad-53c9-42a2-ac23-4d1cc03752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fef95-ed1f-4fc5-afb4-1ce1f9ad0cd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c2fc8e7-d876-4b87-b557-9fb062b8bca6}" ma:internalName="TaxCatchAll" ma:showField="CatchAllData" ma:web="c59fef95-ed1f-4fc5-afb4-1ce1f9ad0c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59fef95-ed1f-4fc5-afb4-1ce1f9ad0cdc" xsi:nil="true"/>
    <lcf76f155ced4ddcb4097134ff3c332f xmlns="aeffb89c-1927-4b47-80d2-cb36bac7920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EE53-603B-4E8F-8863-56AD1B495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ffb89c-1927-4b47-80d2-cb36bac7920e"/>
    <ds:schemaRef ds:uri="c59fef95-ed1f-4fc5-afb4-1ce1f9ad0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24649A-A321-466F-97FB-331A07684AE9}">
  <ds:schemaRefs>
    <ds:schemaRef ds:uri="http://schemas.microsoft.com/office/2006/metadata/properties"/>
    <ds:schemaRef ds:uri="http://schemas.microsoft.com/office/infopath/2007/PartnerControls"/>
    <ds:schemaRef ds:uri="c59fef95-ed1f-4fc5-afb4-1ce1f9ad0cdc"/>
    <ds:schemaRef ds:uri="aeffb89c-1927-4b47-80d2-cb36bac7920e"/>
  </ds:schemaRefs>
</ds:datastoreItem>
</file>

<file path=customXml/itemProps3.xml><?xml version="1.0" encoding="utf-8"?>
<ds:datastoreItem xmlns:ds="http://schemas.openxmlformats.org/officeDocument/2006/customXml" ds:itemID="{047BED0D-1207-471A-9FE3-F92E9D04FC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Sprint 5 Presentation</Template>
  <TotalTime>11</TotalTime>
  <Words>91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Team Malak </vt:lpstr>
      <vt:lpstr>Sprint Accomplishments </vt:lpstr>
      <vt:lpstr>Live Demo</vt:lpstr>
      <vt:lpstr>Sprint Goals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Malak </dc:title>
  <dc:creator>Wheeler, Kaitlin</dc:creator>
  <cp:lastModifiedBy>Wheeler, Kaitlin</cp:lastModifiedBy>
  <cp:revision>1</cp:revision>
  <dcterms:created xsi:type="dcterms:W3CDTF">2024-02-04T17:41:48Z</dcterms:created>
  <dcterms:modified xsi:type="dcterms:W3CDTF">2024-02-04T17:53:24Z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0x0101004B6CD2CABFD0B04C93DC74D5CB782231</vt:lpwstr>
  </property>
  <property fmtid="{D5CDD505-2E9C-101B-9397-08002B2CF9AE}" pid="3" name="MediaServiceImageTags">
    <vt:lpwstr/>
  </property>
</Properties>
</file>