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391" r:id="rId7"/>
    <p:sldId id="408" r:id="rId8"/>
    <p:sldId id="397" r:id="rId9"/>
    <p:sldId id="404" r:id="rId10"/>
    <p:sldId id="4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327" autoAdjust="0"/>
  </p:normalViewPr>
  <p:slideViewPr>
    <p:cSldViewPr snapToGrid="0">
      <p:cViewPr varScale="1">
        <p:scale>
          <a:sx n="79" d="100"/>
          <a:sy n="79" d="100"/>
        </p:scale>
        <p:origin x="108" y="8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myEHR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03162-D4E0-861A-4F69-08A2F939EA36}"/>
              </a:ext>
            </a:extLst>
          </p:cNvPr>
          <p:cNvSpPr txBox="1"/>
          <p:nvPr/>
        </p:nvSpPr>
        <p:spPr>
          <a:xfrm>
            <a:off x="6217920" y="4060751"/>
            <a:ext cx="358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Sprint 5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Team Malak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Josh Halat</a:t>
            </a:r>
          </a:p>
          <a:p>
            <a:r>
              <a:rPr lang="en-US" dirty="0"/>
              <a:t>Jordan Shostak</a:t>
            </a:r>
          </a:p>
          <a:p>
            <a:r>
              <a:rPr lang="en-US" dirty="0"/>
              <a:t>Kaitlin Wheeler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Sprint Goals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584" y="2476310"/>
            <a:ext cx="9131808" cy="3700462"/>
          </a:xfrm>
        </p:spPr>
        <p:txBody>
          <a:bodyPr>
            <a:normAutofit/>
          </a:bodyPr>
          <a:lstStyle/>
          <a:p>
            <a:r>
              <a:rPr lang="en-US" dirty="0"/>
              <a:t>Implement more admin functionality</a:t>
            </a:r>
          </a:p>
          <a:p>
            <a:r>
              <a:rPr lang="en-US" dirty="0"/>
              <a:t>Create patient search feature</a:t>
            </a:r>
          </a:p>
          <a:p>
            <a:r>
              <a:rPr lang="en-US" dirty="0"/>
              <a:t>Update alerts bar function</a:t>
            </a:r>
          </a:p>
          <a:p>
            <a:r>
              <a:rPr lang="en-US" dirty="0"/>
              <a:t>Update single visit view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Sprint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Created:</a:t>
            </a:r>
          </a:p>
          <a:p>
            <a:pPr lvl="1"/>
            <a:r>
              <a:rPr lang="en-US" dirty="0"/>
              <a:t>Admin ability to create, update, and delete data</a:t>
            </a:r>
          </a:p>
          <a:p>
            <a:pPr lvl="1"/>
            <a:r>
              <a:rPr lang="en-US" dirty="0"/>
              <a:t>Patient search feature</a:t>
            </a:r>
          </a:p>
          <a:p>
            <a:pPr lvl="1"/>
            <a:r>
              <a:rPr lang="en-US" dirty="0"/>
              <a:t>Automatic BMI calculation on vital record entry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Updated:</a:t>
            </a:r>
          </a:p>
          <a:p>
            <a:pPr lvl="1"/>
            <a:r>
              <a:rPr lang="en-US" dirty="0"/>
              <a:t>Patient alerts feature</a:t>
            </a:r>
          </a:p>
          <a:p>
            <a:pPr lvl="1"/>
            <a:r>
              <a:rPr lang="en-US" dirty="0"/>
              <a:t>Single visit view</a:t>
            </a:r>
          </a:p>
          <a:p>
            <a:pPr lvl="1"/>
            <a:r>
              <a:rPr lang="en-US" dirty="0"/>
              <a:t>Various formatting elements per client request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237332"/>
            <a:ext cx="5486400" cy="850391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B4629-4765-C761-1C72-6291CAA0A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80" y="1219052"/>
            <a:ext cx="8052786" cy="52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8854" y="2435456"/>
            <a:ext cx="4827146" cy="3597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Increased functionality</a:t>
            </a:r>
          </a:p>
          <a:p>
            <a:pPr lvl="1"/>
            <a:r>
              <a:rPr lang="en-US" dirty="0"/>
              <a:t>Admin can now create, edit, and delete data</a:t>
            </a:r>
          </a:p>
          <a:p>
            <a:pPr lvl="1"/>
            <a:r>
              <a:rPr lang="en-US" dirty="0"/>
              <a:t>Added patient search feature</a:t>
            </a:r>
          </a:p>
          <a:p>
            <a:r>
              <a:rPr lang="en-US" dirty="0"/>
              <a:t>Broadened scope of information</a:t>
            </a:r>
          </a:p>
          <a:p>
            <a:pPr lvl="1"/>
            <a:r>
              <a:rPr lang="en-US" dirty="0"/>
              <a:t>More patient record views</a:t>
            </a:r>
          </a:p>
          <a:p>
            <a:pPr lvl="1"/>
            <a:r>
              <a:rPr lang="en-US" dirty="0"/>
              <a:t>Updated patient alerts and visits</a:t>
            </a:r>
          </a:p>
          <a:p>
            <a:pPr lvl="1"/>
            <a:r>
              <a:rPr lang="en-US" dirty="0"/>
              <a:t>Added BMI calculation</a:t>
            </a:r>
          </a:p>
          <a:p>
            <a:r>
              <a:rPr lang="en-US" dirty="0"/>
              <a:t>Enhanced visual appeal</a:t>
            </a:r>
          </a:p>
          <a:p>
            <a:pPr lvl="1"/>
            <a:r>
              <a:rPr lang="en-US" dirty="0"/>
              <a:t>Updated site formatting to fit client’s requests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{F0349CD4-0C70-4BA3-A49C-3BB2B4CCCFA7}tf78853419_win32</Template>
  <TotalTime>176</TotalTime>
  <Words>121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Custom</vt:lpstr>
      <vt:lpstr>myEHR</vt:lpstr>
      <vt:lpstr>Team Malak</vt:lpstr>
      <vt:lpstr>Sprint Goals</vt:lpstr>
      <vt:lpstr>Sprint Accomplishments</vt:lpstr>
      <vt:lpstr>Live Demo</vt:lpstr>
      <vt:lpstr>Review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myEHR</dc:title>
  <dc:creator>Wheeler, Kaitlin</dc:creator>
  <cp:lastModifiedBy>Wheeler, Kaitlin</cp:lastModifiedBy>
  <cp:revision>4</cp:revision>
  <dcterms:created xsi:type="dcterms:W3CDTF">2024-03-24T19:25:08Z</dcterms:created>
  <dcterms:modified xsi:type="dcterms:W3CDTF">2024-04-15T14:27:21Z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