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4"/>
  </p:sldMasterIdLst>
  <p:sldIdLst>
    <p:sldId id="261" r:id="rId5"/>
    <p:sldId id="258" r:id="rId6"/>
    <p:sldId id="260" r:id="rId7"/>
    <p:sldId id="259" r:id="rId8"/>
    <p:sldId id="257" r:id="rId9"/>
    <p:sldId id="2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F25BE8-CDB6-4FA9-AA03-180ACFDE6C7F}" v="397" dt="2024-02-18T15:55:20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heeler, Kaitlin" userId="S::14814396@mstc.edu::2f2d932c-1f3f-493f-b5be-258ea9e33554" providerId="AD" clId="Web-{004A7505-0A40-4017-8648-631854BFF43C}"/>
    <pc:docChg chg="modSld">
      <pc:chgData name="Wheeler, Kaitlin" userId="S::14814396@mstc.edu::2f2d932c-1f3f-493f-b5be-258ea9e33554" providerId="AD" clId="Web-{004A7505-0A40-4017-8648-631854BFF43C}" dt="2024-02-04T18:12:02.375" v="21" actId="20577"/>
      <pc:docMkLst>
        <pc:docMk/>
      </pc:docMkLst>
      <pc:sldChg chg="delSp modSp">
        <pc:chgData name="Wheeler, Kaitlin" userId="S::14814396@mstc.edu::2f2d932c-1f3f-493f-b5be-258ea9e33554" providerId="AD" clId="Web-{004A7505-0A40-4017-8648-631854BFF43C}" dt="2024-02-04T18:11:35.796" v="10"/>
        <pc:sldMkLst>
          <pc:docMk/>
          <pc:sldMk cId="609649189" sldId="256"/>
        </pc:sldMkLst>
        <pc:spChg chg="del mod">
          <ac:chgData name="Wheeler, Kaitlin" userId="S::14814396@mstc.edu::2f2d932c-1f3f-493f-b5be-258ea9e33554" providerId="AD" clId="Web-{004A7505-0A40-4017-8648-631854BFF43C}" dt="2024-02-04T18:11:35.796" v="10"/>
          <ac:spMkLst>
            <pc:docMk/>
            <pc:sldMk cId="609649189" sldId="256"/>
            <ac:spMk id="9" creationId="{4E852AF5-4874-1F05-2085-662BF42B19F3}"/>
          </ac:spMkLst>
        </pc:spChg>
      </pc:sldChg>
      <pc:sldChg chg="delSp modSp">
        <pc:chgData name="Wheeler, Kaitlin" userId="S::14814396@mstc.edu::2f2d932c-1f3f-493f-b5be-258ea9e33554" providerId="AD" clId="Web-{004A7505-0A40-4017-8648-631854BFF43C}" dt="2024-02-04T18:02:38.826" v="8"/>
        <pc:sldMkLst>
          <pc:docMk/>
          <pc:sldMk cId="4249371780" sldId="257"/>
        </pc:sldMkLst>
        <pc:spChg chg="del mod">
          <ac:chgData name="Wheeler, Kaitlin" userId="S::14814396@mstc.edu::2f2d932c-1f3f-493f-b5be-258ea9e33554" providerId="AD" clId="Web-{004A7505-0A40-4017-8648-631854BFF43C}" dt="2024-02-04T18:02:38.826" v="8"/>
          <ac:spMkLst>
            <pc:docMk/>
            <pc:sldMk cId="4249371780" sldId="257"/>
            <ac:spMk id="18" creationId="{4E3A6112-4C1E-996D-15BB-6745D5FAA447}"/>
          </ac:spMkLst>
        </pc:spChg>
      </pc:sldChg>
      <pc:sldChg chg="delSp modSp">
        <pc:chgData name="Wheeler, Kaitlin" userId="S::14814396@mstc.edu::2f2d932c-1f3f-493f-b5be-258ea9e33554" providerId="AD" clId="Web-{004A7505-0A40-4017-8648-631854BFF43C}" dt="2024-02-04T18:12:02.375" v="21" actId="20577"/>
        <pc:sldMkLst>
          <pc:docMk/>
          <pc:sldMk cId="3214067404" sldId="258"/>
        </pc:sldMkLst>
        <pc:spChg chg="mod">
          <ac:chgData name="Wheeler, Kaitlin" userId="S::14814396@mstc.edu::2f2d932c-1f3f-493f-b5be-258ea9e33554" providerId="AD" clId="Web-{004A7505-0A40-4017-8648-631854BFF43C}" dt="2024-02-04T18:12:02.375" v="21" actId="20577"/>
          <ac:spMkLst>
            <pc:docMk/>
            <pc:sldMk cId="3214067404" sldId="258"/>
            <ac:spMk id="3" creationId="{A2E339BF-E6D7-DD0E-AF02-6813852EE723}"/>
          </ac:spMkLst>
        </pc:spChg>
        <pc:spChg chg="del mod">
          <ac:chgData name="Wheeler, Kaitlin" userId="S::14814396@mstc.edu::2f2d932c-1f3f-493f-b5be-258ea9e33554" providerId="AD" clId="Web-{004A7505-0A40-4017-8648-631854BFF43C}" dt="2024-02-04T18:02:34.092" v="5"/>
          <ac:spMkLst>
            <pc:docMk/>
            <pc:sldMk cId="3214067404" sldId="258"/>
            <ac:spMk id="5" creationId="{10D42AA5-BAB9-8052-0395-281A3121007A}"/>
          </ac:spMkLst>
        </pc:spChg>
      </pc:sldChg>
      <pc:sldChg chg="modSp">
        <pc:chgData name="Wheeler, Kaitlin" userId="S::14814396@mstc.edu::2f2d932c-1f3f-493f-b5be-258ea9e33554" providerId="AD" clId="Web-{004A7505-0A40-4017-8648-631854BFF43C}" dt="2024-02-04T18:02:30.060" v="3" actId="20577"/>
        <pc:sldMkLst>
          <pc:docMk/>
          <pc:sldMk cId="501410098" sldId="259"/>
        </pc:sldMkLst>
        <pc:spChg chg="mod">
          <ac:chgData name="Wheeler, Kaitlin" userId="S::14814396@mstc.edu::2f2d932c-1f3f-493f-b5be-258ea9e33554" providerId="AD" clId="Web-{004A7505-0A40-4017-8648-631854BFF43C}" dt="2024-02-04T18:02:30.060" v="3" actId="20577"/>
          <ac:spMkLst>
            <pc:docMk/>
            <pc:sldMk cId="501410098" sldId="259"/>
            <ac:spMk id="7" creationId="{086695D2-60B7-8A07-5E82-CA40E241981D}"/>
          </ac:spMkLst>
        </pc:spChg>
      </pc:sldChg>
      <pc:sldChg chg="modSp">
        <pc:chgData name="Wheeler, Kaitlin" userId="S::14814396@mstc.edu::2f2d932c-1f3f-493f-b5be-258ea9e33554" providerId="AD" clId="Web-{004A7505-0A40-4017-8648-631854BFF43C}" dt="2024-02-04T18:02:28.404" v="2" actId="20577"/>
        <pc:sldMkLst>
          <pc:docMk/>
          <pc:sldMk cId="2616838379" sldId="260"/>
        </pc:sldMkLst>
        <pc:spChg chg="mod">
          <ac:chgData name="Wheeler, Kaitlin" userId="S::14814396@mstc.edu::2f2d932c-1f3f-493f-b5be-258ea9e33554" providerId="AD" clId="Web-{004A7505-0A40-4017-8648-631854BFF43C}" dt="2024-02-04T18:02:28.404" v="2" actId="20577"/>
          <ac:spMkLst>
            <pc:docMk/>
            <pc:sldMk cId="2616838379" sldId="260"/>
            <ac:spMk id="5" creationId="{FA231D55-E041-6F86-137A-6155B9A50D21}"/>
          </ac:spMkLst>
        </pc:spChg>
      </pc:sldChg>
    </pc:docChg>
  </pc:docChgLst>
  <pc:docChgLst>
    <pc:chgData name="Wheeler, Kaitlin" userId="S::14814396@mstc.edu::2f2d932c-1f3f-493f-b5be-258ea9e33554" providerId="AD" clId="Web-{CE756EC7-CD6E-4705-A7A0-A60EC6ED9CC2}"/>
    <pc:docChg chg="modSld">
      <pc:chgData name="Wheeler, Kaitlin" userId="S::14814396@mstc.edu::2f2d932c-1f3f-493f-b5be-258ea9e33554" providerId="AD" clId="Web-{CE756EC7-CD6E-4705-A7A0-A60EC6ED9CC2}" dt="2024-02-04T18:14:25.900" v="0" actId="20577"/>
      <pc:docMkLst>
        <pc:docMk/>
      </pc:docMkLst>
      <pc:sldChg chg="modSp">
        <pc:chgData name="Wheeler, Kaitlin" userId="S::14814396@mstc.edu::2f2d932c-1f3f-493f-b5be-258ea9e33554" providerId="AD" clId="Web-{CE756EC7-CD6E-4705-A7A0-A60EC6ED9CC2}" dt="2024-02-04T18:14:25.900" v="0" actId="20577"/>
        <pc:sldMkLst>
          <pc:docMk/>
          <pc:sldMk cId="3214067404" sldId="258"/>
        </pc:sldMkLst>
        <pc:spChg chg="mod">
          <ac:chgData name="Wheeler, Kaitlin" userId="S::14814396@mstc.edu::2f2d932c-1f3f-493f-b5be-258ea9e33554" providerId="AD" clId="Web-{CE756EC7-CD6E-4705-A7A0-A60EC6ED9CC2}" dt="2024-02-04T18:14:25.900" v="0" actId="20577"/>
          <ac:spMkLst>
            <pc:docMk/>
            <pc:sldMk cId="3214067404" sldId="258"/>
            <ac:spMk id="3" creationId="{A2E339BF-E6D7-DD0E-AF02-6813852EE723}"/>
          </ac:spMkLst>
        </pc:spChg>
      </pc:sldChg>
    </pc:docChg>
  </pc:docChgLst>
  <pc:docChgLst>
    <pc:chgData name="Wheeler, Kaitlin" userId="S::14814396@mstc.edu::2f2d932c-1f3f-493f-b5be-258ea9e33554" providerId="AD" clId="Web-{BDF25BE8-CDB6-4FA9-AA03-180ACFDE6C7F}"/>
    <pc:docChg chg="modSld">
      <pc:chgData name="Wheeler, Kaitlin" userId="S::14814396@mstc.edu::2f2d932c-1f3f-493f-b5be-258ea9e33554" providerId="AD" clId="Web-{BDF25BE8-CDB6-4FA9-AA03-180ACFDE6C7F}" dt="2024-02-18T15:55:20.063" v="320" actId="20577"/>
      <pc:docMkLst>
        <pc:docMk/>
      </pc:docMkLst>
      <pc:sldChg chg="modSp">
        <pc:chgData name="Wheeler, Kaitlin" userId="S::14814396@mstc.edu::2f2d932c-1f3f-493f-b5be-258ea9e33554" providerId="AD" clId="Web-{BDF25BE8-CDB6-4FA9-AA03-180ACFDE6C7F}" dt="2024-02-18T15:55:20.063" v="320" actId="20577"/>
        <pc:sldMkLst>
          <pc:docMk/>
          <pc:sldMk cId="4249371780" sldId="257"/>
        </pc:sldMkLst>
        <pc:spChg chg="mod">
          <ac:chgData name="Wheeler, Kaitlin" userId="S::14814396@mstc.edu::2f2d932c-1f3f-493f-b5be-258ea9e33554" providerId="AD" clId="Web-{BDF25BE8-CDB6-4FA9-AA03-180ACFDE6C7F}" dt="2024-02-18T15:55:20.063" v="320" actId="20577"/>
          <ac:spMkLst>
            <pc:docMk/>
            <pc:sldMk cId="4249371780" sldId="257"/>
            <ac:spMk id="11" creationId="{BA409873-D675-3825-FB96-103FE48539FD}"/>
          </ac:spMkLst>
        </pc:spChg>
        <pc:spChg chg="mod">
          <ac:chgData name="Wheeler, Kaitlin" userId="S::14814396@mstc.edu::2f2d932c-1f3f-493f-b5be-258ea9e33554" providerId="AD" clId="Web-{BDF25BE8-CDB6-4FA9-AA03-180ACFDE6C7F}" dt="2024-02-18T15:54:18.530" v="304" actId="1076"/>
          <ac:spMkLst>
            <pc:docMk/>
            <pc:sldMk cId="4249371780" sldId="257"/>
            <ac:spMk id="14" creationId="{13E0D177-AA2D-DC48-32EE-8F7F8D1D7DC5}"/>
          </ac:spMkLst>
        </pc:spChg>
      </pc:sldChg>
      <pc:sldChg chg="modSp">
        <pc:chgData name="Wheeler, Kaitlin" userId="S::14814396@mstc.edu::2f2d932c-1f3f-493f-b5be-258ea9e33554" providerId="AD" clId="Web-{BDF25BE8-CDB6-4FA9-AA03-180ACFDE6C7F}" dt="2024-02-18T15:40:53.986" v="106" actId="20577"/>
        <pc:sldMkLst>
          <pc:docMk/>
          <pc:sldMk cId="3214067404" sldId="258"/>
        </pc:sldMkLst>
        <pc:spChg chg="mod">
          <ac:chgData name="Wheeler, Kaitlin" userId="S::14814396@mstc.edu::2f2d932c-1f3f-493f-b5be-258ea9e33554" providerId="AD" clId="Web-{BDF25BE8-CDB6-4FA9-AA03-180ACFDE6C7F}" dt="2024-02-18T15:40:53.986" v="106" actId="20577"/>
          <ac:spMkLst>
            <pc:docMk/>
            <pc:sldMk cId="3214067404" sldId="258"/>
            <ac:spMk id="3" creationId="{A2E339BF-E6D7-DD0E-AF02-6813852EE723}"/>
          </ac:spMkLst>
        </pc:spChg>
      </pc:sldChg>
      <pc:sldChg chg="addSp delSp modSp">
        <pc:chgData name="Wheeler, Kaitlin" userId="S::14814396@mstc.edu::2f2d932c-1f3f-493f-b5be-258ea9e33554" providerId="AD" clId="Web-{BDF25BE8-CDB6-4FA9-AA03-180ACFDE6C7F}" dt="2024-02-18T15:51:33.884" v="210" actId="1076"/>
        <pc:sldMkLst>
          <pc:docMk/>
          <pc:sldMk cId="501410098" sldId="259"/>
        </pc:sldMkLst>
        <pc:picChg chg="add del mod">
          <ac:chgData name="Wheeler, Kaitlin" userId="S::14814396@mstc.edu::2f2d932c-1f3f-493f-b5be-258ea9e33554" providerId="AD" clId="Web-{BDF25BE8-CDB6-4FA9-AA03-180ACFDE6C7F}" dt="2024-02-18T15:47:27.186" v="200"/>
          <ac:picMkLst>
            <pc:docMk/>
            <pc:sldMk cId="501410098" sldId="259"/>
            <ac:picMk id="4" creationId="{B86093B3-BE5F-7FB0-1B00-745EAB4E2327}"/>
          </ac:picMkLst>
        </pc:picChg>
        <pc:picChg chg="add del">
          <ac:chgData name="Wheeler, Kaitlin" userId="S::14814396@mstc.edu::2f2d932c-1f3f-493f-b5be-258ea9e33554" providerId="AD" clId="Web-{BDF25BE8-CDB6-4FA9-AA03-180ACFDE6C7F}" dt="2024-02-18T15:50:21.648" v="201"/>
          <ac:picMkLst>
            <pc:docMk/>
            <pc:sldMk cId="501410098" sldId="259"/>
            <ac:picMk id="6" creationId="{E89F93C5-E41F-A767-74A0-6319F04D4709}"/>
          </ac:picMkLst>
        </pc:picChg>
        <pc:picChg chg="add del mod">
          <ac:chgData name="Wheeler, Kaitlin" userId="S::14814396@mstc.edu::2f2d932c-1f3f-493f-b5be-258ea9e33554" providerId="AD" clId="Web-{BDF25BE8-CDB6-4FA9-AA03-180ACFDE6C7F}" dt="2024-02-18T15:50:39.461" v="206"/>
          <ac:picMkLst>
            <pc:docMk/>
            <pc:sldMk cId="501410098" sldId="259"/>
            <ac:picMk id="8" creationId="{2E0BDD4F-C9CB-D376-466D-9AC8F3CF4FB8}"/>
          </ac:picMkLst>
        </pc:picChg>
        <pc:picChg chg="add mod">
          <ac:chgData name="Wheeler, Kaitlin" userId="S::14814396@mstc.edu::2f2d932c-1f3f-493f-b5be-258ea9e33554" providerId="AD" clId="Web-{BDF25BE8-CDB6-4FA9-AA03-180ACFDE6C7F}" dt="2024-02-18T15:51:33.884" v="210" actId="1076"/>
          <ac:picMkLst>
            <pc:docMk/>
            <pc:sldMk cId="501410098" sldId="259"/>
            <ac:picMk id="9" creationId="{B7BD78AC-9E56-A916-1729-BFB375378495}"/>
          </ac:picMkLst>
        </pc:picChg>
      </pc:sldChg>
      <pc:sldChg chg="modSp">
        <pc:chgData name="Wheeler, Kaitlin" userId="S::14814396@mstc.edu::2f2d932c-1f3f-493f-b5be-258ea9e33554" providerId="AD" clId="Web-{BDF25BE8-CDB6-4FA9-AA03-180ACFDE6C7F}" dt="2024-02-18T15:44:34.791" v="192" actId="20577"/>
        <pc:sldMkLst>
          <pc:docMk/>
          <pc:sldMk cId="2616838379" sldId="260"/>
        </pc:sldMkLst>
        <pc:spChg chg="mod">
          <ac:chgData name="Wheeler, Kaitlin" userId="S::14814396@mstc.edu::2f2d932c-1f3f-493f-b5be-258ea9e33554" providerId="AD" clId="Web-{BDF25BE8-CDB6-4FA9-AA03-180ACFDE6C7F}" dt="2024-02-18T15:44:34.791" v="192" actId="20577"/>
          <ac:spMkLst>
            <pc:docMk/>
            <pc:sldMk cId="2616838379" sldId="260"/>
            <ac:spMk id="4" creationId="{21BE5AD5-8DAA-6D68-B315-F7FA266F1388}"/>
          </ac:spMkLst>
        </pc:spChg>
      </pc:sldChg>
    </pc:docChg>
  </pc:docChgLst>
  <pc:docChgLst>
    <pc:chgData name="Wheeler, Kaitlin" userId="S::14814396@mstc.edu::2f2d932c-1f3f-493f-b5be-258ea9e33554" providerId="AD" clId="Web-{C6B8E7B8-3E8A-4901-8657-D85DDFDA9CDC}"/>
    <pc:docChg chg="modSld sldOrd">
      <pc:chgData name="Wheeler, Kaitlin" userId="S::14814396@mstc.edu::2f2d932c-1f3f-493f-b5be-258ea9e33554" providerId="AD" clId="Web-{C6B8E7B8-3E8A-4901-8657-D85DDFDA9CDC}" dt="2024-02-04T18:23:42.727" v="83"/>
      <pc:docMkLst>
        <pc:docMk/>
      </pc:docMkLst>
      <pc:sldChg chg="ord">
        <pc:chgData name="Wheeler, Kaitlin" userId="S::14814396@mstc.edu::2f2d932c-1f3f-493f-b5be-258ea9e33554" providerId="AD" clId="Web-{C6B8E7B8-3E8A-4901-8657-D85DDFDA9CDC}" dt="2024-02-04T18:22:42.429" v="1"/>
        <pc:sldMkLst>
          <pc:docMk/>
          <pc:sldMk cId="4249371780" sldId="257"/>
        </pc:sldMkLst>
      </pc:sldChg>
      <pc:sldChg chg="modSp ord">
        <pc:chgData name="Wheeler, Kaitlin" userId="S::14814396@mstc.edu::2f2d932c-1f3f-493f-b5be-258ea9e33554" providerId="AD" clId="Web-{C6B8E7B8-3E8A-4901-8657-D85DDFDA9CDC}" dt="2024-02-04T18:23:42.727" v="83"/>
        <pc:sldMkLst>
          <pc:docMk/>
          <pc:sldMk cId="3214067404" sldId="258"/>
        </pc:sldMkLst>
        <pc:spChg chg="mod">
          <ac:chgData name="Wheeler, Kaitlin" userId="S::14814396@mstc.edu::2f2d932c-1f3f-493f-b5be-258ea9e33554" providerId="AD" clId="Web-{C6B8E7B8-3E8A-4901-8657-D85DDFDA9CDC}" dt="2024-02-04T18:23:33.086" v="82" actId="20577"/>
          <ac:spMkLst>
            <pc:docMk/>
            <pc:sldMk cId="3214067404" sldId="258"/>
            <ac:spMk id="3" creationId="{A2E339BF-E6D7-DD0E-AF02-6813852EE72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Team Malak</a:t>
            </a:r>
            <a:br>
              <a:rPr lang="en-US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569208" cy="1698058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>
                <a:cs typeface="Sabon Next LT"/>
              </a:rPr>
              <a:t>Josh </a:t>
            </a:r>
            <a:r>
              <a:rPr lang="en-US" err="1">
                <a:cs typeface="Sabon Next LT"/>
              </a:rPr>
              <a:t>Halat</a:t>
            </a:r>
            <a:endParaRPr lang="en-US">
              <a:cs typeface="Sabon Next LT"/>
            </a:endParaRPr>
          </a:p>
          <a:p>
            <a:r>
              <a:rPr lang="en-US">
                <a:cs typeface="Sabon Next LT"/>
              </a:rPr>
              <a:t>Lucas Radke</a:t>
            </a:r>
          </a:p>
          <a:p>
            <a:r>
              <a:rPr lang="en-US">
                <a:cs typeface="Sabon Next LT"/>
              </a:rPr>
              <a:t>Jordan </a:t>
            </a:r>
            <a:r>
              <a:rPr lang="en-US" err="1">
                <a:cs typeface="Sabon Next LT"/>
              </a:rPr>
              <a:t>Shostak</a:t>
            </a:r>
            <a:br>
              <a:rPr lang="en-US">
                <a:cs typeface="Sabon Next LT"/>
              </a:rPr>
            </a:br>
            <a:r>
              <a:rPr lang="en-US">
                <a:cs typeface="Sabon Next LT"/>
              </a:rPr>
              <a:t>Kaitlin Wheeler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93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71272"/>
            <a:ext cx="6400800" cy="768096"/>
          </a:xfrm>
        </p:spPr>
        <p:txBody>
          <a:bodyPr/>
          <a:lstStyle/>
          <a:p>
            <a:r>
              <a:rPr lang="en-US">
                <a:latin typeface="Arial Black"/>
                <a:cs typeface="Arial Black" panose="020B0604020202020204" pitchFamily="34" charset="0"/>
              </a:rPr>
              <a:t>Sprint Goals</a:t>
            </a:r>
            <a:endParaRPr lang="en-US" sz="4400" b="1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3250" y="1371854"/>
            <a:ext cx="6318250" cy="4112514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 algn="l">
              <a:buAutoNum type="arabicPeriod"/>
            </a:pPr>
            <a:r>
              <a:rPr lang="en-US" dirty="0">
                <a:latin typeface="Arial Black"/>
                <a:cs typeface="Sabon Next LT"/>
              </a:rPr>
              <a:t>Implement registration and login functionality</a:t>
            </a:r>
            <a:endParaRPr lang="en-US"/>
          </a:p>
          <a:p>
            <a:pPr marL="457200" indent="-457200" algn="l">
              <a:buAutoNum type="arabicPeriod"/>
            </a:pPr>
            <a:r>
              <a:rPr lang="en-US" dirty="0">
                <a:latin typeface="Arial Black"/>
                <a:cs typeface="Sabon Next LT"/>
              </a:rPr>
              <a:t>Create view templates</a:t>
            </a:r>
          </a:p>
          <a:p>
            <a:pPr marL="457200" indent="-457200" algn="l">
              <a:buAutoNum type="arabicPeriod"/>
            </a:pPr>
            <a:r>
              <a:rPr lang="en-US" dirty="0">
                <a:latin typeface="Arial Black"/>
                <a:cs typeface="Sabon Next LT"/>
              </a:rPr>
              <a:t>Create patient overview page</a:t>
            </a:r>
          </a:p>
          <a:p>
            <a:pPr marL="457200" indent="-457200" algn="l">
              <a:buAutoNum type="arabicPeriod"/>
            </a:pPr>
            <a:r>
              <a:rPr lang="en-US" dirty="0">
                <a:latin typeface="Arial Black"/>
                <a:cs typeface="Sabon Next LT"/>
              </a:rPr>
              <a:t>Create a landing page for new users</a:t>
            </a:r>
          </a:p>
          <a:p>
            <a:pPr marL="457200" indent="-457200" algn="l">
              <a:buAutoNum type="arabicPeriod"/>
            </a:pPr>
            <a:endParaRPr lang="en-US" dirty="0">
              <a:latin typeface="Arial Black"/>
              <a:cs typeface="Sabon Next LT"/>
            </a:endParaRPr>
          </a:p>
          <a:p>
            <a:pPr marL="457200" indent="-457200" algn="l">
              <a:buAutoNum type="arabicPeriod"/>
            </a:pPr>
            <a:endParaRPr lang="en-US">
              <a:latin typeface="Arial Black"/>
              <a:cs typeface="Sabon Next LT"/>
            </a:endParaRPr>
          </a:p>
          <a:p>
            <a:pPr marL="457200" indent="-457200">
              <a:buAutoNum type="arabicPeriod"/>
            </a:pPr>
            <a:endParaRPr lang="en-US">
              <a:latin typeface="Arial Black"/>
              <a:cs typeface="Sabon Next LT"/>
            </a:endParaRPr>
          </a:p>
          <a:p>
            <a:endParaRPr lang="en-US">
              <a:latin typeface="Arial Black"/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321406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616" y="1590802"/>
            <a:ext cx="9452864" cy="768096"/>
          </a:xfrm>
        </p:spPr>
        <p:txBody>
          <a:bodyPr/>
          <a:lstStyle/>
          <a:p>
            <a:r>
              <a:rPr lang="en-US">
                <a:latin typeface="Arial Black"/>
                <a:ea typeface="Arial Regular"/>
                <a:cs typeface="Arial Black" panose="020B0604020202020204" pitchFamily="34" charset="0"/>
              </a:rPr>
              <a:t>Sprint Accomplishments </a:t>
            </a:r>
            <a:endParaRPr lang="en-US" sz="4400" b="1">
              <a:latin typeface="Arial Black" panose="020B0604020202020204" pitchFamily="34" charset="0"/>
              <a:ea typeface="Arial Regular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5816" y="1392682"/>
            <a:ext cx="8817864" cy="4595368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BE5AD5-8DAA-6D68-B315-F7FA266F1388}"/>
              </a:ext>
            </a:extLst>
          </p:cNvPr>
          <p:cNvSpPr txBox="1"/>
          <p:nvPr/>
        </p:nvSpPr>
        <p:spPr>
          <a:xfrm>
            <a:off x="1003300" y="2552700"/>
            <a:ext cx="90043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rial Black"/>
                <a:cs typeface="Sabon Next LT"/>
              </a:rPr>
              <a:t>Created a user-friendly landing page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rial Black"/>
                <a:cs typeface="Sabon Next LT"/>
              </a:rPr>
              <a:t>Created a patient summary banner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rial Black"/>
                <a:cs typeface="Sabon Next LT"/>
              </a:rPr>
              <a:t>Styled patient overview page and populated it with an example patient from the database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rial Black"/>
                <a:cs typeface="Sabon Next LT"/>
              </a:rPr>
              <a:t>Implemented client-side input validation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rial Black"/>
                <a:cs typeface="Sabon Next LT"/>
              </a:rPr>
              <a:t>Implemented user login and registration functionality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31D55-E041-6F86-137A-6155B9A50D21}"/>
              </a:ext>
            </a:extLst>
          </p:cNvPr>
          <p:cNvSpPr txBox="1"/>
          <p:nvPr/>
        </p:nvSpPr>
        <p:spPr>
          <a:xfrm>
            <a:off x="10712450" y="6445250"/>
            <a:ext cx="1397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solidFill>
                <a:srgbClr val="D0CECE"/>
              </a:solidFill>
              <a:latin typeface="Arial Black"/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261683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178" y="346456"/>
            <a:ext cx="6766560" cy="768096"/>
          </a:xfrm>
        </p:spPr>
        <p:txBody>
          <a:bodyPr/>
          <a:lstStyle/>
          <a:p>
            <a:r>
              <a:rPr lang="en-US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endParaRPr lang="en-US">
              <a:cs typeface="Sabon Next LT"/>
            </a:endParaRP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5BBC42-2A52-DB63-0B5B-6B41806F8193}"/>
              </a:ext>
            </a:extLst>
          </p:cNvPr>
          <p:cNvSpPr txBox="1"/>
          <p:nvPr/>
        </p:nvSpPr>
        <p:spPr>
          <a:xfrm>
            <a:off x="11322050" y="6496050"/>
            <a:ext cx="793750" cy="2857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695D2-60B7-8A07-5E82-CA40E241981D}"/>
              </a:ext>
            </a:extLst>
          </p:cNvPr>
          <p:cNvSpPr txBox="1"/>
          <p:nvPr/>
        </p:nvSpPr>
        <p:spPr>
          <a:xfrm>
            <a:off x="10909300" y="6489700"/>
            <a:ext cx="1397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solidFill>
                <a:srgbClr val="D0CECE"/>
              </a:solidFill>
              <a:latin typeface="Arial Black"/>
              <a:cs typeface="Sabon Next LT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7BD78AC-9E56-A916-1729-BFB375378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148" y="1232740"/>
            <a:ext cx="7217617" cy="509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410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409873-D675-3825-FB96-103FE48539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7213" y="1354100"/>
            <a:ext cx="5449888" cy="1370013"/>
          </a:xfrm>
        </p:spPr>
        <p:txBody>
          <a:bodyPr vert="horz" lIns="0" tIns="0" rIns="0" bIns="0" rtlCol="0" anchor="t">
            <a:noAutofit/>
          </a:bodyPr>
          <a:lstStyle/>
          <a:p>
            <a:pPr marL="342900" indent="-342900">
              <a:buChar char="•"/>
            </a:pPr>
            <a:r>
              <a:rPr lang="en-US" dirty="0">
                <a:latin typeface="Arial Black"/>
                <a:cs typeface="Sabon Next LT"/>
              </a:rPr>
              <a:t>Designed and created:</a:t>
            </a:r>
            <a:endParaRPr lang="en-US" dirty="0"/>
          </a:p>
          <a:p>
            <a:pPr marL="1028700" lvl="1" indent="-342900">
              <a:buFont typeface="Courier New" panose="020B0604020202020204" pitchFamily="34" charset="0"/>
              <a:buChar char="o"/>
            </a:pPr>
            <a:r>
              <a:rPr lang="en-US" dirty="0">
                <a:latin typeface="Arial Black"/>
                <a:cs typeface="Sabon Next LT"/>
              </a:rPr>
              <a:t>Landing page</a:t>
            </a:r>
            <a:endParaRPr lang="en-US" dirty="0">
              <a:latin typeface="Sabon Next LT"/>
              <a:cs typeface="Sabon Next LT"/>
            </a:endParaRPr>
          </a:p>
          <a:p>
            <a:pPr marL="1028700" lvl="1" indent="-342900">
              <a:buFont typeface="Courier New" panose="020B0604020202020204" pitchFamily="34" charset="0"/>
              <a:buChar char="o"/>
            </a:pPr>
            <a:r>
              <a:rPr lang="en-US" dirty="0">
                <a:latin typeface="Arial Black"/>
                <a:cs typeface="Sabon Next LT"/>
              </a:rPr>
              <a:t>Registration page</a:t>
            </a:r>
            <a:endParaRPr lang="en-US" dirty="0">
              <a:latin typeface="Sabon Next LT"/>
              <a:cs typeface="Sabon Next LT"/>
            </a:endParaRPr>
          </a:p>
          <a:p>
            <a:pPr marL="1028700" lvl="1" indent="-342900">
              <a:buFont typeface="Courier New" panose="020B0604020202020204" pitchFamily="34" charset="0"/>
              <a:buChar char="o"/>
            </a:pPr>
            <a:r>
              <a:rPr lang="en-US" dirty="0">
                <a:latin typeface="Arial Black"/>
                <a:cs typeface="Sabon Next LT"/>
              </a:rPr>
              <a:t>Patient overview</a:t>
            </a:r>
            <a:endParaRPr lang="en-US" dirty="0">
              <a:latin typeface="Sabon Next LT"/>
              <a:cs typeface="Sabon Next LT"/>
            </a:endParaRPr>
          </a:p>
          <a:p>
            <a:pPr marL="1028700" lvl="1" indent="-342900">
              <a:buFont typeface="Courier New" panose="020B0604020202020204" pitchFamily="34" charset="0"/>
              <a:buChar char="o"/>
            </a:pPr>
            <a:r>
              <a:rPr lang="en-US" dirty="0">
                <a:latin typeface="Arial Black"/>
                <a:cs typeface="Sabon Next LT"/>
              </a:rPr>
              <a:t>Patient banner</a:t>
            </a:r>
            <a:endParaRPr lang="en-US" dirty="0">
              <a:latin typeface="Sabon Next LT"/>
              <a:cs typeface="Sabon Next LT"/>
            </a:endParaRPr>
          </a:p>
          <a:p>
            <a:pPr marL="1028700" lvl="1" indent="-342900">
              <a:buFont typeface="Courier New" panose="020B0604020202020204" pitchFamily="34" charset="0"/>
              <a:buChar char="o"/>
            </a:pPr>
            <a:r>
              <a:rPr lang="en-US" dirty="0">
                <a:latin typeface="Arial Black"/>
                <a:cs typeface="Sabon Next LT"/>
              </a:rPr>
              <a:t>Resource page</a:t>
            </a:r>
          </a:p>
          <a:p>
            <a:pPr marL="342900" indent="-342900">
              <a:buChar char="•"/>
            </a:pPr>
            <a:r>
              <a:rPr lang="en-US" dirty="0">
                <a:latin typeface="Arial Black"/>
                <a:cs typeface="Sabon Next LT"/>
              </a:rPr>
              <a:t>Implemented user login and registration functionality</a:t>
            </a:r>
          </a:p>
          <a:p>
            <a:pPr marL="342900" indent="-342900">
              <a:buChar char="•"/>
            </a:pPr>
            <a:r>
              <a:rPr lang="en-US" dirty="0">
                <a:latin typeface="Arial Black"/>
                <a:cs typeface="Sabon Next LT"/>
              </a:rPr>
              <a:t>Created templates for consistency across views</a:t>
            </a:r>
          </a:p>
          <a:p>
            <a:pPr marL="342900" indent="-342900">
              <a:buChar char="•"/>
            </a:pPr>
            <a:endParaRPr lang="en-US">
              <a:latin typeface="Arial Black"/>
              <a:cs typeface="Sabon Next LT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3E0D177-AA2D-DC48-32EE-8F7F8D1D7DC5}"/>
              </a:ext>
            </a:extLst>
          </p:cNvPr>
          <p:cNvSpPr txBox="1">
            <a:spLocks/>
          </p:cNvSpPr>
          <p:nvPr/>
        </p:nvSpPr>
        <p:spPr>
          <a:xfrm>
            <a:off x="6700266" y="254054"/>
            <a:ext cx="4260632" cy="7680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300" b="1" kern="1200" cap="all" baseline="0">
                <a:solidFill>
                  <a:schemeClr val="accent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4000" dirty="0">
                <a:latin typeface="Arial Black"/>
                <a:ea typeface="Arial Regular"/>
                <a:cs typeface="Arial Black" panose="020B0604020202020204" pitchFamily="34" charset="0"/>
              </a:rPr>
              <a:t>Review</a:t>
            </a:r>
            <a:endParaRPr lang="en-US" sz="4000" dirty="0">
              <a:latin typeface="Arial Black" panose="020B0604020202020204" pitchFamily="34" charset="0"/>
              <a:ea typeface="Arial Regular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371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5260" y="2658364"/>
            <a:ext cx="6766560" cy="768096"/>
          </a:xfrm>
        </p:spPr>
        <p:txBody>
          <a:bodyPr/>
          <a:lstStyle/>
          <a:p>
            <a:pPr algn="ctr"/>
            <a:r>
              <a:rPr lang="en-US"/>
              <a:t>Questions?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49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" id="{18518462-57BD-4B9F-9628-24DEFF39786A}" vid="{86105DA6-E613-46C4-BC07-43C4C2AF651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CED0EF73817F45A42341F661834D47" ma:contentTypeVersion="8" ma:contentTypeDescription="Create a new document." ma:contentTypeScope="" ma:versionID="ed45b1b3855ed5abf85aab82006ce041">
  <xsd:schema xmlns:xsd="http://www.w3.org/2001/XMLSchema" xmlns:xs="http://www.w3.org/2001/XMLSchema" xmlns:p="http://schemas.microsoft.com/office/2006/metadata/properties" xmlns:ns2="11565f64-bbda-4ae4-88db-df2e89a75441" targetNamespace="http://schemas.microsoft.com/office/2006/metadata/properties" ma:root="true" ma:fieldsID="21fe15db5a2b48fe0eceda8d483234c9" ns2:_="">
    <xsd:import namespace="11565f64-bbda-4ae4-88db-df2e89a754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565f64-bbda-4ae4-88db-df2e89a754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7BED0D-1207-471A-9FE3-F92E9D04FC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24649A-A321-466F-97FB-331A07684AE9}">
  <ds:schemaRefs>
    <ds:schemaRef ds:uri="aeffb89c-1927-4b47-80d2-cb36bac7920e"/>
    <ds:schemaRef ds:uri="c59fef95-ed1f-4fc5-afb4-1ce1f9ad0cdc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FD57AFD-8AC5-4639-B619-C1A691E2CA8F}">
  <ds:schemaRefs>
    <ds:schemaRef ds:uri="11565f64-bbda-4ae4-88db-df2e89a754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Sprint 5 Presentation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Team Malak </vt:lpstr>
      <vt:lpstr>Sprint Goals</vt:lpstr>
      <vt:lpstr>Sprint Accomplishments </vt:lpstr>
      <vt:lpstr>Live Demo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Malak </dc:title>
  <dc:creator>Wheeler, Kaitlin</dc:creator>
  <cp:revision>73</cp:revision>
  <dcterms:created xsi:type="dcterms:W3CDTF">2024-02-04T17:41:48Z</dcterms:created>
  <dcterms:modified xsi:type="dcterms:W3CDTF">2024-02-18T15:55:20Z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0x010100F7CED0EF73817F45A42341F661834D47</vt:lpwstr>
  </property>
  <property fmtid="{D5CDD505-2E9C-101B-9397-08002B2CF9AE}" pid="3" name="MediaServiceImageTags">
    <vt:lpwstr/>
  </property>
</Properties>
</file>