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2"/>
  </p:notesMasterIdLst>
  <p:handoutMasterIdLst>
    <p:handoutMasterId r:id="rId13"/>
  </p:handoutMasterIdLst>
  <p:sldIdLst>
    <p:sldId id="410" r:id="rId5"/>
    <p:sldId id="383" r:id="rId6"/>
    <p:sldId id="391" r:id="rId7"/>
    <p:sldId id="408" r:id="rId8"/>
    <p:sldId id="397" r:id="rId9"/>
    <p:sldId id="404" r:id="rId10"/>
    <p:sldId id="40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6327" autoAdjust="0"/>
  </p:normalViewPr>
  <p:slideViewPr>
    <p:cSldViewPr snapToGrid="0">
      <p:cViewPr varScale="1">
        <p:scale>
          <a:sx n="81" d="100"/>
          <a:sy n="81" d="100"/>
        </p:scale>
        <p:origin x="102" y="18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myEHR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103162-D4E0-861A-4F69-08A2F939EA36}"/>
              </a:ext>
            </a:extLst>
          </p:cNvPr>
          <p:cNvSpPr txBox="1"/>
          <p:nvPr/>
        </p:nvSpPr>
        <p:spPr>
          <a:xfrm>
            <a:off x="6217920" y="4060751"/>
            <a:ext cx="3584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Sprint 4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Team Malak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US" dirty="0"/>
              <a:t>Josh Halat</a:t>
            </a:r>
          </a:p>
          <a:p>
            <a:r>
              <a:rPr lang="en-US" dirty="0"/>
              <a:t>Jordan Shostak</a:t>
            </a:r>
          </a:p>
          <a:p>
            <a:r>
              <a:rPr lang="en-US" dirty="0"/>
              <a:t>Kaitlin Wheeler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Sprint Goals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67584" y="2476310"/>
            <a:ext cx="9131808" cy="3700462"/>
          </a:xfrm>
        </p:spPr>
        <p:txBody>
          <a:bodyPr>
            <a:normAutofit/>
          </a:bodyPr>
          <a:lstStyle/>
          <a:p>
            <a:r>
              <a:rPr lang="en-US" dirty="0"/>
              <a:t>Create more views for displaying patient records</a:t>
            </a:r>
          </a:p>
          <a:p>
            <a:r>
              <a:rPr lang="en-US" dirty="0"/>
              <a:t>Create user dashboard view</a:t>
            </a:r>
          </a:p>
          <a:p>
            <a:r>
              <a:rPr lang="en-US" dirty="0"/>
              <a:t>Update patient banner and overview pages</a:t>
            </a:r>
          </a:p>
          <a:p>
            <a:r>
              <a:rPr lang="en-US" dirty="0"/>
              <a:t>Added a myEHR branded logo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Sprint Accomplishments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/>
          <a:lstStyle/>
          <a:p>
            <a:r>
              <a:rPr lang="en-US" dirty="0"/>
              <a:t>Created:</a:t>
            </a:r>
          </a:p>
          <a:p>
            <a:pPr lvl="1"/>
            <a:r>
              <a:rPr lang="en-US" dirty="0"/>
              <a:t>New patient record views</a:t>
            </a:r>
          </a:p>
          <a:p>
            <a:pPr lvl="1"/>
            <a:r>
              <a:rPr lang="en-US" dirty="0"/>
              <a:t>User dashboard</a:t>
            </a:r>
          </a:p>
          <a:p>
            <a:pPr lvl="1"/>
            <a:r>
              <a:rPr lang="en-US" dirty="0"/>
              <a:t>myEHR logo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C7B50-71A6-D8BE-C032-5EB4CF5706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1898" y="2676525"/>
            <a:ext cx="4490827" cy="3597470"/>
          </a:xfrm>
        </p:spPr>
        <p:txBody>
          <a:bodyPr/>
          <a:lstStyle/>
          <a:p>
            <a:r>
              <a:rPr lang="en-US" dirty="0"/>
              <a:t>Updated:</a:t>
            </a:r>
          </a:p>
          <a:p>
            <a:pPr lvl="1"/>
            <a:r>
              <a:rPr lang="en-US" dirty="0"/>
              <a:t>Patient overview</a:t>
            </a:r>
          </a:p>
          <a:p>
            <a:pPr lvl="1"/>
            <a:r>
              <a:rPr lang="en-US" dirty="0"/>
              <a:t>Patient info banner</a:t>
            </a:r>
          </a:p>
          <a:p>
            <a:pPr lvl="1"/>
            <a:r>
              <a:rPr lang="en-US" dirty="0"/>
              <a:t>Various visual aspects</a:t>
            </a:r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237332"/>
            <a:ext cx="5486400" cy="850391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2ABA35-56B7-1B10-C97B-F6AAD81C8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340" y="1921182"/>
            <a:ext cx="8575964" cy="274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FB3A-B62C-3DAB-4FD1-B4EBDD650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68854" y="2435456"/>
            <a:ext cx="3968164" cy="3597470"/>
          </a:xfrm>
        </p:spPr>
        <p:txBody>
          <a:bodyPr>
            <a:normAutofit/>
          </a:bodyPr>
          <a:lstStyle/>
          <a:p>
            <a:r>
              <a:rPr lang="en-US" dirty="0"/>
              <a:t>Increased functionality</a:t>
            </a:r>
          </a:p>
          <a:p>
            <a:pPr lvl="1"/>
            <a:r>
              <a:rPr lang="en-US" dirty="0"/>
              <a:t>Admin patient editing</a:t>
            </a:r>
          </a:p>
          <a:p>
            <a:pPr lvl="1"/>
            <a:r>
              <a:rPr lang="en-US"/>
              <a:t>User dashboard</a:t>
            </a:r>
            <a:endParaRPr lang="en-US" dirty="0"/>
          </a:p>
          <a:p>
            <a:r>
              <a:rPr lang="en-US" dirty="0"/>
              <a:t>Broadened scope of information</a:t>
            </a:r>
          </a:p>
          <a:p>
            <a:pPr lvl="1"/>
            <a:r>
              <a:rPr lang="en-US" dirty="0"/>
              <a:t>More patient record views</a:t>
            </a:r>
          </a:p>
          <a:p>
            <a:pPr lvl="1"/>
            <a:r>
              <a:rPr lang="en-US" dirty="0"/>
              <a:t>Updated patient banner</a:t>
            </a:r>
          </a:p>
          <a:p>
            <a:r>
              <a:rPr lang="en-US" dirty="0"/>
              <a:t>Enhanced visual appeal</a:t>
            </a:r>
          </a:p>
          <a:p>
            <a:pPr lvl="1"/>
            <a:r>
              <a:rPr lang="en-US" dirty="0"/>
              <a:t>Added logo and icon</a:t>
            </a:r>
          </a:p>
          <a:p>
            <a:pPr lvl="1"/>
            <a:r>
              <a:rPr lang="en-US" dirty="0"/>
              <a:t>Added patient profile pictures</a:t>
            </a:r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5" y="3499667"/>
            <a:ext cx="4939666" cy="2542810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{F0349CD4-0C70-4BA3-A49C-3BB2B4CCCFA7}tf78853419_win32</Template>
  <TotalTime>164</TotalTime>
  <Words>98</Words>
  <Application>Microsoft Office PowerPoint</Application>
  <PresentationFormat>Widescreen</PresentationFormat>
  <Paragraphs>39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Franklin Gothic Book</vt:lpstr>
      <vt:lpstr>Franklin Gothic Demi</vt:lpstr>
      <vt:lpstr>Custom</vt:lpstr>
      <vt:lpstr>myEHR</vt:lpstr>
      <vt:lpstr>Team Malak</vt:lpstr>
      <vt:lpstr>Sprint Goals</vt:lpstr>
      <vt:lpstr>Sprint Accomplishments</vt:lpstr>
      <vt:lpstr>Live Demo</vt:lpstr>
      <vt:lpstr>Review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myEHR</dc:title>
  <dc:creator>Wheeler, Kaitlin</dc:creator>
  <cp:lastModifiedBy>Wheeler, Kaitlin</cp:lastModifiedBy>
  <cp:revision>2</cp:revision>
  <dcterms:created xsi:type="dcterms:W3CDTF">2024-03-24T19:25:08Z</dcterms:created>
  <dcterms:modified xsi:type="dcterms:W3CDTF">2024-03-24T22:09:48Z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