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78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-9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F5C6-BF48-44F4-B056-27E0A95410F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7454-0DC8-43F2-8861-8DF7E729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4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F5C6-BF48-44F4-B056-27E0A95410F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7454-0DC8-43F2-8861-8DF7E729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1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F5C6-BF48-44F4-B056-27E0A95410F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7454-0DC8-43F2-8861-8DF7E729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F5C6-BF48-44F4-B056-27E0A95410F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7454-0DC8-43F2-8861-8DF7E729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5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F5C6-BF48-44F4-B056-27E0A95410F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7454-0DC8-43F2-8861-8DF7E729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9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F5C6-BF48-44F4-B056-27E0A95410F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7454-0DC8-43F2-8861-8DF7E729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3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F5C6-BF48-44F4-B056-27E0A95410F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7454-0DC8-43F2-8861-8DF7E729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F5C6-BF48-44F4-B056-27E0A95410F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7454-0DC8-43F2-8861-8DF7E729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0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F5C6-BF48-44F4-B056-27E0A95410F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7454-0DC8-43F2-8861-8DF7E729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1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F5C6-BF48-44F4-B056-27E0A95410F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7454-0DC8-43F2-8861-8DF7E729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8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F5C6-BF48-44F4-B056-27E0A95410F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7454-0DC8-43F2-8861-8DF7E729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CF5C6-BF48-44F4-B056-27E0A95410F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27454-0DC8-43F2-8861-8DF7E729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7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2437" y="2784909"/>
            <a:ext cx="9144000" cy="11220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Scheduling Heuristic</a:t>
            </a:r>
            <a:br>
              <a:rPr lang="en-US" dirty="0" smtClean="0"/>
            </a:br>
            <a:r>
              <a:rPr lang="en-US" dirty="0" smtClean="0"/>
              <a:t>&amp; HW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9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Undergrad courses with </a:t>
            </a:r>
            <a:r>
              <a:rPr lang="en-US" dirty="0" err="1" smtClean="0"/>
              <a:t>prereqs</a:t>
            </a:r>
            <a:r>
              <a:rPr lang="en-US" dirty="0" smtClean="0"/>
              <a:t>, credits, and semesters offered</a:t>
            </a:r>
          </a:p>
          <a:p>
            <a:pPr marL="0" indent="0">
              <a:buNone/>
            </a:pPr>
            <a:r>
              <a:rPr lang="en-US" dirty="0"/>
              <a:t>https://my.stevens.edu/ses/cs/undergrad/courses</a:t>
            </a:r>
            <a:endParaRPr lang="en-US" dirty="0" smtClean="0"/>
          </a:p>
          <a:p>
            <a:r>
              <a:rPr lang="en-US" dirty="0" smtClean="0"/>
              <a:t>Grad courses </a:t>
            </a:r>
            <a:r>
              <a:rPr lang="en-US" dirty="0"/>
              <a:t>with </a:t>
            </a:r>
            <a:r>
              <a:rPr lang="en-US" dirty="0" err="1"/>
              <a:t>prereqs</a:t>
            </a:r>
            <a:r>
              <a:rPr lang="en-US" dirty="0"/>
              <a:t>, credits, and semesters </a:t>
            </a:r>
            <a:r>
              <a:rPr lang="en-US" dirty="0" smtClean="0"/>
              <a:t>offered</a:t>
            </a:r>
          </a:p>
          <a:p>
            <a:pPr marL="0" indent="0">
              <a:buNone/>
            </a:pPr>
            <a:r>
              <a:rPr lang="en-US" dirty="0" smtClean="0"/>
              <a:t> https</a:t>
            </a:r>
            <a:r>
              <a:rPr lang="en-US" dirty="0"/>
              <a:t>://my.stevens.edu/ses/cs/graduate/courses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69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 Will Limit Our Attention to the CS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 is, we will “assume” that there is a degree program that is limited to taking just the CS courses that are in the real degree program, and we’ll develop an algorithm/heuristic that will schedule just these courses.</a:t>
            </a:r>
          </a:p>
          <a:p>
            <a:r>
              <a:rPr lang="en-US" dirty="0" smtClean="0"/>
              <a:t>The various CS requirements, which we have discussed extensively, and which we will assume comprise the degree program, are shown on the next few slides.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5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CS_STARTING_COURSE_REQUIREMENT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((CS115 and CS284 and CS385) and 2 TECH_ELECTIVES)</a:t>
            </a:r>
          </a:p>
          <a:p>
            <a:pPr marL="914400" lvl="2" indent="0">
              <a:buNone/>
            </a:pPr>
            <a:r>
              <a:rPr lang="en-US" dirty="0" smtClean="0"/>
              <a:t>or</a:t>
            </a:r>
          </a:p>
          <a:p>
            <a:pPr lvl="2"/>
            <a:r>
              <a:rPr lang="en-US" dirty="0" smtClean="0"/>
              <a:t>((CS110 and CS115 and CS284 and CS385) and 1 TECH_ELECTIVES)</a:t>
            </a:r>
          </a:p>
          <a:p>
            <a:pPr marL="914400" lvl="2" indent="0">
              <a:buNone/>
            </a:pPr>
            <a:r>
              <a:rPr lang="en-US" dirty="0" smtClean="0"/>
              <a:t>or</a:t>
            </a:r>
          </a:p>
          <a:p>
            <a:pPr lvl="2"/>
            <a:r>
              <a:rPr lang="en-US" dirty="0" smtClean="0"/>
              <a:t>((CS181 and CS182) and 2 TECH_ELECTIVES)</a:t>
            </a:r>
          </a:p>
          <a:p>
            <a:pPr marL="914400" lvl="2" indent="0">
              <a:buNone/>
            </a:pPr>
            <a:r>
              <a:rPr lang="en-US" dirty="0" smtClean="0"/>
              <a:t>or</a:t>
            </a:r>
          </a:p>
          <a:p>
            <a:pPr lvl="2"/>
            <a:r>
              <a:rPr lang="en-US" dirty="0" smtClean="0"/>
              <a:t>((CS000 and CS284 and CS385) and 2 TECH_ELECTIVES)</a:t>
            </a:r>
          </a:p>
          <a:p>
            <a:pPr marL="914400" lvl="2" indent="0">
              <a:buNone/>
            </a:pPr>
            <a:r>
              <a:rPr lang="en-US" dirty="0" smtClean="0"/>
              <a:t>or</a:t>
            </a:r>
          </a:p>
          <a:p>
            <a:pPr lvl="2"/>
            <a:r>
              <a:rPr lang="en-US" dirty="0" smtClean="0"/>
              <a:t>((CS000 and CS115 and CS284 and CS385) and 1 TECH_ELECTIVES)</a:t>
            </a:r>
          </a:p>
          <a:p>
            <a:pPr marL="914400" lvl="2" indent="0">
              <a:buNone/>
            </a:pPr>
            <a:r>
              <a:rPr lang="en-US" dirty="0" smtClean="0"/>
              <a:t>or</a:t>
            </a:r>
          </a:p>
          <a:p>
            <a:pPr lvl="2"/>
            <a:r>
              <a:rPr lang="en-US" dirty="0" smtClean="0"/>
              <a:t>((CS000 and CS181 and CS182) and 2 TECH_ELECTIVES)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1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CS_REQUIREMENTS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215" y="2007178"/>
            <a:ext cx="3448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215" y="2586471"/>
            <a:ext cx="334327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215" y="3241964"/>
            <a:ext cx="32670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80554" y="76788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0554" y="173943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80554" y="278718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660573" y="4675909"/>
            <a:ext cx="1693718" cy="602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91827" y="1500167"/>
            <a:ext cx="344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of: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6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SOFTWARE_DEVELOPMENT_REQUIREMENT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2311284"/>
            <a:ext cx="6096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25"/>
              </a:lnSpc>
              <a:spcAft>
                <a:spcPts val="800"/>
              </a:spcAft>
            </a:pPr>
            <a:r>
              <a:rPr lang="en-US" dirty="0" smtClean="0">
                <a:solidFill>
                  <a:srgbClr val="60616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of: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2025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solidFill>
                  <a:srgbClr val="60616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 516 Compiler Design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2025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solidFill>
                  <a:srgbClr val="60616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 521 TCP/IP Networking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2025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solidFill>
                  <a:srgbClr val="60616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 522 Mobile Systems and Applications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2025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solidFill>
                  <a:srgbClr val="60616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 526 Enterprise and Cloud Computing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2025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solidFill>
                  <a:srgbClr val="60616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 537 Interactive Computer Graphics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2025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solidFill>
                  <a:srgbClr val="60616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 541 Artificial Intelligence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2025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solidFill>
                  <a:srgbClr val="60616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 546 Web Programming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2025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solidFill>
                  <a:srgbClr val="60616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 548 Enterprise Software Architecture and Design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2025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solidFill>
                  <a:srgbClr val="60616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 549 Distributed Systems and Cloud Computing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2025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solidFill>
                  <a:srgbClr val="60616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 558 Computer Vision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9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2218" y="1027906"/>
            <a:ext cx="10515600" cy="571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3200" dirty="0">
                <a:solidFill>
                  <a:srgbClr val="60616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You can count as a technical elective any 300-level or 400-level CS course that will not be used to satisfy the requirements of any degree.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3200" dirty="0">
                <a:solidFill>
                  <a:srgbClr val="60616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addition, you can take as a technical elective any 500-level CS course except for: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dirty="0">
                <a:solidFill>
                  <a:srgbClr val="60616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CS 501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dirty="0">
                <a:solidFill>
                  <a:srgbClr val="60616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CS 570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dirty="0">
                <a:solidFill>
                  <a:srgbClr val="60616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Any 500-level CS course that is equivalent to some undergraduate course that you are required to take. These are: CS 510, CS 514, CS 520, CS 550, CS 561, and CS 590.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90154" y="1"/>
            <a:ext cx="10515600" cy="1027906"/>
          </a:xfrm>
        </p:spPr>
        <p:txBody>
          <a:bodyPr/>
          <a:lstStyle/>
          <a:p>
            <a:pPr algn="ctr"/>
            <a:r>
              <a:rPr lang="en-US" dirty="0" smtClean="0"/>
              <a:t>TECHNICAL ELECTIVE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6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Remember That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student can</a:t>
            </a:r>
          </a:p>
          <a:p>
            <a:pPr lvl="1"/>
            <a:r>
              <a:rPr lang="en-US" dirty="0"/>
              <a:t>Indicate the number of additional semesters desired to graduate, and which each of those semesters is: fall, spring, summer A, summer </a:t>
            </a:r>
            <a:r>
              <a:rPr lang="en-US" dirty="0" smtClean="0"/>
              <a:t>B</a:t>
            </a:r>
          </a:p>
          <a:p>
            <a:pPr lvl="1"/>
            <a:r>
              <a:rPr lang="en-US" dirty="0" smtClean="0"/>
              <a:t>Indicate the number of credits s/he wants to take in each of these semesters.</a:t>
            </a:r>
            <a:endParaRPr lang="en-US" dirty="0"/>
          </a:p>
          <a:p>
            <a:pPr lvl="1"/>
            <a:r>
              <a:rPr lang="en-US" dirty="0" smtClean="0"/>
              <a:t>Indicate which courses s/he has already taken, and, if desired, which requirement s/he wishes each of those courses to apply to.</a:t>
            </a:r>
          </a:p>
          <a:p>
            <a:pPr lvl="1"/>
            <a:r>
              <a:rPr lang="en-US" dirty="0" smtClean="0"/>
              <a:t>Indicate the number of credits s/he desires to take in each of the desired semesters – can be different for different semesters.</a:t>
            </a:r>
          </a:p>
          <a:p>
            <a:pPr lvl="1"/>
            <a:r>
              <a:rPr lang="en-US" dirty="0" smtClean="0"/>
              <a:t>Indicate which, if any, specific courses s/he wants to take, and can</a:t>
            </a:r>
          </a:p>
          <a:p>
            <a:pPr lvl="2"/>
            <a:r>
              <a:rPr lang="en-US" dirty="0" smtClean="0"/>
              <a:t>for each such course, if s/he desires, indicate which semester s/he wants to take it</a:t>
            </a:r>
          </a:p>
          <a:p>
            <a:pPr lvl="2"/>
            <a:r>
              <a:rPr lang="en-US" dirty="0" smtClean="0"/>
              <a:t>for each such course, if s/he desires, indicate which requirement s/he wants it to satisfy – partially or completely, depending upon the nature of the specific requirement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HW11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851"/>
            <a:ext cx="10515600" cy="53035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Construct an algorithm/heuristic to construct a schedule, and describe it in English or in a high level pseudocode</a:t>
            </a:r>
          </a:p>
          <a:p>
            <a:pPr lvl="1"/>
            <a:r>
              <a:rPr lang="en-US" dirty="0" smtClean="0"/>
              <a:t>Construct three substantially different example sets of student inputs for which you have manually checked that there is no possible schedule.</a:t>
            </a:r>
          </a:p>
          <a:p>
            <a:pPr lvl="1"/>
            <a:r>
              <a:rPr lang="en-US" dirty="0" smtClean="0"/>
              <a:t>For each of the three sets of inputs show, step by step how your algorithm/heuristic constructs a schedule</a:t>
            </a:r>
          </a:p>
          <a:p>
            <a:pPr lvl="2"/>
            <a:r>
              <a:rPr lang="en-US" dirty="0" smtClean="0"/>
              <a:t>Construct three substantially different example sets of student inputs for which you have manually checked that a schedule is possible.</a:t>
            </a:r>
          </a:p>
          <a:p>
            <a:pPr lvl="1"/>
            <a:r>
              <a:rPr lang="en-US" dirty="0"/>
              <a:t>For each of the three sets of inputs </a:t>
            </a:r>
            <a:r>
              <a:rPr lang="en-US" dirty="0" smtClean="0"/>
              <a:t>show </a:t>
            </a:r>
            <a:r>
              <a:rPr lang="en-US" dirty="0"/>
              <a:t>how </a:t>
            </a:r>
            <a:r>
              <a:rPr lang="en-US" dirty="0" smtClean="0"/>
              <a:t>far your </a:t>
            </a:r>
            <a:r>
              <a:rPr lang="en-US" dirty="0"/>
              <a:t>algorithm/heuristic </a:t>
            </a:r>
            <a:r>
              <a:rPr lang="en-US" dirty="0" smtClean="0"/>
              <a:t>gets towards constructing a schedule, and explain why it can’t go any </a:t>
            </a:r>
            <a:r>
              <a:rPr lang="en-US" dirty="0" smtClean="0"/>
              <a:t>further</a:t>
            </a:r>
          </a:p>
          <a:p>
            <a:r>
              <a:rPr lang="en-US" dirty="0" smtClean="0"/>
              <a:t>Construct a 15 minute </a:t>
            </a:r>
            <a:r>
              <a:rPr lang="en-US" dirty="0" err="1" smtClean="0"/>
              <a:t>ppt</a:t>
            </a:r>
            <a:r>
              <a:rPr lang="en-US" dirty="0" smtClean="0"/>
              <a:t> presentation to be given in class at one of the last four class meetings.</a:t>
            </a:r>
          </a:p>
          <a:p>
            <a:r>
              <a:rPr lang="en-US" dirty="0" smtClean="0"/>
              <a:t>The two items above will be posted as two </a:t>
            </a:r>
            <a:r>
              <a:rPr lang="en-US" smtClean="0"/>
              <a:t>separate assignments, due by 11:59PM Nov 30.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7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it make sense to do some checking after each student input? What type(s) of input?</a:t>
            </a:r>
          </a:p>
          <a:p>
            <a:r>
              <a:rPr lang="en-US" dirty="0" smtClean="0"/>
              <a:t>Explain why, in the general case, trying every possible combination of course-semester-requirement mappings won’t produce a reasonable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678</Words>
  <Application>Microsoft Office PowerPoint</Application>
  <PresentationFormat>Custom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The Scheduling Heuristic &amp; HW 11</vt:lpstr>
      <vt:lpstr>We Will Limit Our Attention to the CS Requirements</vt:lpstr>
      <vt:lpstr>CS_STARTING_COURSE_REQUIREMENT</vt:lpstr>
      <vt:lpstr>CS_REQUIREMENTS</vt:lpstr>
      <vt:lpstr>SOFTWARE_DEVELOPMENT_REQUIREMENT</vt:lpstr>
      <vt:lpstr>TECHNICAL ELECTIVE</vt:lpstr>
      <vt:lpstr>Remember That</vt:lpstr>
      <vt:lpstr>HW11</vt:lpstr>
      <vt:lpstr>And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aklappho</dc:creator>
  <cp:lastModifiedBy>A. Klappholz</cp:lastModifiedBy>
  <cp:revision>27</cp:revision>
  <dcterms:created xsi:type="dcterms:W3CDTF">2016-11-15T14:44:30Z</dcterms:created>
  <dcterms:modified xsi:type="dcterms:W3CDTF">2016-11-21T19:27:31Z</dcterms:modified>
</cp:coreProperties>
</file>