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69" r:id="rId6"/>
    <p:sldId id="271" r:id="rId7"/>
    <p:sldId id="270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/>
    <p:restoredTop sz="93692"/>
  </p:normalViewPr>
  <p:slideViewPr>
    <p:cSldViewPr>
      <p:cViewPr>
        <p:scale>
          <a:sx n="100" d="100"/>
          <a:sy n="100" d="100"/>
        </p:scale>
        <p:origin x="-568" y="-1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D775-6D0F-A149-9C09-E0DC726FB1F3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3CDDC-8278-EF4F-8E01-E25ED9C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3CDDC-8278-EF4F-8E01-E25ED9C2F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6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27107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18560"/>
            <a:ext cx="6858000" cy="15392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0" y="351394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8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0" y="1352641"/>
            <a:ext cx="9143999" cy="757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3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91" y="78377"/>
            <a:ext cx="1971675" cy="60985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549" y="78377"/>
            <a:ext cx="6466583" cy="60985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3677496" y="3059132"/>
            <a:ext cx="6196831" cy="78564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21580"/>
            <a:ext cx="8551817" cy="4955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6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749048"/>
          </a:xfrm>
        </p:spPr>
        <p:txBody>
          <a:bodyPr anchor="b">
            <a:normAutofit/>
          </a:bodyPr>
          <a:lstStyle>
            <a:lvl1pPr>
              <a:defRPr sz="54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693154"/>
            <a:ext cx="7886700" cy="1396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0" y="4533599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5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549" y="1221579"/>
            <a:ext cx="4262301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21579"/>
            <a:ext cx="4175216" cy="49553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219992"/>
            <a:ext cx="4245633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549" y="1900719"/>
            <a:ext cx="4245633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19992"/>
            <a:ext cx="4175215" cy="680727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00719"/>
            <a:ext cx="4175215" cy="4288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12" name="Rectangle 11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>
            <a:off x="0" y="1091753"/>
            <a:ext cx="9143999" cy="75764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78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549" y="1"/>
            <a:ext cx="8551817" cy="1037690"/>
          </a:xfrm>
        </p:spPr>
        <p:txBody>
          <a:bodyPr/>
          <a:lstStyle>
            <a:lvl1pPr>
              <a:defRPr sz="4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9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042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2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053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31222"/>
            <a:ext cx="4629150" cy="53298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06880"/>
            <a:ext cx="2949178" cy="41621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814119" y="2890859"/>
            <a:ext cx="5868991" cy="87272"/>
          </a:xfrm>
          <a:prstGeom prst="rect">
            <a:avLst/>
          </a:prstGeom>
          <a:gradFill flip="none" rotWithShape="1">
            <a:gsLst>
              <a:gs pos="0">
                <a:srgbClr val="98002A">
                  <a:shade val="30000"/>
                  <a:satMod val="115000"/>
                </a:srgbClr>
              </a:gs>
              <a:gs pos="50000">
                <a:srgbClr val="98002A">
                  <a:shade val="67500"/>
                  <a:satMod val="115000"/>
                </a:srgbClr>
              </a:gs>
              <a:gs pos="100000">
                <a:srgbClr val="98002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0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549" y="0"/>
            <a:ext cx="8551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549" y="1567543"/>
            <a:ext cx="8551817" cy="460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54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6966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4460">
              <a:lnSpc>
                <a:spcPts val="1520"/>
              </a:lnSpc>
            </a:pPr>
            <a:fld id="{81D60167-4931-47E6-BA6A-407CBD079E47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7622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304800" y="4572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371600" y="3657600"/>
            <a:ext cx="68667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4800" b="1" spc="-5" dirty="0">
                <a:solidFill>
                  <a:srgbClr val="330066"/>
                </a:solidFill>
                <a:latin typeface="Arial"/>
                <a:cs typeface="Arial"/>
              </a:rPr>
              <a:t>Address Space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12302" y="6291783"/>
            <a:ext cx="9588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933662" y="6415113"/>
            <a:ext cx="2391410" cy="120650"/>
          </a:xfrm>
          <a:custGeom>
            <a:avLst/>
            <a:gdLst/>
            <a:ahLst/>
            <a:cxnLst/>
            <a:rect l="l" t="t" r="r" b="b"/>
            <a:pathLst>
              <a:path w="2391410" h="120650">
                <a:moveTo>
                  <a:pt x="635" y="0"/>
                </a:moveTo>
                <a:lnTo>
                  <a:pt x="0" y="596"/>
                </a:lnTo>
                <a:lnTo>
                  <a:pt x="2391321" y="120656"/>
                </a:lnTo>
                <a:lnTo>
                  <a:pt x="2390673" y="119998"/>
                </a:lnTo>
                <a:lnTo>
                  <a:pt x="635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2354" y="6415697"/>
            <a:ext cx="2393950" cy="121920"/>
          </a:xfrm>
          <a:custGeom>
            <a:avLst/>
            <a:gdLst/>
            <a:ahLst/>
            <a:cxnLst/>
            <a:rect l="l" t="t" r="r" b="b"/>
            <a:pathLst>
              <a:path w="2393950" h="121920">
                <a:moveTo>
                  <a:pt x="1308" y="0"/>
                </a:moveTo>
                <a:lnTo>
                  <a:pt x="0" y="1231"/>
                </a:lnTo>
                <a:lnTo>
                  <a:pt x="2393950" y="121409"/>
                </a:lnTo>
                <a:lnTo>
                  <a:pt x="2392616" y="120069"/>
                </a:lnTo>
                <a:lnTo>
                  <a:pt x="1308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2931046" y="6416916"/>
            <a:ext cx="2397125" cy="121920"/>
          </a:xfrm>
          <a:custGeom>
            <a:avLst/>
            <a:gdLst/>
            <a:ahLst/>
            <a:cxnLst/>
            <a:rect l="l" t="t" r="r" b="b"/>
            <a:pathLst>
              <a:path w="2397125" h="121920">
                <a:moveTo>
                  <a:pt x="1295" y="0"/>
                </a:moveTo>
                <a:lnTo>
                  <a:pt x="0" y="1193"/>
                </a:lnTo>
                <a:lnTo>
                  <a:pt x="2396578" y="121525"/>
                </a:lnTo>
                <a:lnTo>
                  <a:pt x="2395258" y="120196"/>
                </a:lnTo>
                <a:lnTo>
                  <a:pt x="1295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2929725" y="6418110"/>
            <a:ext cx="2399665" cy="121920"/>
          </a:xfrm>
          <a:custGeom>
            <a:avLst/>
            <a:gdLst/>
            <a:ahLst/>
            <a:cxnLst/>
            <a:rect l="l" t="t" r="r" b="b"/>
            <a:pathLst>
              <a:path w="2399665" h="121920">
                <a:moveTo>
                  <a:pt x="1320" y="0"/>
                </a:moveTo>
                <a:lnTo>
                  <a:pt x="0" y="1193"/>
                </a:lnTo>
                <a:lnTo>
                  <a:pt x="2399245" y="121654"/>
                </a:lnTo>
                <a:lnTo>
                  <a:pt x="2397899" y="120326"/>
                </a:lnTo>
                <a:lnTo>
                  <a:pt x="1320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2928430" y="6419303"/>
            <a:ext cx="2402205" cy="121920"/>
          </a:xfrm>
          <a:custGeom>
            <a:avLst/>
            <a:gdLst/>
            <a:ahLst/>
            <a:cxnLst/>
            <a:rect l="l" t="t" r="r" b="b"/>
            <a:pathLst>
              <a:path w="2402204" h="121920">
                <a:moveTo>
                  <a:pt x="1308" y="0"/>
                </a:moveTo>
                <a:lnTo>
                  <a:pt x="0" y="1193"/>
                </a:lnTo>
                <a:lnTo>
                  <a:pt x="2401900" y="121795"/>
                </a:lnTo>
                <a:lnTo>
                  <a:pt x="2400541" y="120455"/>
                </a:lnTo>
                <a:lnTo>
                  <a:pt x="1308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2927147" y="6420497"/>
            <a:ext cx="2404745" cy="121920"/>
          </a:xfrm>
          <a:custGeom>
            <a:avLst/>
            <a:gdLst/>
            <a:ahLst/>
            <a:cxnLst/>
            <a:rect l="l" t="t" r="r" b="b"/>
            <a:pathLst>
              <a:path w="2404745" h="121920">
                <a:moveTo>
                  <a:pt x="1282" y="0"/>
                </a:moveTo>
                <a:lnTo>
                  <a:pt x="0" y="1168"/>
                </a:lnTo>
                <a:lnTo>
                  <a:pt x="2404529" y="121889"/>
                </a:lnTo>
                <a:lnTo>
                  <a:pt x="2403182" y="120596"/>
                </a:lnTo>
                <a:lnTo>
                  <a:pt x="1282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2925826" y="6421666"/>
            <a:ext cx="2407285" cy="122555"/>
          </a:xfrm>
          <a:custGeom>
            <a:avLst/>
            <a:gdLst/>
            <a:ahLst/>
            <a:cxnLst/>
            <a:rect l="l" t="t" r="r" b="b"/>
            <a:pathLst>
              <a:path w="2407285" h="122554">
                <a:moveTo>
                  <a:pt x="1320" y="0"/>
                </a:moveTo>
                <a:lnTo>
                  <a:pt x="0" y="1181"/>
                </a:lnTo>
                <a:lnTo>
                  <a:pt x="2407246" y="122044"/>
                </a:lnTo>
                <a:lnTo>
                  <a:pt x="2406777" y="121617"/>
                </a:lnTo>
                <a:lnTo>
                  <a:pt x="2405862" y="120728"/>
                </a:lnTo>
                <a:lnTo>
                  <a:pt x="1320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924531" y="6422847"/>
            <a:ext cx="2410460" cy="122555"/>
          </a:xfrm>
          <a:custGeom>
            <a:avLst/>
            <a:gdLst/>
            <a:ahLst/>
            <a:cxnLst/>
            <a:rect l="l" t="t" r="r" b="b"/>
            <a:pathLst>
              <a:path w="2410460" h="122554">
                <a:moveTo>
                  <a:pt x="1295" y="0"/>
                </a:moveTo>
                <a:lnTo>
                  <a:pt x="863" y="406"/>
                </a:lnTo>
                <a:lnTo>
                  <a:pt x="419" y="787"/>
                </a:lnTo>
                <a:lnTo>
                  <a:pt x="0" y="1181"/>
                </a:lnTo>
                <a:lnTo>
                  <a:pt x="2409926" y="122186"/>
                </a:lnTo>
                <a:lnTo>
                  <a:pt x="2409012" y="121297"/>
                </a:lnTo>
                <a:lnTo>
                  <a:pt x="2408529" y="120858"/>
                </a:lnTo>
                <a:lnTo>
                  <a:pt x="1295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2923235" y="6424028"/>
            <a:ext cx="2413000" cy="122555"/>
          </a:xfrm>
          <a:custGeom>
            <a:avLst/>
            <a:gdLst/>
            <a:ahLst/>
            <a:cxnLst/>
            <a:rect l="l" t="t" r="r" b="b"/>
            <a:pathLst>
              <a:path w="2413000" h="122554">
                <a:moveTo>
                  <a:pt x="1282" y="0"/>
                </a:moveTo>
                <a:lnTo>
                  <a:pt x="0" y="1168"/>
                </a:lnTo>
                <a:lnTo>
                  <a:pt x="2412631" y="122293"/>
                </a:lnTo>
                <a:lnTo>
                  <a:pt x="2411234" y="121000"/>
                </a:lnTo>
                <a:lnTo>
                  <a:pt x="1282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2921876" y="6425184"/>
            <a:ext cx="2415540" cy="122555"/>
          </a:xfrm>
          <a:custGeom>
            <a:avLst/>
            <a:gdLst/>
            <a:ahLst/>
            <a:cxnLst/>
            <a:rect l="l" t="t" r="r" b="b"/>
            <a:pathLst>
              <a:path w="2415540" h="122554">
                <a:moveTo>
                  <a:pt x="1358" y="0"/>
                </a:moveTo>
                <a:lnTo>
                  <a:pt x="0" y="1206"/>
                </a:lnTo>
                <a:lnTo>
                  <a:pt x="2415476" y="122486"/>
                </a:lnTo>
                <a:lnTo>
                  <a:pt x="2413990" y="121133"/>
                </a:lnTo>
                <a:lnTo>
                  <a:pt x="1358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2920556" y="6426390"/>
            <a:ext cx="2418715" cy="123189"/>
          </a:xfrm>
          <a:custGeom>
            <a:avLst/>
            <a:gdLst/>
            <a:ahLst/>
            <a:cxnLst/>
            <a:rect l="l" t="t" r="r" b="b"/>
            <a:pathLst>
              <a:path w="2418715" h="123190">
                <a:moveTo>
                  <a:pt x="1320" y="0"/>
                </a:moveTo>
                <a:lnTo>
                  <a:pt x="0" y="1181"/>
                </a:lnTo>
                <a:lnTo>
                  <a:pt x="2418270" y="122601"/>
                </a:lnTo>
                <a:lnTo>
                  <a:pt x="2416797" y="121285"/>
                </a:lnTo>
                <a:lnTo>
                  <a:pt x="1320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2919159" y="6427571"/>
            <a:ext cx="2421255" cy="123189"/>
          </a:xfrm>
          <a:custGeom>
            <a:avLst/>
            <a:gdLst/>
            <a:ahLst/>
            <a:cxnLst/>
            <a:rect l="l" t="t" r="r" b="b"/>
            <a:pathLst>
              <a:path w="2421254" h="123190">
                <a:moveTo>
                  <a:pt x="1384" y="0"/>
                </a:moveTo>
                <a:lnTo>
                  <a:pt x="0" y="1219"/>
                </a:lnTo>
                <a:lnTo>
                  <a:pt x="2421242" y="122779"/>
                </a:lnTo>
                <a:lnTo>
                  <a:pt x="2419680" y="121415"/>
                </a:lnTo>
                <a:lnTo>
                  <a:pt x="1384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2917749" y="6428790"/>
            <a:ext cx="2424430" cy="123189"/>
          </a:xfrm>
          <a:custGeom>
            <a:avLst/>
            <a:gdLst/>
            <a:ahLst/>
            <a:cxnLst/>
            <a:rect l="l" t="t" r="r" b="b"/>
            <a:pathLst>
              <a:path w="2424429" h="123190">
                <a:moveTo>
                  <a:pt x="1409" y="0"/>
                </a:moveTo>
                <a:lnTo>
                  <a:pt x="0" y="1231"/>
                </a:lnTo>
                <a:lnTo>
                  <a:pt x="2424252" y="122955"/>
                </a:lnTo>
                <a:lnTo>
                  <a:pt x="2422651" y="121566"/>
                </a:lnTo>
                <a:lnTo>
                  <a:pt x="1409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2916301" y="6430022"/>
            <a:ext cx="2427605" cy="123189"/>
          </a:xfrm>
          <a:custGeom>
            <a:avLst/>
            <a:gdLst/>
            <a:ahLst/>
            <a:cxnLst/>
            <a:rect l="l" t="t" r="r" b="b"/>
            <a:pathLst>
              <a:path w="2427604" h="123190">
                <a:moveTo>
                  <a:pt x="1447" y="0"/>
                </a:moveTo>
                <a:lnTo>
                  <a:pt x="0" y="1257"/>
                </a:lnTo>
                <a:lnTo>
                  <a:pt x="2427376" y="123140"/>
                </a:lnTo>
                <a:lnTo>
                  <a:pt x="2426258" y="122214"/>
                </a:lnTo>
                <a:lnTo>
                  <a:pt x="2425712" y="121728"/>
                </a:lnTo>
                <a:lnTo>
                  <a:pt x="1447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2914752" y="6431292"/>
            <a:ext cx="2430780" cy="123825"/>
          </a:xfrm>
          <a:custGeom>
            <a:avLst/>
            <a:gdLst/>
            <a:ahLst/>
            <a:cxnLst/>
            <a:rect l="l" t="t" r="r" b="b"/>
            <a:pathLst>
              <a:path w="2430779" h="123825">
                <a:moveTo>
                  <a:pt x="1549" y="0"/>
                </a:moveTo>
                <a:lnTo>
                  <a:pt x="0" y="1320"/>
                </a:lnTo>
                <a:lnTo>
                  <a:pt x="2430754" y="123369"/>
                </a:lnTo>
                <a:lnTo>
                  <a:pt x="2428925" y="121862"/>
                </a:lnTo>
                <a:lnTo>
                  <a:pt x="1549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2913164" y="6432626"/>
            <a:ext cx="2434590" cy="123825"/>
          </a:xfrm>
          <a:custGeom>
            <a:avLst/>
            <a:gdLst/>
            <a:ahLst/>
            <a:cxnLst/>
            <a:rect l="l" t="t" r="r" b="b"/>
            <a:pathLst>
              <a:path w="2434590" h="123825">
                <a:moveTo>
                  <a:pt x="1587" y="0"/>
                </a:moveTo>
                <a:lnTo>
                  <a:pt x="507" y="914"/>
                </a:lnTo>
                <a:lnTo>
                  <a:pt x="0" y="1371"/>
                </a:lnTo>
                <a:lnTo>
                  <a:pt x="2434259" y="123592"/>
                </a:lnTo>
                <a:lnTo>
                  <a:pt x="2432329" y="122038"/>
                </a:lnTo>
                <a:lnTo>
                  <a:pt x="1587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2911412" y="6433997"/>
            <a:ext cx="2438400" cy="124460"/>
          </a:xfrm>
          <a:custGeom>
            <a:avLst/>
            <a:gdLst/>
            <a:ahLst/>
            <a:cxnLst/>
            <a:rect l="l" t="t" r="r" b="b"/>
            <a:pathLst>
              <a:path w="2438400" h="124459">
                <a:moveTo>
                  <a:pt x="1739" y="0"/>
                </a:moveTo>
                <a:lnTo>
                  <a:pt x="0" y="1473"/>
                </a:lnTo>
                <a:lnTo>
                  <a:pt x="2438146" y="123883"/>
                </a:lnTo>
                <a:lnTo>
                  <a:pt x="2436012" y="122223"/>
                </a:lnTo>
                <a:lnTo>
                  <a:pt x="1739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2909418" y="6435471"/>
            <a:ext cx="2442845" cy="124460"/>
          </a:xfrm>
          <a:custGeom>
            <a:avLst/>
            <a:gdLst/>
            <a:ahLst/>
            <a:cxnLst/>
            <a:rect l="l" t="t" r="r" b="b"/>
            <a:pathLst>
              <a:path w="2442845" h="124459">
                <a:moveTo>
                  <a:pt x="1993" y="0"/>
                </a:moveTo>
                <a:lnTo>
                  <a:pt x="0" y="1689"/>
                </a:lnTo>
                <a:lnTo>
                  <a:pt x="2442654" y="124308"/>
                </a:lnTo>
                <a:lnTo>
                  <a:pt x="2440139" y="122411"/>
                </a:lnTo>
                <a:lnTo>
                  <a:pt x="1993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2907017" y="6437147"/>
            <a:ext cx="2448560" cy="125095"/>
          </a:xfrm>
          <a:custGeom>
            <a:avLst/>
            <a:gdLst/>
            <a:ahLst/>
            <a:cxnLst/>
            <a:rect l="l" t="t" r="r" b="b"/>
            <a:pathLst>
              <a:path w="2448560" h="125095">
                <a:moveTo>
                  <a:pt x="2400" y="0"/>
                </a:moveTo>
                <a:lnTo>
                  <a:pt x="0" y="1968"/>
                </a:lnTo>
                <a:lnTo>
                  <a:pt x="2448204" y="124891"/>
                </a:lnTo>
                <a:lnTo>
                  <a:pt x="2447175" y="124180"/>
                </a:lnTo>
                <a:lnTo>
                  <a:pt x="2445054" y="122638"/>
                </a:lnTo>
                <a:lnTo>
                  <a:pt x="240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2895600" y="6439115"/>
            <a:ext cx="2479675" cy="132715"/>
          </a:xfrm>
          <a:custGeom>
            <a:avLst/>
            <a:gdLst/>
            <a:ahLst/>
            <a:cxnLst/>
            <a:rect l="l" t="t" r="r" b="b"/>
            <a:pathLst>
              <a:path w="2479675" h="132715">
                <a:moveTo>
                  <a:pt x="11417" y="0"/>
                </a:moveTo>
                <a:lnTo>
                  <a:pt x="5194" y="5054"/>
                </a:lnTo>
                <a:lnTo>
                  <a:pt x="1130" y="7835"/>
                </a:lnTo>
                <a:lnTo>
                  <a:pt x="2479238" y="132267"/>
                </a:lnTo>
                <a:lnTo>
                  <a:pt x="2474810" y="132043"/>
                </a:lnTo>
                <a:lnTo>
                  <a:pt x="2467902" y="128710"/>
                </a:lnTo>
                <a:lnTo>
                  <a:pt x="2459621" y="122923"/>
                </a:lnTo>
                <a:lnTo>
                  <a:pt x="11417" y="0"/>
                </a:lnTo>
                <a:close/>
              </a:path>
              <a:path w="2479675" h="132715">
                <a:moveTo>
                  <a:pt x="0" y="7785"/>
                </a:moveTo>
                <a:lnTo>
                  <a:pt x="1011" y="7835"/>
                </a:lnTo>
                <a:lnTo>
                  <a:pt x="0" y="7785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5466029" y="4374563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39">
                <a:moveTo>
                  <a:pt x="0" y="0"/>
                </a:moveTo>
                <a:lnTo>
                  <a:pt x="0" y="2059891"/>
                </a:lnTo>
              </a:path>
            </a:pathLst>
          </a:custGeom>
          <a:ln w="4063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5466264" y="4374216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39">
                <a:moveTo>
                  <a:pt x="0" y="0"/>
                </a:moveTo>
                <a:lnTo>
                  <a:pt x="0" y="2059781"/>
                </a:lnTo>
              </a:path>
            </a:pathLst>
          </a:custGeom>
          <a:ln w="402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5466455" y="4373814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39">
                <a:moveTo>
                  <a:pt x="0" y="0"/>
                </a:moveTo>
                <a:lnTo>
                  <a:pt x="0" y="2059624"/>
                </a:lnTo>
              </a:path>
            </a:pathLst>
          </a:custGeom>
          <a:ln w="3974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5466588" y="4373531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4">
                <a:moveTo>
                  <a:pt x="0" y="0"/>
                </a:moveTo>
                <a:lnTo>
                  <a:pt x="0" y="2059260"/>
                </a:lnTo>
              </a:path>
            </a:pathLst>
          </a:custGeom>
          <a:ln w="3910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5466657" y="4373426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654"/>
                </a:lnTo>
              </a:path>
            </a:pathLst>
          </a:custGeom>
          <a:ln w="3846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5406116" y="4312579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9" y="0"/>
                </a:moveTo>
                <a:lnTo>
                  <a:pt x="61691" y="62393"/>
                </a:lnTo>
                <a:lnTo>
                  <a:pt x="9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5406125" y="4312267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96" y="0"/>
                </a:moveTo>
                <a:lnTo>
                  <a:pt x="0" y="311"/>
                </a:lnTo>
                <a:lnTo>
                  <a:pt x="61694" y="62679"/>
                </a:lnTo>
                <a:lnTo>
                  <a:pt x="61885" y="62361"/>
                </a:lnTo>
                <a:lnTo>
                  <a:pt x="196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5406322" y="4311987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76" y="0"/>
                </a:moveTo>
                <a:lnTo>
                  <a:pt x="0" y="280"/>
                </a:lnTo>
                <a:lnTo>
                  <a:pt x="61675" y="62641"/>
                </a:lnTo>
                <a:lnTo>
                  <a:pt x="61853" y="62349"/>
                </a:lnTo>
                <a:lnTo>
                  <a:pt x="176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/>
          <p:nvPr/>
        </p:nvSpPr>
        <p:spPr>
          <a:xfrm>
            <a:off x="5406499" y="4311731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61" y="0"/>
                </a:moveTo>
                <a:lnTo>
                  <a:pt x="0" y="256"/>
                </a:lnTo>
                <a:lnTo>
                  <a:pt x="61664" y="62593"/>
                </a:lnTo>
                <a:lnTo>
                  <a:pt x="61803" y="62313"/>
                </a:lnTo>
                <a:lnTo>
                  <a:pt x="161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/>
          <p:nvPr/>
        </p:nvSpPr>
        <p:spPr>
          <a:xfrm>
            <a:off x="5406661" y="4311490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51" y="0"/>
                </a:moveTo>
                <a:lnTo>
                  <a:pt x="0" y="240"/>
                </a:lnTo>
                <a:lnTo>
                  <a:pt x="61629" y="62554"/>
                </a:lnTo>
                <a:lnTo>
                  <a:pt x="61743" y="62275"/>
                </a:lnTo>
                <a:lnTo>
                  <a:pt x="151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/>
          <p:nvPr/>
        </p:nvSpPr>
        <p:spPr>
          <a:xfrm>
            <a:off x="5406813" y="4311288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127" y="0"/>
                </a:moveTo>
                <a:lnTo>
                  <a:pt x="0" y="201"/>
                </a:lnTo>
                <a:lnTo>
                  <a:pt x="61591" y="62477"/>
                </a:lnTo>
                <a:lnTo>
                  <a:pt x="61680" y="62210"/>
                </a:lnTo>
                <a:lnTo>
                  <a:pt x="127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/>
          <p:cNvSpPr/>
          <p:nvPr/>
        </p:nvSpPr>
        <p:spPr>
          <a:xfrm>
            <a:off x="5406940" y="4311087"/>
            <a:ext cx="61594" cy="62865"/>
          </a:xfrm>
          <a:custGeom>
            <a:avLst/>
            <a:gdLst/>
            <a:ahLst/>
            <a:cxnLst/>
            <a:rect l="l" t="t" r="r" b="b"/>
            <a:pathLst>
              <a:path w="61595" h="62864">
                <a:moveTo>
                  <a:pt x="127" y="0"/>
                </a:moveTo>
                <a:lnTo>
                  <a:pt x="0" y="201"/>
                </a:lnTo>
                <a:lnTo>
                  <a:pt x="61553" y="62411"/>
                </a:lnTo>
                <a:lnTo>
                  <a:pt x="61603" y="62145"/>
                </a:lnTo>
                <a:lnTo>
                  <a:pt x="127" y="0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/>
          <p:cNvSpPr/>
          <p:nvPr/>
        </p:nvSpPr>
        <p:spPr>
          <a:xfrm>
            <a:off x="5407016" y="4310743"/>
            <a:ext cx="61594" cy="62865"/>
          </a:xfrm>
          <a:custGeom>
            <a:avLst/>
            <a:gdLst/>
            <a:ahLst/>
            <a:cxnLst/>
            <a:rect l="l" t="t" r="r" b="b"/>
            <a:pathLst>
              <a:path w="61595" h="62864">
                <a:moveTo>
                  <a:pt x="0" y="0"/>
                </a:moveTo>
                <a:lnTo>
                  <a:pt x="51" y="343"/>
                </a:lnTo>
                <a:lnTo>
                  <a:pt x="61528" y="62489"/>
                </a:lnTo>
                <a:lnTo>
                  <a:pt x="61553" y="62235"/>
                </a:lnTo>
                <a:lnTo>
                  <a:pt x="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/>
          <p:cNvSpPr/>
          <p:nvPr/>
        </p:nvSpPr>
        <p:spPr>
          <a:xfrm>
            <a:off x="5406945" y="4310444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74" y="315"/>
                </a:lnTo>
                <a:lnTo>
                  <a:pt x="61624" y="62546"/>
                </a:lnTo>
                <a:lnTo>
                  <a:pt x="61635" y="62291"/>
                </a:lnTo>
                <a:lnTo>
                  <a:pt x="0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/>
          <p:cNvSpPr/>
          <p:nvPr/>
        </p:nvSpPr>
        <p:spPr>
          <a:xfrm>
            <a:off x="5406878" y="4310162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66" y="281"/>
                </a:lnTo>
                <a:lnTo>
                  <a:pt x="61701" y="62585"/>
                </a:lnTo>
                <a:lnTo>
                  <a:pt x="61677" y="62345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/>
          <p:cNvSpPr/>
          <p:nvPr/>
        </p:nvSpPr>
        <p:spPr>
          <a:xfrm>
            <a:off x="5406820" y="4309914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54" y="231"/>
                </a:lnTo>
                <a:lnTo>
                  <a:pt x="61736" y="62581"/>
                </a:lnTo>
                <a:lnTo>
                  <a:pt x="61685" y="62365"/>
                </a:lnTo>
                <a:lnTo>
                  <a:pt x="0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5406778" y="4309733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42" y="180"/>
                </a:lnTo>
                <a:lnTo>
                  <a:pt x="61740" y="62546"/>
                </a:lnTo>
                <a:lnTo>
                  <a:pt x="61664" y="62330"/>
                </a:lnTo>
                <a:lnTo>
                  <a:pt x="0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/>
          <p:cNvSpPr/>
          <p:nvPr/>
        </p:nvSpPr>
        <p:spPr>
          <a:xfrm>
            <a:off x="5406743" y="4309587"/>
            <a:ext cx="62230" cy="62865"/>
          </a:xfrm>
          <a:custGeom>
            <a:avLst/>
            <a:gdLst/>
            <a:ahLst/>
            <a:cxnLst/>
            <a:rect l="l" t="t" r="r" b="b"/>
            <a:pathLst>
              <a:path w="62229" h="62864">
                <a:moveTo>
                  <a:pt x="0" y="0"/>
                </a:moveTo>
                <a:lnTo>
                  <a:pt x="34" y="146"/>
                </a:lnTo>
                <a:lnTo>
                  <a:pt x="61699" y="62489"/>
                </a:lnTo>
                <a:lnTo>
                  <a:pt x="61584" y="62260"/>
                </a:lnTo>
                <a:lnTo>
                  <a:pt x="0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/>
          <p:cNvSpPr/>
          <p:nvPr/>
        </p:nvSpPr>
        <p:spPr>
          <a:xfrm>
            <a:off x="5406728" y="4309524"/>
            <a:ext cx="61594" cy="62865"/>
          </a:xfrm>
          <a:custGeom>
            <a:avLst/>
            <a:gdLst/>
            <a:ahLst/>
            <a:cxnLst/>
            <a:rect l="l" t="t" r="r" b="b"/>
            <a:pathLst>
              <a:path w="61595" h="62864">
                <a:moveTo>
                  <a:pt x="0" y="0"/>
                </a:moveTo>
                <a:lnTo>
                  <a:pt x="61599" y="62323"/>
                </a:lnTo>
                <a:lnTo>
                  <a:pt x="61482" y="62139"/>
                </a:lnTo>
                <a:lnTo>
                  <a:pt x="0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/>
          <p:cNvSpPr/>
          <p:nvPr/>
        </p:nvSpPr>
        <p:spPr>
          <a:xfrm>
            <a:off x="5406722" y="4309496"/>
            <a:ext cx="56515" cy="57150"/>
          </a:xfrm>
          <a:custGeom>
            <a:avLst/>
            <a:gdLst/>
            <a:ahLst/>
            <a:cxnLst/>
            <a:rect l="l" t="t" r="r" b="b"/>
            <a:pathLst>
              <a:path w="56514" h="57150">
                <a:moveTo>
                  <a:pt x="0" y="0"/>
                </a:moveTo>
                <a:lnTo>
                  <a:pt x="56253" y="56878"/>
                </a:lnTo>
                <a:lnTo>
                  <a:pt x="0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2899867" y="4193921"/>
            <a:ext cx="142875" cy="187960"/>
          </a:xfrm>
          <a:custGeom>
            <a:avLst/>
            <a:gdLst/>
            <a:ahLst/>
            <a:cxnLst/>
            <a:rect l="l" t="t" r="r" b="b"/>
            <a:pathLst>
              <a:path w="142875" h="187960">
                <a:moveTo>
                  <a:pt x="142659" y="0"/>
                </a:moveTo>
                <a:lnTo>
                  <a:pt x="84645" y="52565"/>
                </a:lnTo>
                <a:lnTo>
                  <a:pt x="0" y="187617"/>
                </a:lnTo>
                <a:lnTo>
                  <a:pt x="58026" y="135039"/>
                </a:lnTo>
                <a:lnTo>
                  <a:pt x="142659" y="0"/>
                </a:lnTo>
                <a:close/>
              </a:path>
            </a:pathLst>
          </a:custGeom>
          <a:solidFill>
            <a:srgbClr val="949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/>
          <p:cNvSpPr/>
          <p:nvPr/>
        </p:nvSpPr>
        <p:spPr>
          <a:xfrm>
            <a:off x="2935796" y="4416209"/>
            <a:ext cx="0" cy="1999614"/>
          </a:xfrm>
          <a:custGeom>
            <a:avLst/>
            <a:gdLst/>
            <a:ahLst/>
            <a:cxnLst/>
            <a:rect l="l" t="t" r="r" b="b"/>
            <a:pathLst>
              <a:path h="1999614">
                <a:moveTo>
                  <a:pt x="0" y="0"/>
                </a:moveTo>
                <a:lnTo>
                  <a:pt x="0" y="1999521"/>
                </a:lnTo>
              </a:path>
            </a:pathLst>
          </a:custGeom>
          <a:ln w="4394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/>
          <p:cNvSpPr/>
          <p:nvPr/>
        </p:nvSpPr>
        <p:spPr>
          <a:xfrm>
            <a:off x="2934748" y="4415523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0"/>
                </a:moveTo>
                <a:lnTo>
                  <a:pt x="0" y="2001492"/>
                </a:lnTo>
              </a:path>
            </a:pathLst>
          </a:custGeom>
          <a:ln w="5143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/>
          <p:cNvSpPr/>
          <p:nvPr/>
        </p:nvSpPr>
        <p:spPr>
          <a:xfrm>
            <a:off x="2933338" y="4414850"/>
            <a:ext cx="0" cy="2003425"/>
          </a:xfrm>
          <a:custGeom>
            <a:avLst/>
            <a:gdLst/>
            <a:ahLst/>
            <a:cxnLst/>
            <a:rect l="l" t="t" r="r" b="b"/>
            <a:pathLst>
              <a:path h="2003425">
                <a:moveTo>
                  <a:pt x="0" y="0"/>
                </a:moveTo>
                <a:lnTo>
                  <a:pt x="0" y="2003427"/>
                </a:lnTo>
              </a:path>
            </a:pathLst>
          </a:custGeom>
          <a:ln w="5117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/>
          <p:cNvSpPr/>
          <p:nvPr/>
        </p:nvSpPr>
        <p:spPr>
          <a:xfrm>
            <a:off x="2931929" y="4414164"/>
            <a:ext cx="0" cy="2005964"/>
          </a:xfrm>
          <a:custGeom>
            <a:avLst/>
            <a:gdLst/>
            <a:ahLst/>
            <a:cxnLst/>
            <a:rect l="l" t="t" r="r" b="b"/>
            <a:pathLst>
              <a:path h="2005964">
                <a:moveTo>
                  <a:pt x="0" y="0"/>
                </a:moveTo>
                <a:lnTo>
                  <a:pt x="0" y="2005386"/>
                </a:lnTo>
              </a:path>
            </a:pathLst>
          </a:custGeom>
          <a:ln w="5117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/>
          <p:cNvSpPr/>
          <p:nvPr/>
        </p:nvSpPr>
        <p:spPr>
          <a:xfrm>
            <a:off x="2930538" y="4413453"/>
            <a:ext cx="0" cy="2007870"/>
          </a:xfrm>
          <a:custGeom>
            <a:avLst/>
            <a:gdLst/>
            <a:ahLst/>
            <a:cxnLst/>
            <a:rect l="l" t="t" r="r" b="b"/>
            <a:pathLst>
              <a:path h="2007870">
                <a:moveTo>
                  <a:pt x="0" y="0"/>
                </a:moveTo>
                <a:lnTo>
                  <a:pt x="0" y="2007347"/>
                </a:lnTo>
              </a:path>
            </a:pathLst>
          </a:custGeom>
          <a:ln w="510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/>
          <p:cNvSpPr/>
          <p:nvPr/>
        </p:nvSpPr>
        <p:spPr>
          <a:xfrm>
            <a:off x="2929166" y="4412754"/>
            <a:ext cx="0" cy="2009775"/>
          </a:xfrm>
          <a:custGeom>
            <a:avLst/>
            <a:gdLst/>
            <a:ahLst/>
            <a:cxnLst/>
            <a:rect l="l" t="t" r="r" b="b"/>
            <a:pathLst>
              <a:path h="2009775">
                <a:moveTo>
                  <a:pt x="0" y="0"/>
                </a:moveTo>
                <a:lnTo>
                  <a:pt x="0" y="2009273"/>
                </a:lnTo>
              </a:path>
            </a:pathLst>
          </a:custGeom>
          <a:ln w="5079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2927788" y="4412018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272"/>
                </a:lnTo>
              </a:path>
            </a:pathLst>
          </a:custGeom>
          <a:ln w="5117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2926417" y="4411281"/>
            <a:ext cx="0" cy="2013585"/>
          </a:xfrm>
          <a:custGeom>
            <a:avLst/>
            <a:gdLst/>
            <a:ahLst/>
            <a:cxnLst/>
            <a:rect l="l" t="t" r="r" b="b"/>
            <a:pathLst>
              <a:path h="2013585">
                <a:moveTo>
                  <a:pt x="0" y="0"/>
                </a:moveTo>
                <a:lnTo>
                  <a:pt x="0" y="2013236"/>
                </a:lnTo>
              </a:path>
            </a:pathLst>
          </a:custGeom>
          <a:ln w="5092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/>
          <p:cNvSpPr/>
          <p:nvPr/>
        </p:nvSpPr>
        <p:spPr>
          <a:xfrm>
            <a:off x="2925045" y="4410493"/>
            <a:ext cx="0" cy="2015489"/>
          </a:xfrm>
          <a:custGeom>
            <a:avLst/>
            <a:gdLst/>
            <a:ahLst/>
            <a:cxnLst/>
            <a:rect l="l" t="t" r="r" b="b"/>
            <a:pathLst>
              <a:path h="2015489">
                <a:moveTo>
                  <a:pt x="0" y="0"/>
                </a:moveTo>
                <a:lnTo>
                  <a:pt x="0" y="2015274"/>
                </a:lnTo>
              </a:path>
            </a:pathLst>
          </a:custGeom>
          <a:ln w="5117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/>
          <p:cNvSpPr/>
          <p:nvPr/>
        </p:nvSpPr>
        <p:spPr>
          <a:xfrm>
            <a:off x="2923654" y="4409706"/>
            <a:ext cx="0" cy="2017395"/>
          </a:xfrm>
          <a:custGeom>
            <a:avLst/>
            <a:gdLst/>
            <a:ahLst/>
            <a:cxnLst/>
            <a:rect l="l" t="t" r="r" b="b"/>
            <a:pathLst>
              <a:path h="2017395">
                <a:moveTo>
                  <a:pt x="0" y="0"/>
                </a:moveTo>
                <a:lnTo>
                  <a:pt x="0" y="2017323"/>
                </a:lnTo>
              </a:path>
            </a:pathLst>
          </a:custGeom>
          <a:ln w="5130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2922270" y="4408906"/>
            <a:ext cx="0" cy="2019935"/>
          </a:xfrm>
          <a:custGeom>
            <a:avLst/>
            <a:gdLst/>
            <a:ahLst/>
            <a:cxnLst/>
            <a:rect l="l" t="t" r="r" b="b"/>
            <a:pathLst>
              <a:path h="2019935">
                <a:moveTo>
                  <a:pt x="0" y="0"/>
                </a:moveTo>
                <a:lnTo>
                  <a:pt x="0" y="2019373"/>
                </a:lnTo>
              </a:path>
            </a:pathLst>
          </a:custGeom>
          <a:ln w="5130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2920854" y="4408017"/>
            <a:ext cx="0" cy="2021839"/>
          </a:xfrm>
          <a:custGeom>
            <a:avLst/>
            <a:gdLst/>
            <a:ahLst/>
            <a:cxnLst/>
            <a:rect l="l" t="t" r="r" b="b"/>
            <a:pathLst>
              <a:path h="2021839">
                <a:moveTo>
                  <a:pt x="0" y="0"/>
                </a:moveTo>
                <a:lnTo>
                  <a:pt x="0" y="2021547"/>
                </a:lnTo>
              </a:path>
            </a:pathLst>
          </a:custGeom>
          <a:ln w="5194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/>
          <p:cNvSpPr/>
          <p:nvPr/>
        </p:nvSpPr>
        <p:spPr>
          <a:xfrm>
            <a:off x="2919425" y="4407141"/>
            <a:ext cx="0" cy="2023745"/>
          </a:xfrm>
          <a:custGeom>
            <a:avLst/>
            <a:gdLst/>
            <a:ahLst/>
            <a:cxnLst/>
            <a:rect l="l" t="t" r="r" b="b"/>
            <a:pathLst>
              <a:path h="2023745">
                <a:moveTo>
                  <a:pt x="0" y="0"/>
                </a:moveTo>
                <a:lnTo>
                  <a:pt x="0" y="2023624"/>
                </a:lnTo>
              </a:path>
            </a:pathLst>
          </a:custGeom>
          <a:ln w="5156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/>
          <p:cNvSpPr/>
          <p:nvPr/>
        </p:nvSpPr>
        <p:spPr>
          <a:xfrm>
            <a:off x="2917946" y="4406150"/>
            <a:ext cx="0" cy="2026285"/>
          </a:xfrm>
          <a:custGeom>
            <a:avLst/>
            <a:gdLst/>
            <a:ahLst/>
            <a:cxnLst/>
            <a:rect l="l" t="t" r="r" b="b"/>
            <a:pathLst>
              <a:path h="2026285">
                <a:moveTo>
                  <a:pt x="0" y="0"/>
                </a:moveTo>
                <a:lnTo>
                  <a:pt x="0" y="2025926"/>
                </a:lnTo>
              </a:path>
            </a:pathLst>
          </a:custGeom>
          <a:ln w="5295">
            <a:solidFill>
              <a:srgbClr val="A2A5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/>
          <p:cNvSpPr/>
          <p:nvPr/>
        </p:nvSpPr>
        <p:spPr>
          <a:xfrm>
            <a:off x="2916422" y="4405160"/>
            <a:ext cx="0" cy="2028189"/>
          </a:xfrm>
          <a:custGeom>
            <a:avLst/>
            <a:gdLst/>
            <a:ahLst/>
            <a:cxnLst/>
            <a:rect l="l" t="t" r="r" b="b"/>
            <a:pathLst>
              <a:path h="2028189">
                <a:moveTo>
                  <a:pt x="0" y="0"/>
                </a:moveTo>
                <a:lnTo>
                  <a:pt x="0" y="2028195"/>
                </a:lnTo>
              </a:path>
            </a:pathLst>
          </a:custGeom>
          <a:ln w="5270">
            <a:solidFill>
              <a:srgbClr val="A0A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/>
          <p:cNvSpPr/>
          <p:nvPr/>
        </p:nvSpPr>
        <p:spPr>
          <a:xfrm>
            <a:off x="2914822" y="4403978"/>
            <a:ext cx="0" cy="2031364"/>
          </a:xfrm>
          <a:custGeom>
            <a:avLst/>
            <a:gdLst/>
            <a:ahLst/>
            <a:cxnLst/>
            <a:rect l="l" t="t" r="r" b="b"/>
            <a:pathLst>
              <a:path h="2031364">
                <a:moveTo>
                  <a:pt x="0" y="0"/>
                </a:moveTo>
                <a:lnTo>
                  <a:pt x="0" y="2030817"/>
                </a:lnTo>
              </a:path>
            </a:pathLst>
          </a:custGeom>
          <a:ln w="5473">
            <a:solidFill>
              <a:srgbClr val="9E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2913082" y="4402721"/>
            <a:ext cx="0" cy="2033905"/>
          </a:xfrm>
          <a:custGeom>
            <a:avLst/>
            <a:gdLst/>
            <a:ahLst/>
            <a:cxnLst/>
            <a:rect l="l" t="t" r="r" b="b"/>
            <a:pathLst>
              <a:path h="2033904">
                <a:moveTo>
                  <a:pt x="0" y="0"/>
                </a:moveTo>
                <a:lnTo>
                  <a:pt x="0" y="2033568"/>
                </a:lnTo>
              </a:path>
            </a:pathLst>
          </a:custGeom>
          <a:ln w="5524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2911247" y="4401261"/>
            <a:ext cx="0" cy="2037080"/>
          </a:xfrm>
          <a:custGeom>
            <a:avLst/>
            <a:gdLst/>
            <a:ahLst/>
            <a:cxnLst/>
            <a:rect l="l" t="t" r="r" b="b"/>
            <a:pathLst>
              <a:path h="2037079">
                <a:moveTo>
                  <a:pt x="0" y="0"/>
                </a:moveTo>
                <a:lnTo>
                  <a:pt x="0" y="2036651"/>
                </a:lnTo>
              </a:path>
            </a:pathLst>
          </a:custGeom>
          <a:ln w="5689">
            <a:solidFill>
              <a:srgbClr val="9A9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2909088" y="4399356"/>
            <a:ext cx="0" cy="2040889"/>
          </a:xfrm>
          <a:custGeom>
            <a:avLst/>
            <a:gdLst/>
            <a:ahLst/>
            <a:cxnLst/>
            <a:rect l="l" t="t" r="r" b="b"/>
            <a:pathLst>
              <a:path h="2040889">
                <a:moveTo>
                  <a:pt x="0" y="0"/>
                </a:moveTo>
                <a:lnTo>
                  <a:pt x="0" y="2040560"/>
                </a:lnTo>
              </a:path>
            </a:pathLst>
          </a:custGeom>
          <a:ln w="6146">
            <a:solidFill>
              <a:srgbClr val="979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2902534" y="4388327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243"/>
                </a:lnTo>
              </a:path>
            </a:pathLst>
          </a:custGeom>
          <a:ln w="14503">
            <a:solidFill>
              <a:srgbClr val="9597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2928473" y="4345609"/>
            <a:ext cx="86995" cy="71120"/>
          </a:xfrm>
          <a:custGeom>
            <a:avLst/>
            <a:gdLst/>
            <a:ahLst/>
            <a:cxnLst/>
            <a:rect l="l" t="t" r="r" b="b"/>
            <a:pathLst>
              <a:path w="86994" h="71120">
                <a:moveTo>
                  <a:pt x="72613" y="0"/>
                </a:moveTo>
                <a:lnTo>
                  <a:pt x="0" y="65767"/>
                </a:lnTo>
                <a:lnTo>
                  <a:pt x="9519" y="70904"/>
                </a:lnTo>
                <a:lnTo>
                  <a:pt x="86430" y="1243"/>
                </a:lnTo>
                <a:lnTo>
                  <a:pt x="81630" y="914"/>
                </a:lnTo>
                <a:lnTo>
                  <a:pt x="77007" y="508"/>
                </a:lnTo>
                <a:lnTo>
                  <a:pt x="72613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2923542" y="4344720"/>
            <a:ext cx="78105" cy="66675"/>
          </a:xfrm>
          <a:custGeom>
            <a:avLst/>
            <a:gdLst/>
            <a:ahLst/>
            <a:cxnLst/>
            <a:rect l="l" t="t" r="r" b="b"/>
            <a:pathLst>
              <a:path w="78105" h="66675">
                <a:moveTo>
                  <a:pt x="70661" y="0"/>
                </a:moveTo>
                <a:lnTo>
                  <a:pt x="0" y="63995"/>
                </a:lnTo>
                <a:lnTo>
                  <a:pt x="4922" y="66651"/>
                </a:lnTo>
                <a:lnTo>
                  <a:pt x="77544" y="876"/>
                </a:lnTo>
                <a:lnTo>
                  <a:pt x="75182" y="622"/>
                </a:lnTo>
                <a:lnTo>
                  <a:pt x="70661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2920161" y="4343984"/>
            <a:ext cx="74295" cy="64769"/>
          </a:xfrm>
          <a:custGeom>
            <a:avLst/>
            <a:gdLst/>
            <a:ahLst/>
            <a:cxnLst/>
            <a:rect l="l" t="t" r="r" b="b"/>
            <a:pathLst>
              <a:path w="74294" h="64770">
                <a:moveTo>
                  <a:pt x="69356" y="0"/>
                </a:moveTo>
                <a:lnTo>
                  <a:pt x="0" y="62831"/>
                </a:lnTo>
                <a:lnTo>
                  <a:pt x="362" y="63103"/>
                </a:lnTo>
                <a:lnTo>
                  <a:pt x="3381" y="64732"/>
                </a:lnTo>
                <a:lnTo>
                  <a:pt x="74042" y="736"/>
                </a:lnTo>
                <a:lnTo>
                  <a:pt x="70880" y="266"/>
                </a:lnTo>
                <a:lnTo>
                  <a:pt x="69356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2917640" y="4343311"/>
            <a:ext cx="72390" cy="63500"/>
          </a:xfrm>
          <a:custGeom>
            <a:avLst/>
            <a:gdLst/>
            <a:ahLst/>
            <a:cxnLst/>
            <a:rect l="l" t="t" r="r" b="b"/>
            <a:pathLst>
              <a:path w="72389" h="63500">
                <a:moveTo>
                  <a:pt x="68028" y="0"/>
                </a:moveTo>
                <a:lnTo>
                  <a:pt x="0" y="61619"/>
                </a:lnTo>
                <a:lnTo>
                  <a:pt x="2527" y="63510"/>
                </a:lnTo>
                <a:lnTo>
                  <a:pt x="71876" y="673"/>
                </a:lnTo>
                <a:lnTo>
                  <a:pt x="69273" y="241"/>
                </a:lnTo>
                <a:lnTo>
                  <a:pt x="68028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2915464" y="4342663"/>
            <a:ext cx="70485" cy="62865"/>
          </a:xfrm>
          <a:custGeom>
            <a:avLst/>
            <a:gdLst/>
            <a:ahLst/>
            <a:cxnLst/>
            <a:rect l="l" t="t" r="r" b="b"/>
            <a:pathLst>
              <a:path w="70485" h="62864">
                <a:moveTo>
                  <a:pt x="66940" y="0"/>
                </a:moveTo>
                <a:lnTo>
                  <a:pt x="0" y="60639"/>
                </a:lnTo>
                <a:lnTo>
                  <a:pt x="2175" y="62267"/>
                </a:lnTo>
                <a:lnTo>
                  <a:pt x="70204" y="660"/>
                </a:lnTo>
                <a:lnTo>
                  <a:pt x="66940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/>
          <p:cNvSpPr/>
          <p:nvPr/>
        </p:nvSpPr>
        <p:spPr>
          <a:xfrm>
            <a:off x="2913467" y="4342028"/>
            <a:ext cx="69215" cy="61594"/>
          </a:xfrm>
          <a:custGeom>
            <a:avLst/>
            <a:gdLst/>
            <a:ahLst/>
            <a:cxnLst/>
            <a:rect l="l" t="t" r="r" b="b"/>
            <a:pathLst>
              <a:path w="69214" h="61595">
                <a:moveTo>
                  <a:pt x="65991" y="0"/>
                </a:moveTo>
                <a:lnTo>
                  <a:pt x="0" y="59780"/>
                </a:lnTo>
                <a:lnTo>
                  <a:pt x="1997" y="61274"/>
                </a:lnTo>
                <a:lnTo>
                  <a:pt x="68925" y="635"/>
                </a:lnTo>
                <a:lnTo>
                  <a:pt x="67921" y="431"/>
                </a:lnTo>
                <a:lnTo>
                  <a:pt x="6599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/>
          <p:cNvSpPr/>
          <p:nvPr/>
        </p:nvSpPr>
        <p:spPr>
          <a:xfrm>
            <a:off x="2911621" y="4341393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4" h="60960">
                <a:moveTo>
                  <a:pt x="65170" y="0"/>
                </a:moveTo>
                <a:lnTo>
                  <a:pt x="0" y="59034"/>
                </a:lnTo>
                <a:lnTo>
                  <a:pt x="1853" y="60421"/>
                </a:lnTo>
                <a:lnTo>
                  <a:pt x="67837" y="635"/>
                </a:lnTo>
                <a:lnTo>
                  <a:pt x="66923" y="431"/>
                </a:lnTo>
                <a:lnTo>
                  <a:pt x="65170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2909888" y="4340758"/>
            <a:ext cx="67310" cy="59690"/>
          </a:xfrm>
          <a:custGeom>
            <a:avLst/>
            <a:gdLst/>
            <a:ahLst/>
            <a:cxnLst/>
            <a:rect l="l" t="t" r="r" b="b"/>
            <a:pathLst>
              <a:path w="67310" h="59689">
                <a:moveTo>
                  <a:pt x="64452" y="0"/>
                </a:moveTo>
                <a:lnTo>
                  <a:pt x="0" y="58373"/>
                </a:lnTo>
                <a:lnTo>
                  <a:pt x="1739" y="59674"/>
                </a:lnTo>
                <a:lnTo>
                  <a:pt x="66903" y="635"/>
                </a:lnTo>
                <a:lnTo>
                  <a:pt x="64452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2908269" y="4340110"/>
            <a:ext cx="66675" cy="59055"/>
          </a:xfrm>
          <a:custGeom>
            <a:avLst/>
            <a:gdLst/>
            <a:ahLst/>
            <a:cxnLst/>
            <a:rect l="l" t="t" r="r" b="b"/>
            <a:pathLst>
              <a:path w="66675" h="59054">
                <a:moveTo>
                  <a:pt x="63823" y="0"/>
                </a:moveTo>
                <a:lnTo>
                  <a:pt x="0" y="57810"/>
                </a:lnTo>
                <a:lnTo>
                  <a:pt x="1626" y="59026"/>
                </a:lnTo>
                <a:lnTo>
                  <a:pt x="66071" y="647"/>
                </a:lnTo>
                <a:lnTo>
                  <a:pt x="63823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/>
          <p:cNvSpPr/>
          <p:nvPr/>
        </p:nvSpPr>
        <p:spPr>
          <a:xfrm>
            <a:off x="2906900" y="4339450"/>
            <a:ext cx="65405" cy="59055"/>
          </a:xfrm>
          <a:custGeom>
            <a:avLst/>
            <a:gdLst/>
            <a:ahLst/>
            <a:cxnLst/>
            <a:rect l="l" t="t" r="r" b="b"/>
            <a:pathLst>
              <a:path w="65405" h="59054">
                <a:moveTo>
                  <a:pt x="63096" y="0"/>
                </a:moveTo>
                <a:lnTo>
                  <a:pt x="0" y="57149"/>
                </a:lnTo>
                <a:lnTo>
                  <a:pt x="628" y="57916"/>
                </a:lnTo>
                <a:lnTo>
                  <a:pt x="1369" y="58470"/>
                </a:lnTo>
                <a:lnTo>
                  <a:pt x="65192" y="660"/>
                </a:lnTo>
                <a:lnTo>
                  <a:pt x="63096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/>
          <p:cNvSpPr/>
          <p:nvPr/>
        </p:nvSpPr>
        <p:spPr>
          <a:xfrm>
            <a:off x="2905756" y="4338777"/>
            <a:ext cx="64769" cy="58419"/>
          </a:xfrm>
          <a:custGeom>
            <a:avLst/>
            <a:gdLst/>
            <a:ahLst/>
            <a:cxnLst/>
            <a:rect l="l" t="t" r="r" b="b"/>
            <a:pathLst>
              <a:path w="64769" h="58420">
                <a:moveTo>
                  <a:pt x="62284" y="0"/>
                </a:moveTo>
                <a:lnTo>
                  <a:pt x="0" y="56428"/>
                </a:lnTo>
                <a:lnTo>
                  <a:pt x="1143" y="57823"/>
                </a:lnTo>
                <a:lnTo>
                  <a:pt x="64240" y="673"/>
                </a:lnTo>
                <a:lnTo>
                  <a:pt x="62284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/>
          <p:cNvSpPr/>
          <p:nvPr/>
        </p:nvSpPr>
        <p:spPr>
          <a:xfrm>
            <a:off x="2904649" y="4338078"/>
            <a:ext cx="63500" cy="57150"/>
          </a:xfrm>
          <a:custGeom>
            <a:avLst/>
            <a:gdLst/>
            <a:ahLst/>
            <a:cxnLst/>
            <a:rect l="l" t="t" r="r" b="b"/>
            <a:pathLst>
              <a:path w="63500" h="57150">
                <a:moveTo>
                  <a:pt x="61575" y="0"/>
                </a:moveTo>
                <a:lnTo>
                  <a:pt x="0" y="55777"/>
                </a:lnTo>
                <a:lnTo>
                  <a:pt x="1100" y="57119"/>
                </a:lnTo>
                <a:lnTo>
                  <a:pt x="63404" y="698"/>
                </a:lnTo>
                <a:lnTo>
                  <a:pt x="62159" y="241"/>
                </a:lnTo>
                <a:lnTo>
                  <a:pt x="61575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7"/>
          <p:cNvSpPr/>
          <p:nvPr/>
        </p:nvSpPr>
        <p:spPr>
          <a:xfrm>
            <a:off x="2903581" y="4337342"/>
            <a:ext cx="62865" cy="56515"/>
          </a:xfrm>
          <a:custGeom>
            <a:avLst/>
            <a:gdLst/>
            <a:ahLst/>
            <a:cxnLst/>
            <a:rect l="l" t="t" r="r" b="b"/>
            <a:pathLst>
              <a:path w="62864" h="56514">
                <a:moveTo>
                  <a:pt x="60942" y="0"/>
                </a:moveTo>
                <a:lnTo>
                  <a:pt x="0" y="55211"/>
                </a:lnTo>
                <a:lnTo>
                  <a:pt x="1068" y="56514"/>
                </a:lnTo>
                <a:lnTo>
                  <a:pt x="62643" y="736"/>
                </a:lnTo>
                <a:lnTo>
                  <a:pt x="62046" y="495"/>
                </a:lnTo>
                <a:lnTo>
                  <a:pt x="60942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8"/>
          <p:cNvSpPr/>
          <p:nvPr/>
        </p:nvSpPr>
        <p:spPr>
          <a:xfrm>
            <a:off x="2902556" y="4336592"/>
            <a:ext cx="62230" cy="56515"/>
          </a:xfrm>
          <a:custGeom>
            <a:avLst/>
            <a:gdLst/>
            <a:ahLst/>
            <a:cxnLst/>
            <a:rect l="l" t="t" r="r" b="b"/>
            <a:pathLst>
              <a:path w="62230" h="56514">
                <a:moveTo>
                  <a:pt x="60392" y="0"/>
                </a:moveTo>
                <a:lnTo>
                  <a:pt x="0" y="54710"/>
                </a:lnTo>
                <a:lnTo>
                  <a:pt x="1025" y="55960"/>
                </a:lnTo>
                <a:lnTo>
                  <a:pt x="61967" y="762"/>
                </a:lnTo>
                <a:lnTo>
                  <a:pt x="61408" y="508"/>
                </a:lnTo>
                <a:lnTo>
                  <a:pt x="60392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9"/>
          <p:cNvSpPr/>
          <p:nvPr/>
        </p:nvSpPr>
        <p:spPr>
          <a:xfrm>
            <a:off x="2901544" y="4335779"/>
            <a:ext cx="61594" cy="55880"/>
          </a:xfrm>
          <a:custGeom>
            <a:avLst/>
            <a:gdLst/>
            <a:ahLst/>
            <a:cxnLst/>
            <a:rect l="l" t="t" r="r" b="b"/>
            <a:pathLst>
              <a:path w="61594" h="55879">
                <a:moveTo>
                  <a:pt x="59943" y="0"/>
                </a:moveTo>
                <a:lnTo>
                  <a:pt x="0" y="54290"/>
                </a:lnTo>
                <a:lnTo>
                  <a:pt x="1011" y="55523"/>
                </a:lnTo>
                <a:lnTo>
                  <a:pt x="61403" y="812"/>
                </a:lnTo>
                <a:lnTo>
                  <a:pt x="60895" y="546"/>
                </a:lnTo>
                <a:lnTo>
                  <a:pt x="59943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0"/>
          <p:cNvSpPr/>
          <p:nvPr/>
        </p:nvSpPr>
        <p:spPr>
          <a:xfrm>
            <a:off x="2900565" y="4334903"/>
            <a:ext cx="60960" cy="55244"/>
          </a:xfrm>
          <a:custGeom>
            <a:avLst/>
            <a:gdLst/>
            <a:ahLst/>
            <a:cxnLst/>
            <a:rect l="l" t="t" r="r" b="b"/>
            <a:pathLst>
              <a:path w="60960" h="55245">
                <a:moveTo>
                  <a:pt x="59602" y="0"/>
                </a:moveTo>
                <a:lnTo>
                  <a:pt x="0" y="53971"/>
                </a:lnTo>
                <a:lnTo>
                  <a:pt x="991" y="55180"/>
                </a:lnTo>
                <a:lnTo>
                  <a:pt x="60935" y="876"/>
                </a:lnTo>
                <a:lnTo>
                  <a:pt x="60453" y="596"/>
                </a:lnTo>
                <a:lnTo>
                  <a:pt x="59602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1"/>
          <p:cNvSpPr/>
          <p:nvPr/>
        </p:nvSpPr>
        <p:spPr>
          <a:xfrm>
            <a:off x="2900167" y="4333912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58831" y="0"/>
                </a:moveTo>
                <a:lnTo>
                  <a:pt x="0" y="53278"/>
                </a:lnTo>
                <a:lnTo>
                  <a:pt x="67" y="54559"/>
                </a:lnTo>
                <a:lnTo>
                  <a:pt x="403" y="54968"/>
                </a:lnTo>
                <a:lnTo>
                  <a:pt x="60000" y="990"/>
                </a:lnTo>
                <a:lnTo>
                  <a:pt x="59555" y="660"/>
                </a:lnTo>
                <a:lnTo>
                  <a:pt x="59174" y="330"/>
                </a:lnTo>
                <a:lnTo>
                  <a:pt x="58831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2"/>
          <p:cNvSpPr/>
          <p:nvPr/>
        </p:nvSpPr>
        <p:spPr>
          <a:xfrm>
            <a:off x="2900066" y="4332782"/>
            <a:ext cx="59055" cy="54610"/>
          </a:xfrm>
          <a:custGeom>
            <a:avLst/>
            <a:gdLst/>
            <a:ahLst/>
            <a:cxnLst/>
            <a:rect l="l" t="t" r="r" b="b"/>
            <a:pathLst>
              <a:path w="59055" h="54610">
                <a:moveTo>
                  <a:pt x="57954" y="0"/>
                </a:moveTo>
                <a:lnTo>
                  <a:pt x="0" y="52502"/>
                </a:lnTo>
                <a:lnTo>
                  <a:pt x="101" y="54419"/>
                </a:lnTo>
                <a:lnTo>
                  <a:pt x="58932" y="1130"/>
                </a:lnTo>
                <a:lnTo>
                  <a:pt x="58538" y="762"/>
                </a:lnTo>
                <a:lnTo>
                  <a:pt x="58208" y="381"/>
                </a:lnTo>
                <a:lnTo>
                  <a:pt x="57954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3"/>
          <p:cNvSpPr/>
          <p:nvPr/>
        </p:nvSpPr>
        <p:spPr>
          <a:xfrm>
            <a:off x="2899966" y="4331373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19" h="53975">
                <a:moveTo>
                  <a:pt x="57444" y="0"/>
                </a:moveTo>
                <a:lnTo>
                  <a:pt x="0" y="52026"/>
                </a:lnTo>
                <a:lnTo>
                  <a:pt x="99" y="53900"/>
                </a:lnTo>
                <a:lnTo>
                  <a:pt x="58054" y="1422"/>
                </a:lnTo>
                <a:lnTo>
                  <a:pt x="57749" y="939"/>
                </a:lnTo>
                <a:lnTo>
                  <a:pt x="57533" y="469"/>
                </a:lnTo>
                <a:lnTo>
                  <a:pt x="57444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/>
          <p:cNvSpPr/>
          <p:nvPr/>
        </p:nvSpPr>
        <p:spPr>
          <a:xfrm>
            <a:off x="2899867" y="4328981"/>
            <a:ext cx="58419" cy="54610"/>
          </a:xfrm>
          <a:custGeom>
            <a:avLst/>
            <a:gdLst/>
            <a:ahLst/>
            <a:cxnLst/>
            <a:rect l="l" t="t" r="r" b="b"/>
            <a:pathLst>
              <a:path w="58419" h="54610">
                <a:moveTo>
                  <a:pt x="58029" y="0"/>
                </a:moveTo>
                <a:lnTo>
                  <a:pt x="0" y="52543"/>
                </a:lnTo>
                <a:lnTo>
                  <a:pt x="98" y="54407"/>
                </a:lnTo>
                <a:lnTo>
                  <a:pt x="57543" y="2391"/>
                </a:lnTo>
                <a:lnTo>
                  <a:pt x="57378" y="1591"/>
                </a:lnTo>
                <a:lnTo>
                  <a:pt x="57531" y="778"/>
                </a:lnTo>
                <a:lnTo>
                  <a:pt x="58029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5"/>
          <p:cNvSpPr/>
          <p:nvPr/>
        </p:nvSpPr>
        <p:spPr>
          <a:xfrm>
            <a:off x="2937802" y="4264317"/>
            <a:ext cx="77470" cy="82550"/>
          </a:xfrm>
          <a:custGeom>
            <a:avLst/>
            <a:gdLst/>
            <a:ahLst/>
            <a:cxnLst/>
            <a:rect l="l" t="t" r="r" b="b"/>
            <a:pathLst>
              <a:path w="77469" h="82550">
                <a:moveTo>
                  <a:pt x="482" y="0"/>
                </a:moveTo>
                <a:lnTo>
                  <a:pt x="0" y="152"/>
                </a:lnTo>
                <a:lnTo>
                  <a:pt x="76396" y="82451"/>
                </a:lnTo>
                <a:lnTo>
                  <a:pt x="77101" y="82523"/>
                </a:lnTo>
                <a:lnTo>
                  <a:pt x="482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6"/>
          <p:cNvSpPr/>
          <p:nvPr/>
        </p:nvSpPr>
        <p:spPr>
          <a:xfrm>
            <a:off x="2936799" y="4264469"/>
            <a:ext cx="77470" cy="82550"/>
          </a:xfrm>
          <a:custGeom>
            <a:avLst/>
            <a:gdLst/>
            <a:ahLst/>
            <a:cxnLst/>
            <a:rect l="l" t="t" r="r" b="b"/>
            <a:pathLst>
              <a:path w="77469" h="82550">
                <a:moveTo>
                  <a:pt x="1003" y="0"/>
                </a:moveTo>
                <a:lnTo>
                  <a:pt x="0" y="342"/>
                </a:lnTo>
                <a:lnTo>
                  <a:pt x="75960" y="82152"/>
                </a:lnTo>
                <a:lnTo>
                  <a:pt x="77399" y="82299"/>
                </a:lnTo>
                <a:lnTo>
                  <a:pt x="1003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7"/>
          <p:cNvSpPr/>
          <p:nvPr/>
        </p:nvSpPr>
        <p:spPr>
          <a:xfrm>
            <a:off x="2935796" y="4264812"/>
            <a:ext cx="77470" cy="81915"/>
          </a:xfrm>
          <a:custGeom>
            <a:avLst/>
            <a:gdLst/>
            <a:ahLst/>
            <a:cxnLst/>
            <a:rect l="l" t="t" r="r" b="b"/>
            <a:pathLst>
              <a:path w="77469" h="81914">
                <a:moveTo>
                  <a:pt x="1003" y="0"/>
                </a:moveTo>
                <a:lnTo>
                  <a:pt x="0" y="317"/>
                </a:lnTo>
                <a:lnTo>
                  <a:pt x="75538" y="81664"/>
                </a:lnTo>
                <a:lnTo>
                  <a:pt x="76963" y="81809"/>
                </a:lnTo>
                <a:lnTo>
                  <a:pt x="1003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8"/>
          <p:cNvSpPr/>
          <p:nvPr/>
        </p:nvSpPr>
        <p:spPr>
          <a:xfrm>
            <a:off x="2934818" y="4265142"/>
            <a:ext cx="76835" cy="81915"/>
          </a:xfrm>
          <a:custGeom>
            <a:avLst/>
            <a:gdLst/>
            <a:ahLst/>
            <a:cxnLst/>
            <a:rect l="l" t="t" r="r" b="b"/>
            <a:pathLst>
              <a:path w="76835" h="81914">
                <a:moveTo>
                  <a:pt x="977" y="0"/>
                </a:moveTo>
                <a:lnTo>
                  <a:pt x="0" y="317"/>
                </a:lnTo>
                <a:lnTo>
                  <a:pt x="75077" y="81187"/>
                </a:lnTo>
                <a:lnTo>
                  <a:pt x="76516" y="81334"/>
                </a:lnTo>
                <a:lnTo>
                  <a:pt x="977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9"/>
          <p:cNvSpPr/>
          <p:nvPr/>
        </p:nvSpPr>
        <p:spPr>
          <a:xfrm>
            <a:off x="2933776" y="4265460"/>
            <a:ext cx="76200" cy="81280"/>
          </a:xfrm>
          <a:custGeom>
            <a:avLst/>
            <a:gdLst/>
            <a:ahLst/>
            <a:cxnLst/>
            <a:rect l="l" t="t" r="r" b="b"/>
            <a:pathLst>
              <a:path w="76200" h="81279">
                <a:moveTo>
                  <a:pt x="1041" y="0"/>
                </a:moveTo>
                <a:lnTo>
                  <a:pt x="698" y="126"/>
                </a:lnTo>
                <a:lnTo>
                  <a:pt x="0" y="330"/>
                </a:lnTo>
                <a:lnTo>
                  <a:pt x="74649" y="80720"/>
                </a:lnTo>
                <a:lnTo>
                  <a:pt x="76104" y="80868"/>
                </a:lnTo>
                <a:lnTo>
                  <a:pt x="1041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0"/>
          <p:cNvSpPr/>
          <p:nvPr/>
        </p:nvSpPr>
        <p:spPr>
          <a:xfrm>
            <a:off x="2932735" y="4265790"/>
            <a:ext cx="76200" cy="80645"/>
          </a:xfrm>
          <a:custGeom>
            <a:avLst/>
            <a:gdLst/>
            <a:ahLst/>
            <a:cxnLst/>
            <a:rect l="l" t="t" r="r" b="b"/>
            <a:pathLst>
              <a:path w="76200" h="80645">
                <a:moveTo>
                  <a:pt x="1041" y="0"/>
                </a:moveTo>
                <a:lnTo>
                  <a:pt x="0" y="330"/>
                </a:lnTo>
                <a:lnTo>
                  <a:pt x="74193" y="80237"/>
                </a:lnTo>
                <a:lnTo>
                  <a:pt x="75677" y="80388"/>
                </a:lnTo>
                <a:lnTo>
                  <a:pt x="104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1"/>
          <p:cNvSpPr/>
          <p:nvPr/>
        </p:nvSpPr>
        <p:spPr>
          <a:xfrm>
            <a:off x="2931706" y="4266120"/>
            <a:ext cx="75565" cy="80010"/>
          </a:xfrm>
          <a:custGeom>
            <a:avLst/>
            <a:gdLst/>
            <a:ahLst/>
            <a:cxnLst/>
            <a:rect l="l" t="t" r="r" b="b"/>
            <a:pathLst>
              <a:path w="75564" h="80010">
                <a:moveTo>
                  <a:pt x="1028" y="0"/>
                </a:moveTo>
                <a:lnTo>
                  <a:pt x="0" y="317"/>
                </a:lnTo>
                <a:lnTo>
                  <a:pt x="73752" y="79757"/>
                </a:lnTo>
                <a:lnTo>
                  <a:pt x="75209" y="79906"/>
                </a:lnTo>
                <a:lnTo>
                  <a:pt x="1028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2"/>
          <p:cNvSpPr/>
          <p:nvPr/>
        </p:nvSpPr>
        <p:spPr>
          <a:xfrm>
            <a:off x="2930652" y="4266450"/>
            <a:ext cx="74930" cy="80010"/>
          </a:xfrm>
          <a:custGeom>
            <a:avLst/>
            <a:gdLst/>
            <a:ahLst/>
            <a:cxnLst/>
            <a:rect l="l" t="t" r="r" b="b"/>
            <a:pathLst>
              <a:path w="74930" h="80010">
                <a:moveTo>
                  <a:pt x="1041" y="0"/>
                </a:moveTo>
                <a:lnTo>
                  <a:pt x="0" y="304"/>
                </a:lnTo>
                <a:lnTo>
                  <a:pt x="73322" y="79276"/>
                </a:lnTo>
                <a:lnTo>
                  <a:pt x="74779" y="79424"/>
                </a:lnTo>
                <a:lnTo>
                  <a:pt x="1041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3"/>
          <p:cNvSpPr/>
          <p:nvPr/>
        </p:nvSpPr>
        <p:spPr>
          <a:xfrm>
            <a:off x="2929535" y="4266755"/>
            <a:ext cx="74930" cy="79375"/>
          </a:xfrm>
          <a:custGeom>
            <a:avLst/>
            <a:gdLst/>
            <a:ahLst/>
            <a:cxnLst/>
            <a:rect l="l" t="t" r="r" b="b"/>
            <a:pathLst>
              <a:path w="74930" h="79375">
                <a:moveTo>
                  <a:pt x="1117" y="0"/>
                </a:moveTo>
                <a:lnTo>
                  <a:pt x="749" y="127"/>
                </a:lnTo>
                <a:lnTo>
                  <a:pt x="0" y="342"/>
                </a:lnTo>
                <a:lnTo>
                  <a:pt x="72856" y="78810"/>
                </a:lnTo>
                <a:lnTo>
                  <a:pt x="74427" y="78970"/>
                </a:lnTo>
                <a:lnTo>
                  <a:pt x="1117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4"/>
          <p:cNvSpPr/>
          <p:nvPr/>
        </p:nvSpPr>
        <p:spPr>
          <a:xfrm>
            <a:off x="2928430" y="4267098"/>
            <a:ext cx="74295" cy="78740"/>
          </a:xfrm>
          <a:custGeom>
            <a:avLst/>
            <a:gdLst/>
            <a:ahLst/>
            <a:cxnLst/>
            <a:rect l="l" t="t" r="r" b="b"/>
            <a:pathLst>
              <a:path w="74294" h="78739">
                <a:moveTo>
                  <a:pt x="1104" y="0"/>
                </a:moveTo>
                <a:lnTo>
                  <a:pt x="0" y="317"/>
                </a:lnTo>
                <a:lnTo>
                  <a:pt x="72404" y="78308"/>
                </a:lnTo>
                <a:lnTo>
                  <a:pt x="73947" y="78466"/>
                </a:lnTo>
                <a:lnTo>
                  <a:pt x="1104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5"/>
          <p:cNvSpPr/>
          <p:nvPr/>
        </p:nvSpPr>
        <p:spPr>
          <a:xfrm>
            <a:off x="2927350" y="4267415"/>
            <a:ext cx="73660" cy="78105"/>
          </a:xfrm>
          <a:custGeom>
            <a:avLst/>
            <a:gdLst/>
            <a:ahLst/>
            <a:cxnLst/>
            <a:rect l="l" t="t" r="r" b="b"/>
            <a:pathLst>
              <a:path w="73660" h="78104">
                <a:moveTo>
                  <a:pt x="1092" y="0"/>
                </a:moveTo>
                <a:lnTo>
                  <a:pt x="0" y="317"/>
                </a:lnTo>
                <a:lnTo>
                  <a:pt x="71981" y="77838"/>
                </a:lnTo>
                <a:lnTo>
                  <a:pt x="73497" y="77992"/>
                </a:lnTo>
                <a:lnTo>
                  <a:pt x="1092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6"/>
          <p:cNvSpPr/>
          <p:nvPr/>
        </p:nvSpPr>
        <p:spPr>
          <a:xfrm>
            <a:off x="2926131" y="4267733"/>
            <a:ext cx="73660" cy="78105"/>
          </a:xfrm>
          <a:custGeom>
            <a:avLst/>
            <a:gdLst/>
            <a:ahLst/>
            <a:cxnLst/>
            <a:rect l="l" t="t" r="r" b="b"/>
            <a:pathLst>
              <a:path w="73660" h="78104">
                <a:moveTo>
                  <a:pt x="1219" y="0"/>
                </a:moveTo>
                <a:lnTo>
                  <a:pt x="0" y="330"/>
                </a:lnTo>
                <a:lnTo>
                  <a:pt x="71500" y="77347"/>
                </a:lnTo>
                <a:lnTo>
                  <a:pt x="73188" y="77519"/>
                </a:lnTo>
                <a:lnTo>
                  <a:pt x="1219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7"/>
          <p:cNvSpPr/>
          <p:nvPr/>
        </p:nvSpPr>
        <p:spPr>
          <a:xfrm>
            <a:off x="2924924" y="4268063"/>
            <a:ext cx="73025" cy="77470"/>
          </a:xfrm>
          <a:custGeom>
            <a:avLst/>
            <a:gdLst/>
            <a:ahLst/>
            <a:cxnLst/>
            <a:rect l="l" t="t" r="r" b="b"/>
            <a:pathLst>
              <a:path w="73025" h="77470">
                <a:moveTo>
                  <a:pt x="1206" y="0"/>
                </a:moveTo>
                <a:lnTo>
                  <a:pt x="800" y="126"/>
                </a:lnTo>
                <a:lnTo>
                  <a:pt x="0" y="330"/>
                </a:lnTo>
                <a:lnTo>
                  <a:pt x="71021" y="76845"/>
                </a:lnTo>
                <a:lnTo>
                  <a:pt x="72707" y="77017"/>
                </a:lnTo>
                <a:lnTo>
                  <a:pt x="1206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8"/>
          <p:cNvSpPr/>
          <p:nvPr/>
        </p:nvSpPr>
        <p:spPr>
          <a:xfrm>
            <a:off x="2923692" y="4268393"/>
            <a:ext cx="72390" cy="76835"/>
          </a:xfrm>
          <a:custGeom>
            <a:avLst/>
            <a:gdLst/>
            <a:ahLst/>
            <a:cxnLst/>
            <a:rect l="l" t="t" r="r" b="b"/>
            <a:pathLst>
              <a:path w="72389" h="76835">
                <a:moveTo>
                  <a:pt x="1231" y="0"/>
                </a:moveTo>
                <a:lnTo>
                  <a:pt x="0" y="317"/>
                </a:lnTo>
                <a:lnTo>
                  <a:pt x="70531" y="76295"/>
                </a:lnTo>
                <a:lnTo>
                  <a:pt x="72253" y="76515"/>
                </a:lnTo>
                <a:lnTo>
                  <a:pt x="1231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9"/>
          <p:cNvSpPr/>
          <p:nvPr/>
        </p:nvSpPr>
        <p:spPr>
          <a:xfrm>
            <a:off x="2922295" y="4268723"/>
            <a:ext cx="72390" cy="76200"/>
          </a:xfrm>
          <a:custGeom>
            <a:avLst/>
            <a:gdLst/>
            <a:ahLst/>
            <a:cxnLst/>
            <a:rect l="l" t="t" r="r" b="b"/>
            <a:pathLst>
              <a:path w="72389" h="76200">
                <a:moveTo>
                  <a:pt x="1397" y="0"/>
                </a:moveTo>
                <a:lnTo>
                  <a:pt x="0" y="355"/>
                </a:lnTo>
                <a:lnTo>
                  <a:pt x="69833" y="75577"/>
                </a:lnTo>
                <a:lnTo>
                  <a:pt x="71928" y="75965"/>
                </a:lnTo>
                <a:lnTo>
                  <a:pt x="1397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0"/>
          <p:cNvSpPr/>
          <p:nvPr/>
        </p:nvSpPr>
        <p:spPr>
          <a:xfrm>
            <a:off x="2920924" y="4269079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5" h="75564">
                <a:moveTo>
                  <a:pt x="1371" y="0"/>
                </a:moveTo>
                <a:lnTo>
                  <a:pt x="0" y="317"/>
                </a:lnTo>
                <a:lnTo>
                  <a:pt x="69200" y="74851"/>
                </a:lnTo>
                <a:lnTo>
                  <a:pt x="71220" y="75225"/>
                </a:lnTo>
                <a:lnTo>
                  <a:pt x="1371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1"/>
          <p:cNvSpPr/>
          <p:nvPr/>
        </p:nvSpPr>
        <p:spPr>
          <a:xfrm>
            <a:off x="2919260" y="4269397"/>
            <a:ext cx="71120" cy="74930"/>
          </a:xfrm>
          <a:custGeom>
            <a:avLst/>
            <a:gdLst/>
            <a:ahLst/>
            <a:cxnLst/>
            <a:rect l="l" t="t" r="r" b="b"/>
            <a:pathLst>
              <a:path w="71119" h="74929">
                <a:moveTo>
                  <a:pt x="1663" y="0"/>
                </a:moveTo>
                <a:lnTo>
                  <a:pt x="1092" y="152"/>
                </a:lnTo>
                <a:lnTo>
                  <a:pt x="0" y="393"/>
                </a:lnTo>
                <a:lnTo>
                  <a:pt x="68393" y="74077"/>
                </a:lnTo>
                <a:lnTo>
                  <a:pt x="70849" y="74531"/>
                </a:lnTo>
                <a:lnTo>
                  <a:pt x="1663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2"/>
          <p:cNvSpPr/>
          <p:nvPr/>
        </p:nvSpPr>
        <p:spPr>
          <a:xfrm>
            <a:off x="2917533" y="4269790"/>
            <a:ext cx="70485" cy="74295"/>
          </a:xfrm>
          <a:custGeom>
            <a:avLst/>
            <a:gdLst/>
            <a:ahLst/>
            <a:cxnLst/>
            <a:rect l="l" t="t" r="r" b="b"/>
            <a:pathLst>
              <a:path w="70485" h="74295">
                <a:moveTo>
                  <a:pt x="1727" y="0"/>
                </a:moveTo>
                <a:lnTo>
                  <a:pt x="1143" y="139"/>
                </a:lnTo>
                <a:lnTo>
                  <a:pt x="0" y="368"/>
                </a:lnTo>
                <a:lnTo>
                  <a:pt x="67642" y="73225"/>
                </a:lnTo>
                <a:lnTo>
                  <a:pt x="70134" y="73686"/>
                </a:lnTo>
                <a:lnTo>
                  <a:pt x="1727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3"/>
          <p:cNvSpPr/>
          <p:nvPr/>
        </p:nvSpPr>
        <p:spPr>
          <a:xfrm>
            <a:off x="2915272" y="4270171"/>
            <a:ext cx="70485" cy="73025"/>
          </a:xfrm>
          <a:custGeom>
            <a:avLst/>
            <a:gdLst/>
            <a:ahLst/>
            <a:cxnLst/>
            <a:rect l="l" t="t" r="r" b="b"/>
            <a:pathLst>
              <a:path w="70485" h="73025">
                <a:moveTo>
                  <a:pt x="2260" y="0"/>
                </a:moveTo>
                <a:lnTo>
                  <a:pt x="1485" y="165"/>
                </a:lnTo>
                <a:lnTo>
                  <a:pt x="0" y="431"/>
                </a:lnTo>
                <a:lnTo>
                  <a:pt x="66673" y="72247"/>
                </a:lnTo>
                <a:lnTo>
                  <a:pt x="69902" y="72844"/>
                </a:lnTo>
                <a:lnTo>
                  <a:pt x="226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4"/>
          <p:cNvSpPr/>
          <p:nvPr/>
        </p:nvSpPr>
        <p:spPr>
          <a:xfrm>
            <a:off x="2899842" y="4270222"/>
            <a:ext cx="82550" cy="72390"/>
          </a:xfrm>
          <a:custGeom>
            <a:avLst/>
            <a:gdLst/>
            <a:ahLst/>
            <a:cxnLst/>
            <a:rect l="l" t="t" r="r" b="b"/>
            <a:pathLst>
              <a:path w="82550" h="72389">
                <a:moveTo>
                  <a:pt x="0" y="0"/>
                </a:moveTo>
                <a:lnTo>
                  <a:pt x="58815" y="63348"/>
                </a:lnTo>
                <a:lnTo>
                  <a:pt x="65875" y="67642"/>
                </a:lnTo>
                <a:lnTo>
                  <a:pt x="78219" y="71478"/>
                </a:lnTo>
                <a:lnTo>
                  <a:pt x="82103" y="72196"/>
                </a:lnTo>
                <a:lnTo>
                  <a:pt x="16845" y="1904"/>
                </a:lnTo>
                <a:lnTo>
                  <a:pt x="7213" y="1904"/>
                </a:lnTo>
                <a:lnTo>
                  <a:pt x="1663" y="1790"/>
                </a:lnTo>
                <a:lnTo>
                  <a:pt x="0" y="0"/>
                </a:lnTo>
                <a:close/>
              </a:path>
              <a:path w="82550" h="72389">
                <a:moveTo>
                  <a:pt x="15430" y="380"/>
                </a:moveTo>
                <a:lnTo>
                  <a:pt x="7213" y="1904"/>
                </a:lnTo>
                <a:lnTo>
                  <a:pt x="16845" y="1904"/>
                </a:lnTo>
                <a:lnTo>
                  <a:pt x="15430" y="38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5"/>
          <p:cNvSpPr/>
          <p:nvPr/>
        </p:nvSpPr>
        <p:spPr>
          <a:xfrm>
            <a:off x="5469039" y="3304695"/>
            <a:ext cx="0" cy="955675"/>
          </a:xfrm>
          <a:custGeom>
            <a:avLst/>
            <a:gdLst/>
            <a:ahLst/>
            <a:cxnLst/>
            <a:rect l="l" t="t" r="r" b="b"/>
            <a:pathLst>
              <a:path h="955675">
                <a:moveTo>
                  <a:pt x="0" y="0"/>
                </a:moveTo>
                <a:lnTo>
                  <a:pt x="0" y="955443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6"/>
          <p:cNvSpPr/>
          <p:nvPr/>
        </p:nvSpPr>
        <p:spPr>
          <a:xfrm>
            <a:off x="5469268" y="3304358"/>
            <a:ext cx="0" cy="955675"/>
          </a:xfrm>
          <a:custGeom>
            <a:avLst/>
            <a:gdLst/>
            <a:ahLst/>
            <a:cxnLst/>
            <a:rect l="l" t="t" r="r" b="b"/>
            <a:pathLst>
              <a:path h="955675">
                <a:moveTo>
                  <a:pt x="0" y="0"/>
                </a:moveTo>
                <a:lnTo>
                  <a:pt x="0" y="955323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7"/>
          <p:cNvSpPr/>
          <p:nvPr/>
        </p:nvSpPr>
        <p:spPr>
          <a:xfrm>
            <a:off x="5469465" y="3303943"/>
            <a:ext cx="0" cy="955675"/>
          </a:xfrm>
          <a:custGeom>
            <a:avLst/>
            <a:gdLst/>
            <a:ahLst/>
            <a:cxnLst/>
            <a:rect l="l" t="t" r="r" b="b"/>
            <a:pathLst>
              <a:path h="955675">
                <a:moveTo>
                  <a:pt x="0" y="0"/>
                </a:moveTo>
                <a:lnTo>
                  <a:pt x="0" y="955217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8"/>
          <p:cNvSpPr/>
          <p:nvPr/>
        </p:nvSpPr>
        <p:spPr>
          <a:xfrm>
            <a:off x="5469585" y="3303695"/>
            <a:ext cx="0" cy="955040"/>
          </a:xfrm>
          <a:custGeom>
            <a:avLst/>
            <a:gdLst/>
            <a:ahLst/>
            <a:cxnLst/>
            <a:rect l="l" t="t" r="r" b="b"/>
            <a:pathLst>
              <a:path h="955039">
                <a:moveTo>
                  <a:pt x="0" y="0"/>
                </a:moveTo>
                <a:lnTo>
                  <a:pt x="0" y="954906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9"/>
          <p:cNvSpPr/>
          <p:nvPr/>
        </p:nvSpPr>
        <p:spPr>
          <a:xfrm>
            <a:off x="5469642" y="3303695"/>
            <a:ext cx="0" cy="954405"/>
          </a:xfrm>
          <a:custGeom>
            <a:avLst/>
            <a:gdLst/>
            <a:ahLst/>
            <a:cxnLst/>
            <a:rect l="l" t="t" r="r" b="b"/>
            <a:pathLst>
              <a:path h="954404">
                <a:moveTo>
                  <a:pt x="0" y="0"/>
                </a:moveTo>
                <a:lnTo>
                  <a:pt x="0" y="954296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0"/>
          <p:cNvSpPr/>
          <p:nvPr/>
        </p:nvSpPr>
        <p:spPr>
          <a:xfrm>
            <a:off x="5408092" y="3247440"/>
            <a:ext cx="62230" cy="57785"/>
          </a:xfrm>
          <a:custGeom>
            <a:avLst/>
            <a:gdLst/>
            <a:ahLst/>
            <a:cxnLst/>
            <a:rect l="l" t="t" r="r" b="b"/>
            <a:pathLst>
              <a:path w="62229" h="57785">
                <a:moveTo>
                  <a:pt x="25" y="0"/>
                </a:moveTo>
                <a:lnTo>
                  <a:pt x="61696" y="57670"/>
                </a:lnTo>
                <a:lnTo>
                  <a:pt x="25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1"/>
          <p:cNvSpPr/>
          <p:nvPr/>
        </p:nvSpPr>
        <p:spPr>
          <a:xfrm>
            <a:off x="5408117" y="3247142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185" y="0"/>
                </a:moveTo>
                <a:lnTo>
                  <a:pt x="0" y="310"/>
                </a:lnTo>
                <a:lnTo>
                  <a:pt x="61680" y="57953"/>
                </a:lnTo>
                <a:lnTo>
                  <a:pt x="61874" y="57638"/>
                </a:lnTo>
                <a:lnTo>
                  <a:pt x="185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2"/>
          <p:cNvSpPr/>
          <p:nvPr/>
        </p:nvSpPr>
        <p:spPr>
          <a:xfrm>
            <a:off x="5408307" y="3246860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171" y="0"/>
                </a:moveTo>
                <a:lnTo>
                  <a:pt x="0" y="274"/>
                </a:lnTo>
                <a:lnTo>
                  <a:pt x="61684" y="57921"/>
                </a:lnTo>
                <a:lnTo>
                  <a:pt x="61849" y="57616"/>
                </a:lnTo>
                <a:lnTo>
                  <a:pt x="171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3"/>
          <p:cNvSpPr/>
          <p:nvPr/>
        </p:nvSpPr>
        <p:spPr>
          <a:xfrm>
            <a:off x="5408475" y="3246599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167" y="0"/>
                </a:moveTo>
                <a:lnTo>
                  <a:pt x="0" y="267"/>
                </a:lnTo>
                <a:lnTo>
                  <a:pt x="61682" y="57889"/>
                </a:lnTo>
                <a:lnTo>
                  <a:pt x="61809" y="57597"/>
                </a:lnTo>
                <a:lnTo>
                  <a:pt x="167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4"/>
          <p:cNvSpPr/>
          <p:nvPr/>
        </p:nvSpPr>
        <p:spPr>
          <a:xfrm>
            <a:off x="5408642" y="3246361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148" y="0"/>
                </a:moveTo>
                <a:lnTo>
                  <a:pt x="0" y="237"/>
                </a:lnTo>
                <a:lnTo>
                  <a:pt x="61641" y="57835"/>
                </a:lnTo>
                <a:lnTo>
                  <a:pt x="61742" y="57556"/>
                </a:lnTo>
                <a:lnTo>
                  <a:pt x="148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5"/>
          <p:cNvSpPr/>
          <p:nvPr/>
        </p:nvSpPr>
        <p:spPr>
          <a:xfrm>
            <a:off x="5408787" y="3246154"/>
            <a:ext cx="62230" cy="57785"/>
          </a:xfrm>
          <a:custGeom>
            <a:avLst/>
            <a:gdLst/>
            <a:ahLst/>
            <a:cxnLst/>
            <a:rect l="l" t="t" r="r" b="b"/>
            <a:pathLst>
              <a:path w="62229" h="57785">
                <a:moveTo>
                  <a:pt x="134" y="0"/>
                </a:moveTo>
                <a:lnTo>
                  <a:pt x="0" y="215"/>
                </a:lnTo>
                <a:lnTo>
                  <a:pt x="61599" y="57763"/>
                </a:lnTo>
                <a:lnTo>
                  <a:pt x="61687" y="57496"/>
                </a:lnTo>
                <a:lnTo>
                  <a:pt x="134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6"/>
          <p:cNvSpPr/>
          <p:nvPr/>
        </p:nvSpPr>
        <p:spPr>
          <a:xfrm>
            <a:off x="5408926" y="3245961"/>
            <a:ext cx="61594" cy="57785"/>
          </a:xfrm>
          <a:custGeom>
            <a:avLst/>
            <a:gdLst/>
            <a:ahLst/>
            <a:cxnLst/>
            <a:rect l="l" t="t" r="r" b="b"/>
            <a:pathLst>
              <a:path w="61595" h="57785">
                <a:moveTo>
                  <a:pt x="115" y="0"/>
                </a:moveTo>
                <a:lnTo>
                  <a:pt x="0" y="184"/>
                </a:lnTo>
                <a:lnTo>
                  <a:pt x="61535" y="57689"/>
                </a:lnTo>
                <a:lnTo>
                  <a:pt x="61598" y="57435"/>
                </a:lnTo>
                <a:lnTo>
                  <a:pt x="115" y="0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7"/>
          <p:cNvSpPr/>
          <p:nvPr/>
        </p:nvSpPr>
        <p:spPr>
          <a:xfrm>
            <a:off x="5408993" y="3245621"/>
            <a:ext cx="61594" cy="57785"/>
          </a:xfrm>
          <a:custGeom>
            <a:avLst/>
            <a:gdLst/>
            <a:ahLst/>
            <a:cxnLst/>
            <a:rect l="l" t="t" r="r" b="b"/>
            <a:pathLst>
              <a:path w="61595" h="57785">
                <a:moveTo>
                  <a:pt x="0" y="0"/>
                </a:moveTo>
                <a:lnTo>
                  <a:pt x="54" y="332"/>
                </a:lnTo>
                <a:lnTo>
                  <a:pt x="61532" y="57775"/>
                </a:lnTo>
                <a:lnTo>
                  <a:pt x="61570" y="57521"/>
                </a:lnTo>
                <a:lnTo>
                  <a:pt x="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8"/>
          <p:cNvSpPr/>
          <p:nvPr/>
        </p:nvSpPr>
        <p:spPr>
          <a:xfrm>
            <a:off x="5408908" y="3245294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0" y="0"/>
                </a:moveTo>
                <a:lnTo>
                  <a:pt x="89" y="343"/>
                </a:lnTo>
                <a:lnTo>
                  <a:pt x="61655" y="57861"/>
                </a:lnTo>
                <a:lnTo>
                  <a:pt x="61655" y="57619"/>
                </a:lnTo>
                <a:lnTo>
                  <a:pt x="0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9"/>
          <p:cNvSpPr/>
          <p:nvPr/>
        </p:nvSpPr>
        <p:spPr>
          <a:xfrm>
            <a:off x="5408840" y="3245031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0" y="0"/>
                </a:moveTo>
                <a:lnTo>
                  <a:pt x="68" y="262"/>
                </a:lnTo>
                <a:lnTo>
                  <a:pt x="61723" y="57882"/>
                </a:lnTo>
                <a:lnTo>
                  <a:pt x="61710" y="57641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0"/>
          <p:cNvSpPr/>
          <p:nvPr/>
        </p:nvSpPr>
        <p:spPr>
          <a:xfrm>
            <a:off x="5408783" y="3244816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0" y="0"/>
                </a:moveTo>
                <a:lnTo>
                  <a:pt x="60" y="232"/>
                </a:lnTo>
                <a:lnTo>
                  <a:pt x="61767" y="57869"/>
                </a:lnTo>
                <a:lnTo>
                  <a:pt x="61716" y="57653"/>
                </a:lnTo>
                <a:lnTo>
                  <a:pt x="0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1"/>
          <p:cNvSpPr/>
          <p:nvPr/>
        </p:nvSpPr>
        <p:spPr>
          <a:xfrm>
            <a:off x="5408731" y="3244613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29" h="58420">
                <a:moveTo>
                  <a:pt x="0" y="0"/>
                </a:moveTo>
                <a:lnTo>
                  <a:pt x="48" y="185"/>
                </a:lnTo>
                <a:lnTo>
                  <a:pt x="61756" y="57855"/>
                </a:lnTo>
                <a:lnTo>
                  <a:pt x="61692" y="57640"/>
                </a:lnTo>
                <a:lnTo>
                  <a:pt x="0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2"/>
          <p:cNvSpPr/>
          <p:nvPr/>
        </p:nvSpPr>
        <p:spPr>
          <a:xfrm>
            <a:off x="5408699" y="3244491"/>
            <a:ext cx="62230" cy="57785"/>
          </a:xfrm>
          <a:custGeom>
            <a:avLst/>
            <a:gdLst/>
            <a:ahLst/>
            <a:cxnLst/>
            <a:rect l="l" t="t" r="r" b="b"/>
            <a:pathLst>
              <a:path w="62229" h="57785">
                <a:moveTo>
                  <a:pt x="0" y="0"/>
                </a:moveTo>
                <a:lnTo>
                  <a:pt x="61724" y="57762"/>
                </a:lnTo>
                <a:lnTo>
                  <a:pt x="61610" y="57559"/>
                </a:lnTo>
                <a:lnTo>
                  <a:pt x="0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3"/>
          <p:cNvSpPr/>
          <p:nvPr/>
        </p:nvSpPr>
        <p:spPr>
          <a:xfrm>
            <a:off x="5408675" y="3244399"/>
            <a:ext cx="62230" cy="57785"/>
          </a:xfrm>
          <a:custGeom>
            <a:avLst/>
            <a:gdLst/>
            <a:ahLst/>
            <a:cxnLst/>
            <a:rect l="l" t="t" r="r" b="b"/>
            <a:pathLst>
              <a:path w="62229" h="57785">
                <a:moveTo>
                  <a:pt x="0" y="0"/>
                </a:moveTo>
                <a:lnTo>
                  <a:pt x="61634" y="57664"/>
                </a:lnTo>
                <a:lnTo>
                  <a:pt x="61494" y="57473"/>
                </a:lnTo>
                <a:lnTo>
                  <a:pt x="0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4"/>
          <p:cNvSpPr/>
          <p:nvPr/>
        </p:nvSpPr>
        <p:spPr>
          <a:xfrm>
            <a:off x="5408671" y="3244382"/>
            <a:ext cx="61594" cy="57785"/>
          </a:xfrm>
          <a:custGeom>
            <a:avLst/>
            <a:gdLst/>
            <a:ahLst/>
            <a:cxnLst/>
            <a:rect l="l" t="t" r="r" b="b"/>
            <a:pathLst>
              <a:path w="61595" h="57785">
                <a:moveTo>
                  <a:pt x="0" y="0"/>
                </a:moveTo>
                <a:lnTo>
                  <a:pt x="61511" y="57491"/>
                </a:lnTo>
                <a:lnTo>
                  <a:pt x="0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5"/>
          <p:cNvSpPr/>
          <p:nvPr/>
        </p:nvSpPr>
        <p:spPr>
          <a:xfrm>
            <a:off x="5408671" y="3244382"/>
            <a:ext cx="61594" cy="57785"/>
          </a:xfrm>
          <a:custGeom>
            <a:avLst/>
            <a:gdLst/>
            <a:ahLst/>
            <a:cxnLst/>
            <a:rect l="l" t="t" r="r" b="b"/>
            <a:pathLst>
              <a:path w="61595" h="57785">
                <a:moveTo>
                  <a:pt x="0" y="0"/>
                </a:moveTo>
                <a:lnTo>
                  <a:pt x="61321" y="57300"/>
                </a:lnTo>
                <a:lnTo>
                  <a:pt x="0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6"/>
          <p:cNvSpPr/>
          <p:nvPr/>
        </p:nvSpPr>
        <p:spPr>
          <a:xfrm>
            <a:off x="2901836" y="3128835"/>
            <a:ext cx="143510" cy="190500"/>
          </a:xfrm>
          <a:custGeom>
            <a:avLst/>
            <a:gdLst/>
            <a:ahLst/>
            <a:cxnLst/>
            <a:rect l="l" t="t" r="r" b="b"/>
            <a:pathLst>
              <a:path w="143510" h="190500">
                <a:moveTo>
                  <a:pt x="143497" y="0"/>
                </a:moveTo>
                <a:lnTo>
                  <a:pt x="84632" y="55384"/>
                </a:lnTo>
                <a:lnTo>
                  <a:pt x="0" y="190449"/>
                </a:lnTo>
                <a:lnTo>
                  <a:pt x="58877" y="135051"/>
                </a:lnTo>
                <a:lnTo>
                  <a:pt x="143497" y="0"/>
                </a:lnTo>
                <a:close/>
              </a:path>
            </a:pathLst>
          </a:custGeom>
          <a:solidFill>
            <a:srgbClr val="949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7"/>
          <p:cNvSpPr/>
          <p:nvPr/>
        </p:nvSpPr>
        <p:spPr>
          <a:xfrm>
            <a:off x="2938785" y="3353485"/>
            <a:ext cx="0" cy="911225"/>
          </a:xfrm>
          <a:custGeom>
            <a:avLst/>
            <a:gdLst/>
            <a:ahLst/>
            <a:cxnLst/>
            <a:rect l="l" t="t" r="r" b="b"/>
            <a:pathLst>
              <a:path h="911225">
                <a:moveTo>
                  <a:pt x="0" y="0"/>
                </a:moveTo>
                <a:lnTo>
                  <a:pt x="0" y="911035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8"/>
          <p:cNvSpPr/>
          <p:nvPr/>
        </p:nvSpPr>
        <p:spPr>
          <a:xfrm>
            <a:off x="2937733" y="3352812"/>
            <a:ext cx="0" cy="912494"/>
          </a:xfrm>
          <a:custGeom>
            <a:avLst/>
            <a:gdLst/>
            <a:ahLst/>
            <a:cxnLst/>
            <a:rect l="l" t="t" r="r" b="b"/>
            <a:pathLst>
              <a:path h="912495">
                <a:moveTo>
                  <a:pt x="0" y="0"/>
                </a:moveTo>
                <a:lnTo>
                  <a:pt x="0" y="912133"/>
                </a:lnTo>
              </a:path>
            </a:pathLst>
          </a:custGeom>
          <a:ln w="3175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9"/>
          <p:cNvSpPr/>
          <p:nvPr/>
        </p:nvSpPr>
        <p:spPr>
          <a:xfrm>
            <a:off x="2936316" y="3352152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214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0"/>
          <p:cNvSpPr/>
          <p:nvPr/>
        </p:nvSpPr>
        <p:spPr>
          <a:xfrm>
            <a:off x="2934913" y="335147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04"/>
                </a:lnTo>
              </a:path>
            </a:pathLst>
          </a:custGeom>
          <a:ln w="3175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1"/>
          <p:cNvSpPr/>
          <p:nvPr/>
        </p:nvSpPr>
        <p:spPr>
          <a:xfrm>
            <a:off x="2933522" y="3350793"/>
            <a:ext cx="0" cy="915669"/>
          </a:xfrm>
          <a:custGeom>
            <a:avLst/>
            <a:gdLst/>
            <a:ahLst/>
            <a:cxnLst/>
            <a:rect l="l" t="t" r="r" b="b"/>
            <a:pathLst>
              <a:path h="915670">
                <a:moveTo>
                  <a:pt x="0" y="0"/>
                </a:moveTo>
                <a:lnTo>
                  <a:pt x="0" y="915403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2"/>
          <p:cNvSpPr/>
          <p:nvPr/>
        </p:nvSpPr>
        <p:spPr>
          <a:xfrm>
            <a:off x="2932144" y="3350094"/>
            <a:ext cx="0" cy="916940"/>
          </a:xfrm>
          <a:custGeom>
            <a:avLst/>
            <a:gdLst/>
            <a:ahLst/>
            <a:cxnLst/>
            <a:rect l="l" t="t" r="r" b="b"/>
            <a:pathLst>
              <a:path h="916939">
                <a:moveTo>
                  <a:pt x="0" y="0"/>
                </a:moveTo>
                <a:lnTo>
                  <a:pt x="0" y="916511"/>
                </a:lnTo>
              </a:path>
            </a:pathLst>
          </a:custGeom>
          <a:ln w="3175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3"/>
          <p:cNvSpPr/>
          <p:nvPr/>
        </p:nvSpPr>
        <p:spPr>
          <a:xfrm>
            <a:off x="2930767" y="3349371"/>
            <a:ext cx="0" cy="918210"/>
          </a:xfrm>
          <a:custGeom>
            <a:avLst/>
            <a:gdLst/>
            <a:ahLst/>
            <a:cxnLst/>
            <a:rect l="l" t="t" r="r" b="b"/>
            <a:pathLst>
              <a:path h="918210">
                <a:moveTo>
                  <a:pt x="0" y="0"/>
                </a:moveTo>
                <a:lnTo>
                  <a:pt x="0" y="917648"/>
                </a:lnTo>
              </a:path>
            </a:pathLst>
          </a:custGeom>
          <a:ln w="3175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4"/>
          <p:cNvSpPr/>
          <p:nvPr/>
        </p:nvSpPr>
        <p:spPr>
          <a:xfrm>
            <a:off x="2929395" y="3348647"/>
            <a:ext cx="0" cy="918844"/>
          </a:xfrm>
          <a:custGeom>
            <a:avLst/>
            <a:gdLst/>
            <a:ahLst/>
            <a:cxnLst/>
            <a:rect l="l" t="t" r="r" b="b"/>
            <a:pathLst>
              <a:path h="918845">
                <a:moveTo>
                  <a:pt x="0" y="0"/>
                </a:moveTo>
                <a:lnTo>
                  <a:pt x="0" y="918781"/>
                </a:lnTo>
              </a:path>
            </a:pathLst>
          </a:custGeom>
          <a:ln w="3175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5"/>
          <p:cNvSpPr/>
          <p:nvPr/>
        </p:nvSpPr>
        <p:spPr>
          <a:xfrm>
            <a:off x="2928030" y="3347885"/>
            <a:ext cx="0" cy="920115"/>
          </a:xfrm>
          <a:custGeom>
            <a:avLst/>
            <a:gdLst/>
            <a:ahLst/>
            <a:cxnLst/>
            <a:rect l="l" t="t" r="r" b="b"/>
            <a:pathLst>
              <a:path h="920114">
                <a:moveTo>
                  <a:pt x="0" y="0"/>
                </a:moveTo>
                <a:lnTo>
                  <a:pt x="0" y="919952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6"/>
          <p:cNvSpPr/>
          <p:nvPr/>
        </p:nvSpPr>
        <p:spPr>
          <a:xfrm>
            <a:off x="2926645" y="3347110"/>
            <a:ext cx="0" cy="921385"/>
          </a:xfrm>
          <a:custGeom>
            <a:avLst/>
            <a:gdLst/>
            <a:ahLst/>
            <a:cxnLst/>
            <a:rect l="l" t="t" r="r" b="b"/>
            <a:pathLst>
              <a:path h="921385">
                <a:moveTo>
                  <a:pt x="0" y="0"/>
                </a:moveTo>
                <a:lnTo>
                  <a:pt x="0" y="921140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7"/>
          <p:cNvSpPr/>
          <p:nvPr/>
        </p:nvSpPr>
        <p:spPr>
          <a:xfrm>
            <a:off x="2925261" y="3346322"/>
            <a:ext cx="0" cy="922655"/>
          </a:xfrm>
          <a:custGeom>
            <a:avLst/>
            <a:gdLst/>
            <a:ahLst/>
            <a:cxnLst/>
            <a:rect l="l" t="t" r="r" b="b"/>
            <a:pathLst>
              <a:path h="922654">
                <a:moveTo>
                  <a:pt x="0" y="0"/>
                </a:moveTo>
                <a:lnTo>
                  <a:pt x="0" y="922341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8"/>
          <p:cNvSpPr/>
          <p:nvPr/>
        </p:nvSpPr>
        <p:spPr>
          <a:xfrm>
            <a:off x="2923851" y="3345459"/>
            <a:ext cx="0" cy="923925"/>
          </a:xfrm>
          <a:custGeom>
            <a:avLst/>
            <a:gdLst/>
            <a:ahLst/>
            <a:cxnLst/>
            <a:rect l="l" t="t" r="r" b="b"/>
            <a:pathLst>
              <a:path h="923925">
                <a:moveTo>
                  <a:pt x="0" y="0"/>
                </a:moveTo>
                <a:lnTo>
                  <a:pt x="0" y="923609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9"/>
          <p:cNvSpPr/>
          <p:nvPr/>
        </p:nvSpPr>
        <p:spPr>
          <a:xfrm>
            <a:off x="2922410" y="3344595"/>
            <a:ext cx="0" cy="925194"/>
          </a:xfrm>
          <a:custGeom>
            <a:avLst/>
            <a:gdLst/>
            <a:ahLst/>
            <a:cxnLst/>
            <a:rect l="l" t="t" r="r" b="b"/>
            <a:pathLst>
              <a:path h="925195">
                <a:moveTo>
                  <a:pt x="0" y="0"/>
                </a:moveTo>
                <a:lnTo>
                  <a:pt x="0" y="924745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0"/>
          <p:cNvSpPr/>
          <p:nvPr/>
        </p:nvSpPr>
        <p:spPr>
          <a:xfrm>
            <a:off x="2920937" y="3343618"/>
            <a:ext cx="0" cy="926465"/>
          </a:xfrm>
          <a:custGeom>
            <a:avLst/>
            <a:gdLst/>
            <a:ahLst/>
            <a:cxnLst/>
            <a:rect l="l" t="t" r="r" b="b"/>
            <a:pathLst>
              <a:path h="926464">
                <a:moveTo>
                  <a:pt x="0" y="0"/>
                </a:moveTo>
                <a:lnTo>
                  <a:pt x="0" y="926017"/>
                </a:lnTo>
              </a:path>
            </a:pathLst>
          </a:custGeom>
          <a:ln w="3250">
            <a:solidFill>
              <a:srgbClr val="A2A5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1"/>
          <p:cNvSpPr/>
          <p:nvPr/>
        </p:nvSpPr>
        <p:spPr>
          <a:xfrm>
            <a:off x="2919413" y="3342640"/>
            <a:ext cx="0" cy="927735"/>
          </a:xfrm>
          <a:custGeom>
            <a:avLst/>
            <a:gdLst/>
            <a:ahLst/>
            <a:cxnLst/>
            <a:rect l="l" t="t" r="r" b="b"/>
            <a:pathLst>
              <a:path h="927735">
                <a:moveTo>
                  <a:pt x="0" y="0"/>
                </a:moveTo>
                <a:lnTo>
                  <a:pt x="0" y="927285"/>
                </a:lnTo>
              </a:path>
            </a:pathLst>
          </a:custGeom>
          <a:ln w="3225">
            <a:solidFill>
              <a:srgbClr val="A0A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2"/>
          <p:cNvSpPr/>
          <p:nvPr/>
        </p:nvSpPr>
        <p:spPr>
          <a:xfrm>
            <a:off x="2917806" y="3341484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0"/>
                </a:moveTo>
                <a:lnTo>
                  <a:pt x="0" y="928766"/>
                </a:lnTo>
              </a:path>
            </a:pathLst>
          </a:custGeom>
          <a:ln w="3415">
            <a:solidFill>
              <a:srgbClr val="9E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3"/>
          <p:cNvSpPr/>
          <p:nvPr/>
        </p:nvSpPr>
        <p:spPr>
          <a:xfrm>
            <a:off x="2916073" y="3340239"/>
            <a:ext cx="0" cy="930910"/>
          </a:xfrm>
          <a:custGeom>
            <a:avLst/>
            <a:gdLst/>
            <a:ahLst/>
            <a:cxnLst/>
            <a:rect l="l" t="t" r="r" b="b"/>
            <a:pathLst>
              <a:path h="930910">
                <a:moveTo>
                  <a:pt x="0" y="0"/>
                </a:moveTo>
                <a:lnTo>
                  <a:pt x="0" y="930349"/>
                </a:lnTo>
              </a:path>
            </a:pathLst>
          </a:custGeom>
          <a:ln w="3479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4"/>
          <p:cNvSpPr/>
          <p:nvPr/>
        </p:nvSpPr>
        <p:spPr>
          <a:xfrm>
            <a:off x="2914231" y="3338817"/>
            <a:ext cx="0" cy="932180"/>
          </a:xfrm>
          <a:custGeom>
            <a:avLst/>
            <a:gdLst/>
            <a:ahLst/>
            <a:cxnLst/>
            <a:rect l="l" t="t" r="r" b="b"/>
            <a:pathLst>
              <a:path h="932179">
                <a:moveTo>
                  <a:pt x="0" y="0"/>
                </a:moveTo>
                <a:lnTo>
                  <a:pt x="0" y="932141"/>
                </a:lnTo>
              </a:path>
            </a:pathLst>
          </a:custGeom>
          <a:ln w="3657">
            <a:solidFill>
              <a:srgbClr val="9A9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5"/>
          <p:cNvSpPr/>
          <p:nvPr/>
        </p:nvSpPr>
        <p:spPr>
          <a:xfrm>
            <a:off x="2912085" y="3336937"/>
            <a:ext cx="0" cy="934719"/>
          </a:xfrm>
          <a:custGeom>
            <a:avLst/>
            <a:gdLst/>
            <a:ahLst/>
            <a:cxnLst/>
            <a:rect l="l" t="t" r="r" b="b"/>
            <a:pathLst>
              <a:path h="934720">
                <a:moveTo>
                  <a:pt x="0" y="0"/>
                </a:moveTo>
                <a:lnTo>
                  <a:pt x="0" y="934443"/>
                </a:lnTo>
              </a:path>
            </a:pathLst>
          </a:custGeom>
          <a:ln w="4114">
            <a:solidFill>
              <a:srgbClr val="979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6"/>
          <p:cNvSpPr/>
          <p:nvPr/>
        </p:nvSpPr>
        <p:spPr>
          <a:xfrm>
            <a:off x="2905538" y="3322040"/>
            <a:ext cx="0" cy="949960"/>
          </a:xfrm>
          <a:custGeom>
            <a:avLst/>
            <a:gdLst/>
            <a:ahLst/>
            <a:cxnLst/>
            <a:rect l="l" t="t" r="r" b="b"/>
            <a:pathLst>
              <a:path h="949960">
                <a:moveTo>
                  <a:pt x="0" y="0"/>
                </a:moveTo>
                <a:lnTo>
                  <a:pt x="0" y="949340"/>
                </a:lnTo>
              </a:path>
            </a:pathLst>
          </a:custGeom>
          <a:ln w="12458">
            <a:solidFill>
              <a:srgbClr val="9597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7"/>
          <p:cNvSpPr/>
          <p:nvPr/>
        </p:nvSpPr>
        <p:spPr>
          <a:xfrm>
            <a:off x="2931590" y="3280028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60" h="74295">
                <a:moveTo>
                  <a:pt x="73661" y="0"/>
                </a:moveTo>
                <a:lnTo>
                  <a:pt x="0" y="69320"/>
                </a:lnTo>
                <a:lnTo>
                  <a:pt x="8383" y="73748"/>
                </a:lnTo>
                <a:lnTo>
                  <a:pt x="85801" y="914"/>
                </a:lnTo>
                <a:lnTo>
                  <a:pt x="81599" y="685"/>
                </a:lnTo>
                <a:lnTo>
                  <a:pt x="77535" y="381"/>
                </a:lnTo>
                <a:lnTo>
                  <a:pt x="73661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8"/>
          <p:cNvSpPr/>
          <p:nvPr/>
        </p:nvSpPr>
        <p:spPr>
          <a:xfrm>
            <a:off x="2926568" y="3279266"/>
            <a:ext cx="78740" cy="70485"/>
          </a:xfrm>
          <a:custGeom>
            <a:avLst/>
            <a:gdLst/>
            <a:ahLst/>
            <a:cxnLst/>
            <a:rect l="l" t="t" r="r" b="b"/>
            <a:pathLst>
              <a:path w="78739" h="70485">
                <a:moveTo>
                  <a:pt x="71660" y="0"/>
                </a:moveTo>
                <a:lnTo>
                  <a:pt x="0" y="67429"/>
                </a:lnTo>
                <a:lnTo>
                  <a:pt x="5014" y="70078"/>
                </a:lnTo>
                <a:lnTo>
                  <a:pt x="78671" y="762"/>
                </a:lnTo>
                <a:lnTo>
                  <a:pt x="76258" y="533"/>
                </a:lnTo>
                <a:lnTo>
                  <a:pt x="73934" y="279"/>
                </a:lnTo>
                <a:lnTo>
                  <a:pt x="71660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9"/>
          <p:cNvSpPr/>
          <p:nvPr/>
        </p:nvSpPr>
        <p:spPr>
          <a:xfrm>
            <a:off x="2923047" y="3278606"/>
            <a:ext cx="75565" cy="68580"/>
          </a:xfrm>
          <a:custGeom>
            <a:avLst/>
            <a:gdLst/>
            <a:ahLst/>
            <a:cxnLst/>
            <a:rect l="l" t="t" r="r" b="b"/>
            <a:pathLst>
              <a:path w="75564" h="68579">
                <a:moveTo>
                  <a:pt x="70393" y="0"/>
                </a:moveTo>
                <a:lnTo>
                  <a:pt x="0" y="66230"/>
                </a:lnTo>
                <a:lnTo>
                  <a:pt x="3520" y="68090"/>
                </a:lnTo>
                <a:lnTo>
                  <a:pt x="75181" y="660"/>
                </a:lnTo>
                <a:lnTo>
                  <a:pt x="73543" y="457"/>
                </a:lnTo>
                <a:lnTo>
                  <a:pt x="70393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0"/>
          <p:cNvSpPr/>
          <p:nvPr/>
        </p:nvSpPr>
        <p:spPr>
          <a:xfrm>
            <a:off x="2920446" y="3278009"/>
            <a:ext cx="73025" cy="67310"/>
          </a:xfrm>
          <a:custGeom>
            <a:avLst/>
            <a:gdLst/>
            <a:ahLst/>
            <a:cxnLst/>
            <a:rect l="l" t="t" r="r" b="b"/>
            <a:pathLst>
              <a:path w="73025" h="67310">
                <a:moveTo>
                  <a:pt x="69121" y="0"/>
                </a:moveTo>
                <a:lnTo>
                  <a:pt x="0" y="65027"/>
                </a:lnTo>
                <a:lnTo>
                  <a:pt x="2047" y="66535"/>
                </a:lnTo>
                <a:lnTo>
                  <a:pt x="2592" y="66822"/>
                </a:lnTo>
                <a:lnTo>
                  <a:pt x="72982" y="609"/>
                </a:lnTo>
                <a:lnTo>
                  <a:pt x="69121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1"/>
          <p:cNvSpPr/>
          <p:nvPr/>
        </p:nvSpPr>
        <p:spPr>
          <a:xfrm>
            <a:off x="2918211" y="3277412"/>
            <a:ext cx="71755" cy="66040"/>
          </a:xfrm>
          <a:custGeom>
            <a:avLst/>
            <a:gdLst/>
            <a:ahLst/>
            <a:cxnLst/>
            <a:rect l="l" t="t" r="r" b="b"/>
            <a:pathLst>
              <a:path w="71755" h="66039">
                <a:moveTo>
                  <a:pt x="68004" y="0"/>
                </a:moveTo>
                <a:lnTo>
                  <a:pt x="0" y="63978"/>
                </a:lnTo>
                <a:lnTo>
                  <a:pt x="2235" y="65624"/>
                </a:lnTo>
                <a:lnTo>
                  <a:pt x="71356" y="596"/>
                </a:lnTo>
                <a:lnTo>
                  <a:pt x="70213" y="406"/>
                </a:lnTo>
                <a:lnTo>
                  <a:pt x="68004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2"/>
          <p:cNvSpPr/>
          <p:nvPr/>
        </p:nvSpPr>
        <p:spPr>
          <a:xfrm>
            <a:off x="2916186" y="3276828"/>
            <a:ext cx="70485" cy="64769"/>
          </a:xfrm>
          <a:custGeom>
            <a:avLst/>
            <a:gdLst/>
            <a:ahLst/>
            <a:cxnLst/>
            <a:rect l="l" t="t" r="r" b="b"/>
            <a:pathLst>
              <a:path w="70485" h="64770">
                <a:moveTo>
                  <a:pt x="67031" y="0"/>
                </a:moveTo>
                <a:lnTo>
                  <a:pt x="0" y="63072"/>
                </a:lnTo>
                <a:lnTo>
                  <a:pt x="2024" y="64562"/>
                </a:lnTo>
                <a:lnTo>
                  <a:pt x="70028" y="584"/>
                </a:lnTo>
                <a:lnTo>
                  <a:pt x="6703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3"/>
          <p:cNvSpPr/>
          <p:nvPr/>
        </p:nvSpPr>
        <p:spPr>
          <a:xfrm>
            <a:off x="2914306" y="3276231"/>
            <a:ext cx="69215" cy="64135"/>
          </a:xfrm>
          <a:custGeom>
            <a:avLst/>
            <a:gdLst/>
            <a:ahLst/>
            <a:cxnLst/>
            <a:rect l="l" t="t" r="r" b="b"/>
            <a:pathLst>
              <a:path w="69214" h="64135">
                <a:moveTo>
                  <a:pt x="66193" y="0"/>
                </a:moveTo>
                <a:lnTo>
                  <a:pt x="0" y="62284"/>
                </a:lnTo>
                <a:lnTo>
                  <a:pt x="1880" y="63668"/>
                </a:lnTo>
                <a:lnTo>
                  <a:pt x="68924" y="596"/>
                </a:lnTo>
                <a:lnTo>
                  <a:pt x="67984" y="406"/>
                </a:lnTo>
                <a:lnTo>
                  <a:pt x="66193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4"/>
          <p:cNvSpPr/>
          <p:nvPr/>
        </p:nvSpPr>
        <p:spPr>
          <a:xfrm>
            <a:off x="2912570" y="3275647"/>
            <a:ext cx="67945" cy="62865"/>
          </a:xfrm>
          <a:custGeom>
            <a:avLst/>
            <a:gdLst/>
            <a:ahLst/>
            <a:cxnLst/>
            <a:rect l="l" t="t" r="r" b="b"/>
            <a:pathLst>
              <a:path w="67944" h="62864">
                <a:moveTo>
                  <a:pt x="65465" y="0"/>
                </a:moveTo>
                <a:lnTo>
                  <a:pt x="0" y="61590"/>
                </a:lnTo>
                <a:lnTo>
                  <a:pt x="1735" y="62868"/>
                </a:lnTo>
                <a:lnTo>
                  <a:pt x="67929" y="584"/>
                </a:lnTo>
                <a:lnTo>
                  <a:pt x="65465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5"/>
          <p:cNvSpPr/>
          <p:nvPr/>
        </p:nvSpPr>
        <p:spPr>
          <a:xfrm>
            <a:off x="2910922" y="3275038"/>
            <a:ext cx="67310" cy="62230"/>
          </a:xfrm>
          <a:custGeom>
            <a:avLst/>
            <a:gdLst/>
            <a:ahLst/>
            <a:cxnLst/>
            <a:rect l="l" t="t" r="r" b="b"/>
            <a:pathLst>
              <a:path w="67310" h="62229">
                <a:moveTo>
                  <a:pt x="64802" y="0"/>
                </a:moveTo>
                <a:lnTo>
                  <a:pt x="0" y="60986"/>
                </a:lnTo>
                <a:lnTo>
                  <a:pt x="1641" y="62195"/>
                </a:lnTo>
                <a:lnTo>
                  <a:pt x="67114" y="609"/>
                </a:lnTo>
                <a:lnTo>
                  <a:pt x="64802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6"/>
          <p:cNvSpPr/>
          <p:nvPr/>
        </p:nvSpPr>
        <p:spPr>
          <a:xfrm>
            <a:off x="2909384" y="3274415"/>
            <a:ext cx="66675" cy="61594"/>
          </a:xfrm>
          <a:custGeom>
            <a:avLst/>
            <a:gdLst/>
            <a:ahLst/>
            <a:cxnLst/>
            <a:rect l="l" t="t" r="r" b="b"/>
            <a:pathLst>
              <a:path w="66675" h="61595">
                <a:moveTo>
                  <a:pt x="64206" y="0"/>
                </a:moveTo>
                <a:lnTo>
                  <a:pt x="0" y="60423"/>
                </a:lnTo>
                <a:lnTo>
                  <a:pt x="122" y="60567"/>
                </a:lnTo>
                <a:lnTo>
                  <a:pt x="1530" y="61603"/>
                </a:lnTo>
                <a:lnTo>
                  <a:pt x="66340" y="622"/>
                </a:lnTo>
                <a:lnTo>
                  <a:pt x="64206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7"/>
          <p:cNvSpPr/>
          <p:nvPr/>
        </p:nvSpPr>
        <p:spPr>
          <a:xfrm>
            <a:off x="2908197" y="3273780"/>
            <a:ext cx="65405" cy="61594"/>
          </a:xfrm>
          <a:custGeom>
            <a:avLst/>
            <a:gdLst/>
            <a:ahLst/>
            <a:cxnLst/>
            <a:rect l="l" t="t" r="r" b="b"/>
            <a:pathLst>
              <a:path w="65405" h="61595">
                <a:moveTo>
                  <a:pt x="63387" y="0"/>
                </a:moveTo>
                <a:lnTo>
                  <a:pt x="0" y="59626"/>
                </a:lnTo>
                <a:lnTo>
                  <a:pt x="1175" y="61044"/>
                </a:lnTo>
                <a:lnTo>
                  <a:pt x="65393" y="634"/>
                </a:lnTo>
                <a:lnTo>
                  <a:pt x="63387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8"/>
          <p:cNvSpPr/>
          <p:nvPr/>
        </p:nvSpPr>
        <p:spPr>
          <a:xfrm>
            <a:off x="2907066" y="3273107"/>
            <a:ext cx="64769" cy="60325"/>
          </a:xfrm>
          <a:custGeom>
            <a:avLst/>
            <a:gdLst/>
            <a:ahLst/>
            <a:cxnLst/>
            <a:rect l="l" t="t" r="r" b="b"/>
            <a:pathLst>
              <a:path w="64769" h="60325">
                <a:moveTo>
                  <a:pt x="62638" y="0"/>
                </a:moveTo>
                <a:lnTo>
                  <a:pt x="0" y="58935"/>
                </a:lnTo>
                <a:lnTo>
                  <a:pt x="1131" y="60299"/>
                </a:lnTo>
                <a:lnTo>
                  <a:pt x="64518" y="673"/>
                </a:lnTo>
                <a:lnTo>
                  <a:pt x="62638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9"/>
          <p:cNvSpPr/>
          <p:nvPr/>
        </p:nvSpPr>
        <p:spPr>
          <a:xfrm>
            <a:off x="2905974" y="3272409"/>
            <a:ext cx="64135" cy="59690"/>
          </a:xfrm>
          <a:custGeom>
            <a:avLst/>
            <a:gdLst/>
            <a:ahLst/>
            <a:cxnLst/>
            <a:rect l="l" t="t" r="r" b="b"/>
            <a:pathLst>
              <a:path w="64135" h="59689">
                <a:moveTo>
                  <a:pt x="61978" y="0"/>
                </a:moveTo>
                <a:lnTo>
                  <a:pt x="0" y="58317"/>
                </a:lnTo>
                <a:lnTo>
                  <a:pt x="1092" y="59634"/>
                </a:lnTo>
                <a:lnTo>
                  <a:pt x="63731" y="711"/>
                </a:lnTo>
                <a:lnTo>
                  <a:pt x="61978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0"/>
          <p:cNvSpPr/>
          <p:nvPr/>
        </p:nvSpPr>
        <p:spPr>
          <a:xfrm>
            <a:off x="2904914" y="3271685"/>
            <a:ext cx="63500" cy="59055"/>
          </a:xfrm>
          <a:custGeom>
            <a:avLst/>
            <a:gdLst/>
            <a:ahLst/>
            <a:cxnLst/>
            <a:rect l="l" t="t" r="r" b="b"/>
            <a:pathLst>
              <a:path w="63500" h="59054">
                <a:moveTo>
                  <a:pt x="61386" y="0"/>
                </a:moveTo>
                <a:lnTo>
                  <a:pt x="0" y="57763"/>
                </a:lnTo>
                <a:lnTo>
                  <a:pt x="1059" y="59040"/>
                </a:lnTo>
                <a:lnTo>
                  <a:pt x="63037" y="736"/>
                </a:lnTo>
                <a:lnTo>
                  <a:pt x="61907" y="253"/>
                </a:lnTo>
                <a:lnTo>
                  <a:pt x="61386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1"/>
          <p:cNvSpPr/>
          <p:nvPr/>
        </p:nvSpPr>
        <p:spPr>
          <a:xfrm>
            <a:off x="2903870" y="3270897"/>
            <a:ext cx="62865" cy="59055"/>
          </a:xfrm>
          <a:custGeom>
            <a:avLst/>
            <a:gdLst/>
            <a:ahLst/>
            <a:cxnLst/>
            <a:rect l="l" t="t" r="r" b="b"/>
            <a:pathLst>
              <a:path w="62864" h="59054">
                <a:moveTo>
                  <a:pt x="60919" y="0"/>
                </a:moveTo>
                <a:lnTo>
                  <a:pt x="0" y="57291"/>
                </a:lnTo>
                <a:lnTo>
                  <a:pt x="1043" y="58550"/>
                </a:lnTo>
                <a:lnTo>
                  <a:pt x="62443" y="787"/>
                </a:lnTo>
                <a:lnTo>
                  <a:pt x="61389" y="266"/>
                </a:lnTo>
                <a:lnTo>
                  <a:pt x="60919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2"/>
          <p:cNvSpPr/>
          <p:nvPr/>
        </p:nvSpPr>
        <p:spPr>
          <a:xfrm>
            <a:off x="2902865" y="3270046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30" h="58420">
                <a:moveTo>
                  <a:pt x="60502" y="0"/>
                </a:moveTo>
                <a:lnTo>
                  <a:pt x="0" y="56930"/>
                </a:lnTo>
                <a:lnTo>
                  <a:pt x="1011" y="58149"/>
                </a:lnTo>
                <a:lnTo>
                  <a:pt x="61912" y="850"/>
                </a:lnTo>
                <a:lnTo>
                  <a:pt x="60502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3"/>
          <p:cNvSpPr/>
          <p:nvPr/>
        </p:nvSpPr>
        <p:spPr>
          <a:xfrm>
            <a:off x="2902170" y="3269094"/>
            <a:ext cx="61594" cy="58419"/>
          </a:xfrm>
          <a:custGeom>
            <a:avLst/>
            <a:gdLst/>
            <a:ahLst/>
            <a:cxnLst/>
            <a:rect l="l" t="t" r="r" b="b"/>
            <a:pathLst>
              <a:path w="61594" h="58420">
                <a:moveTo>
                  <a:pt x="59953" y="0"/>
                </a:moveTo>
                <a:lnTo>
                  <a:pt x="0" y="56396"/>
                </a:lnTo>
                <a:lnTo>
                  <a:pt x="37" y="57089"/>
                </a:lnTo>
                <a:lnTo>
                  <a:pt x="689" y="57875"/>
                </a:lnTo>
                <a:lnTo>
                  <a:pt x="61210" y="939"/>
                </a:lnTo>
                <a:lnTo>
                  <a:pt x="60727" y="635"/>
                </a:lnTo>
                <a:lnTo>
                  <a:pt x="59953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4"/>
          <p:cNvSpPr/>
          <p:nvPr/>
        </p:nvSpPr>
        <p:spPr>
          <a:xfrm>
            <a:off x="2902062" y="3267989"/>
            <a:ext cx="60325" cy="57785"/>
          </a:xfrm>
          <a:custGeom>
            <a:avLst/>
            <a:gdLst/>
            <a:ahLst/>
            <a:cxnLst/>
            <a:rect l="l" t="t" r="r" b="b"/>
            <a:pathLst>
              <a:path w="60325" h="57785">
                <a:moveTo>
                  <a:pt x="58981" y="0"/>
                </a:moveTo>
                <a:lnTo>
                  <a:pt x="0" y="55491"/>
                </a:lnTo>
                <a:lnTo>
                  <a:pt x="107" y="57501"/>
                </a:lnTo>
                <a:lnTo>
                  <a:pt x="60061" y="1104"/>
                </a:lnTo>
                <a:lnTo>
                  <a:pt x="59629" y="736"/>
                </a:lnTo>
                <a:lnTo>
                  <a:pt x="59273" y="368"/>
                </a:lnTo>
                <a:lnTo>
                  <a:pt x="58981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5"/>
          <p:cNvSpPr/>
          <p:nvPr/>
        </p:nvSpPr>
        <p:spPr>
          <a:xfrm>
            <a:off x="2901952" y="3266566"/>
            <a:ext cx="59690" cy="57150"/>
          </a:xfrm>
          <a:custGeom>
            <a:avLst/>
            <a:gdLst/>
            <a:ahLst/>
            <a:cxnLst/>
            <a:rect l="l" t="t" r="r" b="b"/>
            <a:pathLst>
              <a:path w="59689" h="57150">
                <a:moveTo>
                  <a:pt x="58341" y="0"/>
                </a:moveTo>
                <a:lnTo>
                  <a:pt x="0" y="54875"/>
                </a:lnTo>
                <a:lnTo>
                  <a:pt x="109" y="56913"/>
                </a:lnTo>
                <a:lnTo>
                  <a:pt x="59090" y="1422"/>
                </a:lnTo>
                <a:lnTo>
                  <a:pt x="58722" y="939"/>
                </a:lnTo>
                <a:lnTo>
                  <a:pt x="58468" y="469"/>
                </a:lnTo>
                <a:lnTo>
                  <a:pt x="58341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6"/>
          <p:cNvSpPr/>
          <p:nvPr/>
        </p:nvSpPr>
        <p:spPr>
          <a:xfrm>
            <a:off x="2901836" y="3263900"/>
            <a:ext cx="59055" cy="57785"/>
          </a:xfrm>
          <a:custGeom>
            <a:avLst/>
            <a:gdLst/>
            <a:ahLst/>
            <a:cxnLst/>
            <a:rect l="l" t="t" r="r" b="b"/>
            <a:pathLst>
              <a:path w="59055" h="57785">
                <a:moveTo>
                  <a:pt x="58868" y="0"/>
                </a:moveTo>
                <a:lnTo>
                  <a:pt x="0" y="55384"/>
                </a:lnTo>
                <a:lnTo>
                  <a:pt x="115" y="57542"/>
                </a:lnTo>
                <a:lnTo>
                  <a:pt x="58444" y="2654"/>
                </a:lnTo>
                <a:lnTo>
                  <a:pt x="58190" y="1765"/>
                </a:lnTo>
                <a:lnTo>
                  <a:pt x="58317" y="876"/>
                </a:lnTo>
                <a:lnTo>
                  <a:pt x="58868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7"/>
          <p:cNvSpPr/>
          <p:nvPr/>
        </p:nvSpPr>
        <p:spPr>
          <a:xfrm>
            <a:off x="2939771" y="3199003"/>
            <a:ext cx="78105" cy="82550"/>
          </a:xfrm>
          <a:custGeom>
            <a:avLst/>
            <a:gdLst/>
            <a:ahLst/>
            <a:cxnLst/>
            <a:rect l="l" t="t" r="r" b="b"/>
            <a:pathLst>
              <a:path w="78105" h="82550">
                <a:moveTo>
                  <a:pt x="480" y="0"/>
                </a:moveTo>
                <a:lnTo>
                  <a:pt x="0" y="151"/>
                </a:lnTo>
                <a:lnTo>
                  <a:pt x="76912" y="81876"/>
                </a:lnTo>
                <a:lnTo>
                  <a:pt x="77622" y="81939"/>
                </a:lnTo>
                <a:lnTo>
                  <a:pt x="48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8"/>
          <p:cNvSpPr/>
          <p:nvPr/>
        </p:nvSpPr>
        <p:spPr>
          <a:xfrm>
            <a:off x="2938767" y="3199168"/>
            <a:ext cx="78105" cy="81915"/>
          </a:xfrm>
          <a:custGeom>
            <a:avLst/>
            <a:gdLst/>
            <a:ahLst/>
            <a:cxnLst/>
            <a:rect l="l" t="t" r="r" b="b"/>
            <a:pathLst>
              <a:path w="78105" h="81914">
                <a:moveTo>
                  <a:pt x="1003" y="0"/>
                </a:moveTo>
                <a:lnTo>
                  <a:pt x="0" y="342"/>
                </a:lnTo>
                <a:lnTo>
                  <a:pt x="76468" y="81581"/>
                </a:lnTo>
                <a:lnTo>
                  <a:pt x="77902" y="81710"/>
                </a:lnTo>
                <a:lnTo>
                  <a:pt x="1003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9"/>
          <p:cNvSpPr/>
          <p:nvPr/>
        </p:nvSpPr>
        <p:spPr>
          <a:xfrm>
            <a:off x="2937777" y="3199498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69" h="81279">
                <a:moveTo>
                  <a:pt x="990" y="0"/>
                </a:moveTo>
                <a:lnTo>
                  <a:pt x="0" y="342"/>
                </a:lnTo>
                <a:lnTo>
                  <a:pt x="76037" y="81124"/>
                </a:lnTo>
                <a:lnTo>
                  <a:pt x="77459" y="81251"/>
                </a:lnTo>
                <a:lnTo>
                  <a:pt x="99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0"/>
          <p:cNvSpPr/>
          <p:nvPr/>
        </p:nvSpPr>
        <p:spPr>
          <a:xfrm>
            <a:off x="2936799" y="3199841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69" h="81279">
                <a:moveTo>
                  <a:pt x="977" y="0"/>
                </a:moveTo>
                <a:lnTo>
                  <a:pt x="0" y="317"/>
                </a:lnTo>
                <a:lnTo>
                  <a:pt x="75595" y="80654"/>
                </a:lnTo>
                <a:lnTo>
                  <a:pt x="77002" y="80780"/>
                </a:lnTo>
                <a:lnTo>
                  <a:pt x="977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1"/>
          <p:cNvSpPr/>
          <p:nvPr/>
        </p:nvSpPr>
        <p:spPr>
          <a:xfrm>
            <a:off x="2935757" y="3200158"/>
            <a:ext cx="76835" cy="80645"/>
          </a:xfrm>
          <a:custGeom>
            <a:avLst/>
            <a:gdLst/>
            <a:ahLst/>
            <a:cxnLst/>
            <a:rect l="l" t="t" r="r" b="b"/>
            <a:pathLst>
              <a:path w="76835" h="80645">
                <a:moveTo>
                  <a:pt x="1028" y="0"/>
                </a:moveTo>
                <a:lnTo>
                  <a:pt x="0" y="342"/>
                </a:lnTo>
                <a:lnTo>
                  <a:pt x="75173" y="80205"/>
                </a:lnTo>
                <a:lnTo>
                  <a:pt x="76637" y="80336"/>
                </a:lnTo>
                <a:lnTo>
                  <a:pt x="1028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2"/>
          <p:cNvSpPr/>
          <p:nvPr/>
        </p:nvSpPr>
        <p:spPr>
          <a:xfrm>
            <a:off x="2934716" y="3200501"/>
            <a:ext cx="76835" cy="80010"/>
          </a:xfrm>
          <a:custGeom>
            <a:avLst/>
            <a:gdLst/>
            <a:ahLst/>
            <a:cxnLst/>
            <a:rect l="l" t="t" r="r" b="b"/>
            <a:pathLst>
              <a:path w="76835" h="80010">
                <a:moveTo>
                  <a:pt x="1041" y="0"/>
                </a:moveTo>
                <a:lnTo>
                  <a:pt x="0" y="330"/>
                </a:lnTo>
                <a:lnTo>
                  <a:pt x="74723" y="79729"/>
                </a:lnTo>
                <a:lnTo>
                  <a:pt x="76215" y="79862"/>
                </a:lnTo>
                <a:lnTo>
                  <a:pt x="104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3"/>
          <p:cNvSpPr/>
          <p:nvPr/>
        </p:nvSpPr>
        <p:spPr>
          <a:xfrm>
            <a:off x="2933675" y="3200831"/>
            <a:ext cx="76200" cy="80010"/>
          </a:xfrm>
          <a:custGeom>
            <a:avLst/>
            <a:gdLst/>
            <a:ahLst/>
            <a:cxnLst/>
            <a:rect l="l" t="t" r="r" b="b"/>
            <a:pathLst>
              <a:path w="76200" h="80010">
                <a:moveTo>
                  <a:pt x="1028" y="0"/>
                </a:moveTo>
                <a:lnTo>
                  <a:pt x="0" y="330"/>
                </a:lnTo>
                <a:lnTo>
                  <a:pt x="74300" y="79267"/>
                </a:lnTo>
                <a:lnTo>
                  <a:pt x="75778" y="79400"/>
                </a:lnTo>
                <a:lnTo>
                  <a:pt x="1028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4"/>
          <p:cNvSpPr/>
          <p:nvPr/>
        </p:nvSpPr>
        <p:spPr>
          <a:xfrm>
            <a:off x="2932633" y="3201161"/>
            <a:ext cx="75565" cy="79375"/>
          </a:xfrm>
          <a:custGeom>
            <a:avLst/>
            <a:gdLst/>
            <a:ahLst/>
            <a:cxnLst/>
            <a:rect l="l" t="t" r="r" b="b"/>
            <a:pathLst>
              <a:path w="75564" h="79375">
                <a:moveTo>
                  <a:pt x="1041" y="0"/>
                </a:moveTo>
                <a:lnTo>
                  <a:pt x="0" y="317"/>
                </a:lnTo>
                <a:lnTo>
                  <a:pt x="73877" y="78806"/>
                </a:lnTo>
                <a:lnTo>
                  <a:pt x="75329" y="78936"/>
                </a:lnTo>
                <a:lnTo>
                  <a:pt x="1041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5"/>
          <p:cNvSpPr/>
          <p:nvPr/>
        </p:nvSpPr>
        <p:spPr>
          <a:xfrm>
            <a:off x="2931516" y="3201479"/>
            <a:ext cx="75565" cy="78740"/>
          </a:xfrm>
          <a:custGeom>
            <a:avLst/>
            <a:gdLst/>
            <a:ahLst/>
            <a:cxnLst/>
            <a:rect l="l" t="t" r="r" b="b"/>
            <a:pathLst>
              <a:path w="75564" h="78739">
                <a:moveTo>
                  <a:pt x="1117" y="0"/>
                </a:moveTo>
                <a:lnTo>
                  <a:pt x="0" y="342"/>
                </a:lnTo>
                <a:lnTo>
                  <a:pt x="73405" y="78346"/>
                </a:lnTo>
                <a:lnTo>
                  <a:pt x="74995" y="78488"/>
                </a:lnTo>
                <a:lnTo>
                  <a:pt x="1117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6"/>
          <p:cNvSpPr/>
          <p:nvPr/>
        </p:nvSpPr>
        <p:spPr>
          <a:xfrm>
            <a:off x="2930423" y="3201822"/>
            <a:ext cx="74930" cy="78105"/>
          </a:xfrm>
          <a:custGeom>
            <a:avLst/>
            <a:gdLst/>
            <a:ahLst/>
            <a:cxnLst/>
            <a:rect l="l" t="t" r="r" b="b"/>
            <a:pathLst>
              <a:path w="74930" h="78104">
                <a:moveTo>
                  <a:pt x="1092" y="0"/>
                </a:moveTo>
                <a:lnTo>
                  <a:pt x="0" y="317"/>
                </a:lnTo>
                <a:lnTo>
                  <a:pt x="72974" y="77866"/>
                </a:lnTo>
                <a:lnTo>
                  <a:pt x="74511" y="78004"/>
                </a:lnTo>
                <a:lnTo>
                  <a:pt x="1092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7"/>
          <p:cNvSpPr/>
          <p:nvPr/>
        </p:nvSpPr>
        <p:spPr>
          <a:xfrm>
            <a:off x="2929331" y="3202139"/>
            <a:ext cx="74295" cy="78105"/>
          </a:xfrm>
          <a:custGeom>
            <a:avLst/>
            <a:gdLst/>
            <a:ahLst/>
            <a:cxnLst/>
            <a:rect l="l" t="t" r="r" b="b"/>
            <a:pathLst>
              <a:path w="74294" h="78104">
                <a:moveTo>
                  <a:pt x="1079" y="0"/>
                </a:moveTo>
                <a:lnTo>
                  <a:pt x="0" y="330"/>
                </a:lnTo>
                <a:lnTo>
                  <a:pt x="72559" y="77414"/>
                </a:lnTo>
                <a:lnTo>
                  <a:pt x="74081" y="77550"/>
                </a:lnTo>
                <a:lnTo>
                  <a:pt x="1079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8"/>
          <p:cNvSpPr/>
          <p:nvPr/>
        </p:nvSpPr>
        <p:spPr>
          <a:xfrm>
            <a:off x="2928099" y="3202457"/>
            <a:ext cx="74295" cy="77470"/>
          </a:xfrm>
          <a:custGeom>
            <a:avLst/>
            <a:gdLst/>
            <a:ahLst/>
            <a:cxnLst/>
            <a:rect l="l" t="t" r="r" b="b"/>
            <a:pathLst>
              <a:path w="74294" h="77470">
                <a:moveTo>
                  <a:pt x="1231" y="0"/>
                </a:moveTo>
                <a:lnTo>
                  <a:pt x="0" y="355"/>
                </a:lnTo>
                <a:lnTo>
                  <a:pt x="72086" y="76944"/>
                </a:lnTo>
                <a:lnTo>
                  <a:pt x="73791" y="77096"/>
                </a:lnTo>
                <a:lnTo>
                  <a:pt x="1231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9"/>
          <p:cNvSpPr/>
          <p:nvPr/>
        </p:nvSpPr>
        <p:spPr>
          <a:xfrm>
            <a:off x="2926893" y="3202800"/>
            <a:ext cx="73660" cy="76835"/>
          </a:xfrm>
          <a:custGeom>
            <a:avLst/>
            <a:gdLst/>
            <a:ahLst/>
            <a:cxnLst/>
            <a:rect l="l" t="t" r="r" b="b"/>
            <a:pathLst>
              <a:path w="73660" h="76835">
                <a:moveTo>
                  <a:pt x="1206" y="0"/>
                </a:moveTo>
                <a:lnTo>
                  <a:pt x="812" y="126"/>
                </a:lnTo>
                <a:lnTo>
                  <a:pt x="0" y="330"/>
                </a:lnTo>
                <a:lnTo>
                  <a:pt x="71642" y="76453"/>
                </a:lnTo>
                <a:lnTo>
                  <a:pt x="73293" y="76601"/>
                </a:lnTo>
                <a:lnTo>
                  <a:pt x="1206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0"/>
          <p:cNvSpPr/>
          <p:nvPr/>
        </p:nvSpPr>
        <p:spPr>
          <a:xfrm>
            <a:off x="2925661" y="3203143"/>
            <a:ext cx="73025" cy="76200"/>
          </a:xfrm>
          <a:custGeom>
            <a:avLst/>
            <a:gdLst/>
            <a:ahLst/>
            <a:cxnLst/>
            <a:rect l="l" t="t" r="r" b="b"/>
            <a:pathLst>
              <a:path w="73025" h="76200">
                <a:moveTo>
                  <a:pt x="1231" y="0"/>
                </a:moveTo>
                <a:lnTo>
                  <a:pt x="0" y="317"/>
                </a:lnTo>
                <a:lnTo>
                  <a:pt x="71164" y="75912"/>
                </a:lnTo>
                <a:lnTo>
                  <a:pt x="72874" y="76110"/>
                </a:lnTo>
                <a:lnTo>
                  <a:pt x="1231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1"/>
          <p:cNvSpPr/>
          <p:nvPr/>
        </p:nvSpPr>
        <p:spPr>
          <a:xfrm>
            <a:off x="2924264" y="3203460"/>
            <a:ext cx="73025" cy="76200"/>
          </a:xfrm>
          <a:custGeom>
            <a:avLst/>
            <a:gdLst/>
            <a:ahLst/>
            <a:cxnLst/>
            <a:rect l="l" t="t" r="r" b="b"/>
            <a:pathLst>
              <a:path w="73025" h="76200">
                <a:moveTo>
                  <a:pt x="1397" y="0"/>
                </a:moveTo>
                <a:lnTo>
                  <a:pt x="927" y="139"/>
                </a:lnTo>
                <a:lnTo>
                  <a:pt x="0" y="355"/>
                </a:lnTo>
                <a:lnTo>
                  <a:pt x="70481" y="75237"/>
                </a:lnTo>
                <a:lnTo>
                  <a:pt x="72547" y="75592"/>
                </a:lnTo>
                <a:lnTo>
                  <a:pt x="1397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2"/>
          <p:cNvSpPr/>
          <p:nvPr/>
        </p:nvSpPr>
        <p:spPr>
          <a:xfrm>
            <a:off x="2922905" y="3203829"/>
            <a:ext cx="72390" cy="74930"/>
          </a:xfrm>
          <a:custGeom>
            <a:avLst/>
            <a:gdLst/>
            <a:ahLst/>
            <a:cxnLst/>
            <a:rect l="l" t="t" r="r" b="b"/>
            <a:pathLst>
              <a:path w="72389" h="74929">
                <a:moveTo>
                  <a:pt x="1358" y="0"/>
                </a:moveTo>
                <a:lnTo>
                  <a:pt x="0" y="342"/>
                </a:lnTo>
                <a:lnTo>
                  <a:pt x="69834" y="74523"/>
                </a:lnTo>
                <a:lnTo>
                  <a:pt x="71840" y="74868"/>
                </a:lnTo>
                <a:lnTo>
                  <a:pt x="1358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3"/>
          <p:cNvSpPr/>
          <p:nvPr/>
        </p:nvSpPr>
        <p:spPr>
          <a:xfrm>
            <a:off x="2921229" y="3204171"/>
            <a:ext cx="71755" cy="74295"/>
          </a:xfrm>
          <a:custGeom>
            <a:avLst/>
            <a:gdLst/>
            <a:ahLst/>
            <a:cxnLst/>
            <a:rect l="l" t="t" r="r" b="b"/>
            <a:pathLst>
              <a:path w="71755" h="74295">
                <a:moveTo>
                  <a:pt x="1676" y="0"/>
                </a:moveTo>
                <a:lnTo>
                  <a:pt x="0" y="380"/>
                </a:lnTo>
                <a:lnTo>
                  <a:pt x="69075" y="73760"/>
                </a:lnTo>
                <a:lnTo>
                  <a:pt x="71511" y="74180"/>
                </a:lnTo>
                <a:lnTo>
                  <a:pt x="1676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4"/>
          <p:cNvSpPr/>
          <p:nvPr/>
        </p:nvSpPr>
        <p:spPr>
          <a:xfrm>
            <a:off x="2919514" y="3204552"/>
            <a:ext cx="71120" cy="73660"/>
          </a:xfrm>
          <a:custGeom>
            <a:avLst/>
            <a:gdLst/>
            <a:ahLst/>
            <a:cxnLst/>
            <a:rect l="l" t="t" r="r" b="b"/>
            <a:pathLst>
              <a:path w="71119" h="73660">
                <a:moveTo>
                  <a:pt x="1727" y="0"/>
                </a:moveTo>
                <a:lnTo>
                  <a:pt x="0" y="381"/>
                </a:lnTo>
                <a:lnTo>
                  <a:pt x="68305" y="72951"/>
                </a:lnTo>
                <a:lnTo>
                  <a:pt x="70775" y="73377"/>
                </a:lnTo>
                <a:lnTo>
                  <a:pt x="1727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5"/>
          <p:cNvSpPr/>
          <p:nvPr/>
        </p:nvSpPr>
        <p:spPr>
          <a:xfrm>
            <a:off x="2917254" y="3204933"/>
            <a:ext cx="71120" cy="73025"/>
          </a:xfrm>
          <a:custGeom>
            <a:avLst/>
            <a:gdLst/>
            <a:ahLst/>
            <a:cxnLst/>
            <a:rect l="l" t="t" r="r" b="b"/>
            <a:pathLst>
              <a:path w="71119" h="73025">
                <a:moveTo>
                  <a:pt x="2260" y="0"/>
                </a:moveTo>
                <a:lnTo>
                  <a:pt x="0" y="469"/>
                </a:lnTo>
                <a:lnTo>
                  <a:pt x="67370" y="72020"/>
                </a:lnTo>
                <a:lnTo>
                  <a:pt x="70565" y="72570"/>
                </a:lnTo>
                <a:lnTo>
                  <a:pt x="226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6"/>
          <p:cNvSpPr/>
          <p:nvPr/>
        </p:nvSpPr>
        <p:spPr>
          <a:xfrm>
            <a:off x="2903497" y="3205391"/>
            <a:ext cx="81280" cy="71755"/>
          </a:xfrm>
          <a:custGeom>
            <a:avLst/>
            <a:gdLst/>
            <a:ahLst/>
            <a:cxnLst/>
            <a:rect l="l" t="t" r="r" b="b"/>
            <a:pathLst>
              <a:path w="81280" h="71754">
                <a:moveTo>
                  <a:pt x="13756" y="0"/>
                </a:moveTo>
                <a:lnTo>
                  <a:pt x="5539" y="1549"/>
                </a:lnTo>
                <a:lnTo>
                  <a:pt x="59" y="1549"/>
                </a:lnTo>
                <a:lnTo>
                  <a:pt x="57965" y="63068"/>
                </a:lnTo>
                <a:lnTo>
                  <a:pt x="64983" y="67242"/>
                </a:lnTo>
                <a:lnTo>
                  <a:pt x="77253" y="70896"/>
                </a:lnTo>
                <a:lnTo>
                  <a:pt x="81126" y="71563"/>
                </a:lnTo>
                <a:lnTo>
                  <a:pt x="15215" y="1549"/>
                </a:lnTo>
                <a:lnTo>
                  <a:pt x="5539" y="1549"/>
                </a:lnTo>
                <a:lnTo>
                  <a:pt x="0" y="1486"/>
                </a:lnTo>
                <a:lnTo>
                  <a:pt x="15155" y="1486"/>
                </a:lnTo>
                <a:lnTo>
                  <a:pt x="13756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7"/>
          <p:cNvSpPr/>
          <p:nvPr/>
        </p:nvSpPr>
        <p:spPr>
          <a:xfrm>
            <a:off x="5379352" y="4374959"/>
            <a:ext cx="88900" cy="2194560"/>
          </a:xfrm>
          <a:custGeom>
            <a:avLst/>
            <a:gdLst/>
            <a:ahLst/>
            <a:cxnLst/>
            <a:rect l="l" t="t" r="r" b="b"/>
            <a:pathLst>
              <a:path w="88900" h="2194559">
                <a:moveTo>
                  <a:pt x="88455" y="0"/>
                </a:moveTo>
                <a:lnTo>
                  <a:pt x="3822" y="135039"/>
                </a:lnTo>
                <a:lnTo>
                  <a:pt x="0" y="2194554"/>
                </a:lnTo>
                <a:lnTo>
                  <a:pt x="84645" y="2059508"/>
                </a:lnTo>
                <a:lnTo>
                  <a:pt x="88455" y="0"/>
                </a:lnTo>
                <a:close/>
              </a:path>
            </a:pathLst>
          </a:custGeom>
          <a:solidFill>
            <a:srgbClr val="B4B6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8"/>
          <p:cNvSpPr/>
          <p:nvPr/>
        </p:nvSpPr>
        <p:spPr>
          <a:xfrm>
            <a:off x="5321491" y="4312589"/>
            <a:ext cx="146685" cy="197485"/>
          </a:xfrm>
          <a:custGeom>
            <a:avLst/>
            <a:gdLst/>
            <a:ahLst/>
            <a:cxnLst/>
            <a:rect l="l" t="t" r="r" b="b"/>
            <a:pathLst>
              <a:path w="146685" h="197485">
                <a:moveTo>
                  <a:pt x="84620" y="0"/>
                </a:moveTo>
                <a:lnTo>
                  <a:pt x="0" y="135051"/>
                </a:lnTo>
                <a:lnTo>
                  <a:pt x="61683" y="197421"/>
                </a:lnTo>
                <a:lnTo>
                  <a:pt x="146316" y="62382"/>
                </a:lnTo>
                <a:lnTo>
                  <a:pt x="84620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9"/>
          <p:cNvSpPr/>
          <p:nvPr/>
        </p:nvSpPr>
        <p:spPr>
          <a:xfrm>
            <a:off x="5326564" y="4540034"/>
            <a:ext cx="0" cy="1995805"/>
          </a:xfrm>
          <a:custGeom>
            <a:avLst/>
            <a:gdLst/>
            <a:ahLst/>
            <a:cxnLst/>
            <a:rect l="l" t="t" r="r" b="b"/>
            <a:pathLst>
              <a:path h="1995804">
                <a:moveTo>
                  <a:pt x="0" y="0"/>
                </a:moveTo>
                <a:lnTo>
                  <a:pt x="0" y="1995766"/>
                </a:lnTo>
              </a:path>
            </a:pathLst>
          </a:custGeom>
          <a:ln w="4457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0"/>
          <p:cNvSpPr/>
          <p:nvPr/>
        </p:nvSpPr>
        <p:spPr>
          <a:xfrm>
            <a:off x="5327650" y="4539500"/>
            <a:ext cx="0" cy="1997710"/>
          </a:xfrm>
          <a:custGeom>
            <a:avLst/>
            <a:gdLst/>
            <a:ahLst/>
            <a:cxnLst/>
            <a:rect l="l" t="t" r="r" b="b"/>
            <a:pathLst>
              <a:path h="1997709">
                <a:moveTo>
                  <a:pt x="0" y="0"/>
                </a:moveTo>
                <a:lnTo>
                  <a:pt x="0" y="1997644"/>
                </a:lnTo>
              </a:path>
            </a:pathLst>
          </a:custGeom>
          <a:ln w="5130">
            <a:solidFill>
              <a:srgbClr val="C2C4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1"/>
          <p:cNvSpPr/>
          <p:nvPr/>
        </p:nvSpPr>
        <p:spPr>
          <a:xfrm>
            <a:off x="5329079" y="4538967"/>
            <a:ext cx="0" cy="1999614"/>
          </a:xfrm>
          <a:custGeom>
            <a:avLst/>
            <a:gdLst/>
            <a:ahLst/>
            <a:cxnLst/>
            <a:rect l="l" t="t" r="r" b="b"/>
            <a:pathLst>
              <a:path h="1999615">
                <a:moveTo>
                  <a:pt x="0" y="0"/>
                </a:moveTo>
                <a:lnTo>
                  <a:pt x="0" y="1999509"/>
                </a:lnTo>
              </a:path>
            </a:pathLst>
          </a:custGeom>
          <a:ln w="5143">
            <a:solidFill>
              <a:srgbClr val="C5C7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2"/>
          <p:cNvSpPr/>
          <p:nvPr/>
        </p:nvSpPr>
        <p:spPr>
          <a:xfrm>
            <a:off x="5330501" y="4538421"/>
            <a:ext cx="0" cy="2001520"/>
          </a:xfrm>
          <a:custGeom>
            <a:avLst/>
            <a:gdLst/>
            <a:ahLst/>
            <a:cxnLst/>
            <a:rect l="l" t="t" r="r" b="b"/>
            <a:pathLst>
              <a:path h="2001520">
                <a:moveTo>
                  <a:pt x="0" y="0"/>
                </a:moveTo>
                <a:lnTo>
                  <a:pt x="0" y="2001387"/>
                </a:lnTo>
              </a:path>
            </a:pathLst>
          </a:custGeom>
          <a:ln w="5143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3"/>
          <p:cNvSpPr/>
          <p:nvPr/>
        </p:nvSpPr>
        <p:spPr>
          <a:xfrm>
            <a:off x="5331930" y="4537874"/>
            <a:ext cx="0" cy="2003425"/>
          </a:xfrm>
          <a:custGeom>
            <a:avLst/>
            <a:gdLst/>
            <a:ahLst/>
            <a:cxnLst/>
            <a:rect l="l" t="t" r="r" b="b"/>
            <a:pathLst>
              <a:path h="2003425">
                <a:moveTo>
                  <a:pt x="0" y="0"/>
                </a:moveTo>
                <a:lnTo>
                  <a:pt x="0" y="2003264"/>
                </a:lnTo>
              </a:path>
            </a:pathLst>
          </a:custGeom>
          <a:ln w="5155">
            <a:solidFill>
              <a:srgbClr val="C9CB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4"/>
          <p:cNvSpPr/>
          <p:nvPr/>
        </p:nvSpPr>
        <p:spPr>
          <a:xfrm>
            <a:off x="5333353" y="4537316"/>
            <a:ext cx="0" cy="2005330"/>
          </a:xfrm>
          <a:custGeom>
            <a:avLst/>
            <a:gdLst/>
            <a:ahLst/>
            <a:cxnLst/>
            <a:rect l="l" t="t" r="r" b="b"/>
            <a:pathLst>
              <a:path h="2005329">
                <a:moveTo>
                  <a:pt x="0" y="0"/>
                </a:moveTo>
                <a:lnTo>
                  <a:pt x="0" y="2005155"/>
                </a:lnTo>
              </a:path>
            </a:pathLst>
          </a:custGeom>
          <a:ln w="5155">
            <a:solidFill>
              <a:srgbClr val="CCC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5"/>
          <p:cNvSpPr/>
          <p:nvPr/>
        </p:nvSpPr>
        <p:spPr>
          <a:xfrm>
            <a:off x="5334794" y="4536731"/>
            <a:ext cx="0" cy="2007235"/>
          </a:xfrm>
          <a:custGeom>
            <a:avLst/>
            <a:gdLst/>
            <a:ahLst/>
            <a:cxnLst/>
            <a:rect l="l" t="t" r="r" b="b"/>
            <a:pathLst>
              <a:path h="2007234">
                <a:moveTo>
                  <a:pt x="0" y="0"/>
                </a:moveTo>
                <a:lnTo>
                  <a:pt x="0" y="2007130"/>
                </a:lnTo>
              </a:path>
            </a:pathLst>
          </a:custGeom>
          <a:ln w="5193">
            <a:solidFill>
              <a:srgbClr val="CED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6"/>
          <p:cNvSpPr/>
          <p:nvPr/>
        </p:nvSpPr>
        <p:spPr>
          <a:xfrm>
            <a:off x="5336274" y="4536122"/>
            <a:ext cx="0" cy="2009139"/>
          </a:xfrm>
          <a:custGeom>
            <a:avLst/>
            <a:gdLst/>
            <a:ahLst/>
            <a:cxnLst/>
            <a:rect l="l" t="t" r="r" b="b"/>
            <a:pathLst>
              <a:path h="2009140">
                <a:moveTo>
                  <a:pt x="0" y="0"/>
                </a:moveTo>
                <a:lnTo>
                  <a:pt x="0" y="2009095"/>
                </a:lnTo>
              </a:path>
            </a:pathLst>
          </a:custGeom>
          <a:ln w="5180">
            <a:solidFill>
              <a:srgbClr val="D1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7"/>
          <p:cNvSpPr/>
          <p:nvPr/>
        </p:nvSpPr>
        <p:spPr>
          <a:xfrm>
            <a:off x="5337785" y="4535474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229"/>
                </a:lnTo>
              </a:path>
            </a:pathLst>
          </a:custGeom>
          <a:ln w="5307">
            <a:solidFill>
              <a:srgbClr val="D3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8"/>
          <p:cNvSpPr/>
          <p:nvPr/>
        </p:nvSpPr>
        <p:spPr>
          <a:xfrm>
            <a:off x="5339411" y="4534789"/>
            <a:ext cx="0" cy="2013585"/>
          </a:xfrm>
          <a:custGeom>
            <a:avLst/>
            <a:gdLst/>
            <a:ahLst/>
            <a:cxnLst/>
            <a:rect l="l" t="t" r="r" b="b"/>
            <a:pathLst>
              <a:path h="2013584">
                <a:moveTo>
                  <a:pt x="0" y="0"/>
                </a:moveTo>
                <a:lnTo>
                  <a:pt x="0" y="2013460"/>
                </a:lnTo>
              </a:path>
            </a:pathLst>
          </a:custGeom>
          <a:ln w="5384">
            <a:solidFill>
              <a:srgbClr val="D5D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99"/>
          <p:cNvSpPr/>
          <p:nvPr/>
        </p:nvSpPr>
        <p:spPr>
          <a:xfrm>
            <a:off x="5341150" y="4533988"/>
            <a:ext cx="0" cy="2016125"/>
          </a:xfrm>
          <a:custGeom>
            <a:avLst/>
            <a:gdLst/>
            <a:ahLst/>
            <a:cxnLst/>
            <a:rect l="l" t="t" r="r" b="b"/>
            <a:pathLst>
              <a:path h="2016125">
                <a:moveTo>
                  <a:pt x="0" y="0"/>
                </a:moveTo>
                <a:lnTo>
                  <a:pt x="0" y="2015972"/>
                </a:lnTo>
              </a:path>
            </a:pathLst>
          </a:custGeom>
          <a:ln w="5562">
            <a:solidFill>
              <a:srgbClr val="D7D9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0"/>
          <p:cNvSpPr/>
          <p:nvPr/>
        </p:nvSpPr>
        <p:spPr>
          <a:xfrm>
            <a:off x="5343163" y="4533036"/>
            <a:ext cx="0" cy="2019300"/>
          </a:xfrm>
          <a:custGeom>
            <a:avLst/>
            <a:gdLst/>
            <a:ahLst/>
            <a:cxnLst/>
            <a:rect l="l" t="t" r="r" b="b"/>
            <a:pathLst>
              <a:path h="2019300">
                <a:moveTo>
                  <a:pt x="0" y="0"/>
                </a:moveTo>
                <a:lnTo>
                  <a:pt x="0" y="2018970"/>
                </a:lnTo>
              </a:path>
            </a:pathLst>
          </a:custGeom>
          <a:ln w="5930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1"/>
          <p:cNvSpPr/>
          <p:nvPr/>
        </p:nvSpPr>
        <p:spPr>
          <a:xfrm>
            <a:off x="5345887" y="4531550"/>
            <a:ext cx="0" cy="2023110"/>
          </a:xfrm>
          <a:custGeom>
            <a:avLst/>
            <a:gdLst/>
            <a:ahLst/>
            <a:cxnLst/>
            <a:rect l="l" t="t" r="r" b="b"/>
            <a:pathLst>
              <a:path h="2023109">
                <a:moveTo>
                  <a:pt x="0" y="0"/>
                </a:moveTo>
                <a:lnTo>
                  <a:pt x="0" y="2023013"/>
                </a:lnTo>
              </a:path>
            </a:pathLst>
          </a:custGeom>
          <a:ln w="7010">
            <a:solidFill>
              <a:srgbClr val="DC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2"/>
          <p:cNvSpPr/>
          <p:nvPr/>
        </p:nvSpPr>
        <p:spPr>
          <a:xfrm>
            <a:off x="5352231" y="4526965"/>
            <a:ext cx="0" cy="2035175"/>
          </a:xfrm>
          <a:custGeom>
            <a:avLst/>
            <a:gdLst/>
            <a:ahLst/>
            <a:cxnLst/>
            <a:rect l="l" t="t" r="r" b="b"/>
            <a:pathLst>
              <a:path h="2035175">
                <a:moveTo>
                  <a:pt x="0" y="0"/>
                </a:moveTo>
                <a:lnTo>
                  <a:pt x="0" y="2034585"/>
                </a:lnTo>
              </a:path>
            </a:pathLst>
          </a:custGeom>
          <a:ln w="13169">
            <a:solidFill>
              <a:srgbClr val="DEE0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3"/>
          <p:cNvSpPr/>
          <p:nvPr/>
        </p:nvSpPr>
        <p:spPr>
          <a:xfrm>
            <a:off x="5359121" y="4524641"/>
            <a:ext cx="0" cy="2040255"/>
          </a:xfrm>
          <a:custGeom>
            <a:avLst/>
            <a:gdLst/>
            <a:ahLst/>
            <a:cxnLst/>
            <a:rect l="l" t="t" r="r" b="b"/>
            <a:pathLst>
              <a:path h="2040254">
                <a:moveTo>
                  <a:pt x="0" y="0"/>
                </a:moveTo>
                <a:lnTo>
                  <a:pt x="0" y="2040162"/>
                </a:lnTo>
              </a:path>
            </a:pathLst>
          </a:custGeom>
          <a:ln w="8152">
            <a:solidFill>
              <a:srgbClr val="DC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4"/>
          <p:cNvSpPr/>
          <p:nvPr/>
        </p:nvSpPr>
        <p:spPr>
          <a:xfrm>
            <a:off x="5362823" y="4522952"/>
            <a:ext cx="0" cy="2043430"/>
          </a:xfrm>
          <a:custGeom>
            <a:avLst/>
            <a:gdLst/>
            <a:ahLst/>
            <a:cxnLst/>
            <a:rect l="l" t="t" r="r" b="b"/>
            <a:pathLst>
              <a:path h="2043429">
                <a:moveTo>
                  <a:pt x="0" y="0"/>
                </a:moveTo>
                <a:lnTo>
                  <a:pt x="0" y="2043360"/>
                </a:lnTo>
              </a:path>
            </a:pathLst>
          </a:custGeom>
          <a:ln w="6794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5"/>
          <p:cNvSpPr/>
          <p:nvPr/>
        </p:nvSpPr>
        <p:spPr>
          <a:xfrm>
            <a:off x="5365497" y="4521606"/>
            <a:ext cx="0" cy="2045970"/>
          </a:xfrm>
          <a:custGeom>
            <a:avLst/>
            <a:gdLst/>
            <a:ahLst/>
            <a:cxnLst/>
            <a:rect l="l" t="t" r="r" b="b"/>
            <a:pathLst>
              <a:path h="2045970">
                <a:moveTo>
                  <a:pt x="0" y="0"/>
                </a:moveTo>
                <a:lnTo>
                  <a:pt x="0" y="2045784"/>
                </a:lnTo>
              </a:path>
            </a:pathLst>
          </a:custGeom>
          <a:ln w="6095">
            <a:solidFill>
              <a:srgbClr val="D7D9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6"/>
          <p:cNvSpPr/>
          <p:nvPr/>
        </p:nvSpPr>
        <p:spPr>
          <a:xfrm>
            <a:off x="5367573" y="4520463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820"/>
                </a:lnTo>
              </a:path>
            </a:pathLst>
          </a:custGeom>
          <a:ln w="5675">
            <a:solidFill>
              <a:srgbClr val="D5D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7"/>
          <p:cNvSpPr/>
          <p:nvPr/>
        </p:nvSpPr>
        <p:spPr>
          <a:xfrm>
            <a:off x="5369332" y="4519434"/>
            <a:ext cx="0" cy="2049780"/>
          </a:xfrm>
          <a:custGeom>
            <a:avLst/>
            <a:gdLst/>
            <a:ahLst/>
            <a:cxnLst/>
            <a:rect l="l" t="t" r="r" b="b"/>
            <a:pathLst>
              <a:path h="2049779">
                <a:moveTo>
                  <a:pt x="0" y="0"/>
                </a:moveTo>
                <a:lnTo>
                  <a:pt x="0" y="2049621"/>
                </a:lnTo>
              </a:path>
            </a:pathLst>
          </a:custGeom>
          <a:ln w="5434">
            <a:solidFill>
              <a:srgbClr val="D3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8"/>
          <p:cNvSpPr/>
          <p:nvPr/>
        </p:nvSpPr>
        <p:spPr>
          <a:xfrm>
            <a:off x="5370843" y="4518520"/>
            <a:ext cx="0" cy="2051685"/>
          </a:xfrm>
          <a:custGeom>
            <a:avLst/>
            <a:gdLst/>
            <a:ahLst/>
            <a:cxnLst/>
            <a:rect l="l" t="t" r="r" b="b"/>
            <a:pathLst>
              <a:path h="2051684">
                <a:moveTo>
                  <a:pt x="0" y="0"/>
                </a:moveTo>
                <a:lnTo>
                  <a:pt x="0" y="2051170"/>
                </a:lnTo>
              </a:path>
            </a:pathLst>
          </a:custGeom>
          <a:ln w="5180">
            <a:solidFill>
              <a:srgbClr val="D1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09"/>
          <p:cNvSpPr/>
          <p:nvPr/>
        </p:nvSpPr>
        <p:spPr>
          <a:xfrm>
            <a:off x="5372139" y="4517694"/>
            <a:ext cx="0" cy="2052955"/>
          </a:xfrm>
          <a:custGeom>
            <a:avLst/>
            <a:gdLst/>
            <a:ahLst/>
            <a:cxnLst/>
            <a:rect l="l" t="t" r="r" b="b"/>
            <a:pathLst>
              <a:path h="2052954">
                <a:moveTo>
                  <a:pt x="0" y="0"/>
                </a:moveTo>
                <a:lnTo>
                  <a:pt x="0" y="2052582"/>
                </a:lnTo>
              </a:path>
            </a:pathLst>
          </a:custGeom>
          <a:ln w="5028">
            <a:solidFill>
              <a:srgbClr val="CED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0"/>
          <p:cNvSpPr/>
          <p:nvPr/>
        </p:nvSpPr>
        <p:spPr>
          <a:xfrm>
            <a:off x="5373294" y="4516920"/>
            <a:ext cx="0" cy="2054225"/>
          </a:xfrm>
          <a:custGeom>
            <a:avLst/>
            <a:gdLst/>
            <a:ahLst/>
            <a:cxnLst/>
            <a:rect l="l" t="t" r="r" b="b"/>
            <a:pathLst>
              <a:path h="2054225">
                <a:moveTo>
                  <a:pt x="0" y="0"/>
                </a:moveTo>
                <a:lnTo>
                  <a:pt x="0" y="2053865"/>
                </a:lnTo>
              </a:path>
            </a:pathLst>
          </a:custGeom>
          <a:ln w="4901">
            <a:solidFill>
              <a:srgbClr val="CCC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1"/>
          <p:cNvSpPr/>
          <p:nvPr/>
        </p:nvSpPr>
        <p:spPr>
          <a:xfrm>
            <a:off x="5374329" y="4516208"/>
            <a:ext cx="0" cy="2054860"/>
          </a:xfrm>
          <a:custGeom>
            <a:avLst/>
            <a:gdLst/>
            <a:ahLst/>
            <a:cxnLst/>
            <a:rect l="l" t="t" r="r" b="b"/>
            <a:pathLst>
              <a:path h="2054859">
                <a:moveTo>
                  <a:pt x="0" y="0"/>
                </a:moveTo>
                <a:lnTo>
                  <a:pt x="0" y="2054796"/>
                </a:lnTo>
              </a:path>
            </a:pathLst>
          </a:custGeom>
          <a:ln w="4787">
            <a:solidFill>
              <a:srgbClr val="C9CB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2"/>
          <p:cNvSpPr/>
          <p:nvPr/>
        </p:nvSpPr>
        <p:spPr>
          <a:xfrm>
            <a:off x="5375263" y="4515523"/>
            <a:ext cx="0" cy="2055495"/>
          </a:xfrm>
          <a:custGeom>
            <a:avLst/>
            <a:gdLst/>
            <a:ahLst/>
            <a:cxnLst/>
            <a:rect l="l" t="t" r="r" b="b"/>
            <a:pathLst>
              <a:path h="2055495">
                <a:moveTo>
                  <a:pt x="0" y="0"/>
                </a:moveTo>
                <a:lnTo>
                  <a:pt x="0" y="2055372"/>
                </a:lnTo>
              </a:path>
            </a:pathLst>
          </a:custGeom>
          <a:ln w="4698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3"/>
          <p:cNvSpPr/>
          <p:nvPr/>
        </p:nvSpPr>
        <p:spPr>
          <a:xfrm>
            <a:off x="5376120" y="4514875"/>
            <a:ext cx="0" cy="2056130"/>
          </a:xfrm>
          <a:custGeom>
            <a:avLst/>
            <a:gdLst/>
            <a:ahLst/>
            <a:cxnLst/>
            <a:rect l="l" t="t" r="r" b="b"/>
            <a:pathLst>
              <a:path h="2056129">
                <a:moveTo>
                  <a:pt x="0" y="0"/>
                </a:moveTo>
                <a:lnTo>
                  <a:pt x="0" y="2055828"/>
                </a:lnTo>
              </a:path>
            </a:pathLst>
          </a:custGeom>
          <a:ln w="4634">
            <a:solidFill>
              <a:srgbClr val="C5C7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4"/>
          <p:cNvSpPr/>
          <p:nvPr/>
        </p:nvSpPr>
        <p:spPr>
          <a:xfrm>
            <a:off x="5376902" y="4514265"/>
            <a:ext cx="0" cy="2056764"/>
          </a:xfrm>
          <a:custGeom>
            <a:avLst/>
            <a:gdLst/>
            <a:ahLst/>
            <a:cxnLst/>
            <a:rect l="l" t="t" r="r" b="b"/>
            <a:pathLst>
              <a:path h="2056765">
                <a:moveTo>
                  <a:pt x="0" y="0"/>
                </a:moveTo>
                <a:lnTo>
                  <a:pt x="0" y="2056260"/>
                </a:lnTo>
              </a:path>
            </a:pathLst>
          </a:custGeom>
          <a:ln w="4545">
            <a:solidFill>
              <a:srgbClr val="C2C4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5"/>
          <p:cNvSpPr/>
          <p:nvPr/>
        </p:nvSpPr>
        <p:spPr>
          <a:xfrm>
            <a:off x="5377607" y="4513681"/>
            <a:ext cx="0" cy="2056764"/>
          </a:xfrm>
          <a:custGeom>
            <a:avLst/>
            <a:gdLst/>
            <a:ahLst/>
            <a:cxnLst/>
            <a:rect l="l" t="t" r="r" b="b"/>
            <a:pathLst>
              <a:path h="2056765">
                <a:moveTo>
                  <a:pt x="0" y="0"/>
                </a:moveTo>
                <a:lnTo>
                  <a:pt x="0" y="2056689"/>
                </a:lnTo>
              </a:path>
            </a:pathLst>
          </a:custGeom>
          <a:ln w="4506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6"/>
          <p:cNvSpPr/>
          <p:nvPr/>
        </p:nvSpPr>
        <p:spPr>
          <a:xfrm>
            <a:off x="5378260" y="4513122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098"/>
                </a:lnTo>
              </a:path>
            </a:pathLst>
          </a:custGeom>
          <a:ln w="4417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7"/>
          <p:cNvSpPr/>
          <p:nvPr/>
        </p:nvSpPr>
        <p:spPr>
          <a:xfrm>
            <a:off x="5378851" y="4512564"/>
            <a:ext cx="0" cy="2058035"/>
          </a:xfrm>
          <a:custGeom>
            <a:avLst/>
            <a:gdLst/>
            <a:ahLst/>
            <a:cxnLst/>
            <a:rect l="l" t="t" r="r" b="b"/>
            <a:pathLst>
              <a:path h="2058034">
                <a:moveTo>
                  <a:pt x="0" y="0"/>
                </a:moveTo>
                <a:lnTo>
                  <a:pt x="0" y="2057525"/>
                </a:lnTo>
              </a:path>
            </a:pathLst>
          </a:custGeom>
          <a:ln w="4379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8"/>
          <p:cNvSpPr/>
          <p:nvPr/>
        </p:nvSpPr>
        <p:spPr>
          <a:xfrm>
            <a:off x="5379391" y="4512030"/>
            <a:ext cx="0" cy="2058035"/>
          </a:xfrm>
          <a:custGeom>
            <a:avLst/>
            <a:gdLst/>
            <a:ahLst/>
            <a:cxnLst/>
            <a:rect l="l" t="t" r="r" b="b"/>
            <a:pathLst>
              <a:path h="2058034">
                <a:moveTo>
                  <a:pt x="0" y="0"/>
                </a:moveTo>
                <a:lnTo>
                  <a:pt x="0" y="2057939"/>
                </a:lnTo>
              </a:path>
            </a:pathLst>
          </a:custGeom>
          <a:ln w="4341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19"/>
          <p:cNvSpPr/>
          <p:nvPr/>
        </p:nvSpPr>
        <p:spPr>
          <a:xfrm>
            <a:off x="5379893" y="4511522"/>
            <a:ext cx="0" cy="2058670"/>
          </a:xfrm>
          <a:custGeom>
            <a:avLst/>
            <a:gdLst/>
            <a:ahLst/>
            <a:cxnLst/>
            <a:rect l="l" t="t" r="r" b="b"/>
            <a:pathLst>
              <a:path h="2058670">
                <a:moveTo>
                  <a:pt x="0" y="0"/>
                </a:moveTo>
                <a:lnTo>
                  <a:pt x="0" y="2058332"/>
                </a:lnTo>
              </a:path>
            </a:pathLst>
          </a:custGeom>
          <a:ln w="4277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0"/>
          <p:cNvSpPr/>
          <p:nvPr/>
        </p:nvSpPr>
        <p:spPr>
          <a:xfrm>
            <a:off x="5380324" y="4511014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4">
                <a:moveTo>
                  <a:pt x="0" y="0"/>
                </a:moveTo>
                <a:lnTo>
                  <a:pt x="0" y="2058742"/>
                </a:lnTo>
              </a:path>
            </a:pathLst>
          </a:custGeom>
          <a:ln w="4227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1"/>
          <p:cNvSpPr/>
          <p:nvPr/>
        </p:nvSpPr>
        <p:spPr>
          <a:xfrm>
            <a:off x="5380730" y="4510519"/>
            <a:ext cx="0" cy="2059305"/>
          </a:xfrm>
          <a:custGeom>
            <a:avLst/>
            <a:gdLst/>
            <a:ahLst/>
            <a:cxnLst/>
            <a:rect l="l" t="t" r="r" b="b"/>
            <a:pathLst>
              <a:path h="2059304">
                <a:moveTo>
                  <a:pt x="0" y="0"/>
                </a:moveTo>
                <a:lnTo>
                  <a:pt x="0" y="2059145"/>
                </a:lnTo>
              </a:path>
            </a:pathLst>
          </a:custGeom>
          <a:ln w="4177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2"/>
          <p:cNvSpPr/>
          <p:nvPr/>
        </p:nvSpPr>
        <p:spPr>
          <a:xfrm>
            <a:off x="5381079" y="4510049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40">
                <a:moveTo>
                  <a:pt x="0" y="0"/>
                </a:moveTo>
                <a:lnTo>
                  <a:pt x="0" y="2059535"/>
                </a:lnTo>
              </a:path>
            </a:pathLst>
          </a:custGeom>
          <a:ln w="4139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3"/>
          <p:cNvSpPr/>
          <p:nvPr/>
        </p:nvSpPr>
        <p:spPr>
          <a:xfrm>
            <a:off x="5381251" y="4509998"/>
            <a:ext cx="0" cy="2059939"/>
          </a:xfrm>
          <a:custGeom>
            <a:avLst/>
            <a:gdLst/>
            <a:ahLst/>
            <a:cxnLst/>
            <a:rect l="l" t="t" r="r" b="b"/>
            <a:pathLst>
              <a:path h="2059940">
                <a:moveTo>
                  <a:pt x="0" y="0"/>
                </a:moveTo>
                <a:lnTo>
                  <a:pt x="0" y="2059518"/>
                </a:lnTo>
              </a:path>
            </a:pathLst>
          </a:custGeom>
          <a:ln w="3848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4"/>
          <p:cNvSpPr/>
          <p:nvPr/>
        </p:nvSpPr>
        <p:spPr>
          <a:xfrm>
            <a:off x="5470671" y="2602252"/>
            <a:ext cx="0" cy="593090"/>
          </a:xfrm>
          <a:custGeom>
            <a:avLst/>
            <a:gdLst/>
            <a:ahLst/>
            <a:cxnLst/>
            <a:rect l="l" t="t" r="r" b="b"/>
            <a:pathLst>
              <a:path h="593089">
                <a:moveTo>
                  <a:pt x="0" y="0"/>
                </a:moveTo>
                <a:lnTo>
                  <a:pt x="0" y="592762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5"/>
          <p:cNvSpPr/>
          <p:nvPr/>
        </p:nvSpPr>
        <p:spPr>
          <a:xfrm>
            <a:off x="5470900" y="2601901"/>
            <a:ext cx="0" cy="593090"/>
          </a:xfrm>
          <a:custGeom>
            <a:avLst/>
            <a:gdLst/>
            <a:ahLst/>
            <a:cxnLst/>
            <a:rect l="l" t="t" r="r" b="b"/>
            <a:pathLst>
              <a:path h="593089">
                <a:moveTo>
                  <a:pt x="0" y="0"/>
                </a:moveTo>
                <a:lnTo>
                  <a:pt x="0" y="592656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6"/>
          <p:cNvSpPr/>
          <p:nvPr/>
        </p:nvSpPr>
        <p:spPr>
          <a:xfrm>
            <a:off x="5471090" y="2601499"/>
            <a:ext cx="0" cy="593090"/>
          </a:xfrm>
          <a:custGeom>
            <a:avLst/>
            <a:gdLst/>
            <a:ahLst/>
            <a:cxnLst/>
            <a:rect l="l" t="t" r="r" b="b"/>
            <a:pathLst>
              <a:path h="593089">
                <a:moveTo>
                  <a:pt x="0" y="0"/>
                </a:moveTo>
                <a:lnTo>
                  <a:pt x="0" y="592537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7"/>
          <p:cNvSpPr/>
          <p:nvPr/>
        </p:nvSpPr>
        <p:spPr>
          <a:xfrm>
            <a:off x="5471230" y="2601163"/>
            <a:ext cx="0" cy="592455"/>
          </a:xfrm>
          <a:custGeom>
            <a:avLst/>
            <a:gdLst/>
            <a:ahLst/>
            <a:cxnLst/>
            <a:rect l="l" t="t" r="r" b="b"/>
            <a:pathLst>
              <a:path h="592455">
                <a:moveTo>
                  <a:pt x="0" y="0"/>
                </a:moveTo>
                <a:lnTo>
                  <a:pt x="0" y="592315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8"/>
          <p:cNvSpPr/>
          <p:nvPr/>
        </p:nvSpPr>
        <p:spPr>
          <a:xfrm>
            <a:off x="5471293" y="2601090"/>
            <a:ext cx="0" cy="591820"/>
          </a:xfrm>
          <a:custGeom>
            <a:avLst/>
            <a:gdLst/>
            <a:ahLst/>
            <a:cxnLst/>
            <a:rect l="l" t="t" r="r" b="b"/>
            <a:pathLst>
              <a:path h="591819">
                <a:moveTo>
                  <a:pt x="0" y="0"/>
                </a:moveTo>
                <a:lnTo>
                  <a:pt x="0" y="591778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29"/>
          <p:cNvSpPr/>
          <p:nvPr/>
        </p:nvSpPr>
        <p:spPr>
          <a:xfrm>
            <a:off x="5245341" y="4386354"/>
            <a:ext cx="137833" cy="153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0"/>
          <p:cNvSpPr/>
          <p:nvPr/>
        </p:nvSpPr>
        <p:spPr>
          <a:xfrm>
            <a:off x="5413388" y="254509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50" y="0"/>
                </a:moveTo>
                <a:lnTo>
                  <a:pt x="57713" y="57522"/>
                </a:lnTo>
                <a:lnTo>
                  <a:pt x="50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1"/>
          <p:cNvSpPr/>
          <p:nvPr/>
        </p:nvSpPr>
        <p:spPr>
          <a:xfrm>
            <a:off x="5413439" y="2543835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5">
                <a:moveTo>
                  <a:pt x="457" y="0"/>
                </a:moveTo>
                <a:lnTo>
                  <a:pt x="393" y="419"/>
                </a:lnTo>
                <a:lnTo>
                  <a:pt x="253" y="838"/>
                </a:lnTo>
                <a:lnTo>
                  <a:pt x="0" y="1257"/>
                </a:lnTo>
                <a:lnTo>
                  <a:pt x="57708" y="58699"/>
                </a:lnTo>
                <a:lnTo>
                  <a:pt x="57962" y="58292"/>
                </a:lnTo>
                <a:lnTo>
                  <a:pt x="58153" y="57912"/>
                </a:lnTo>
                <a:lnTo>
                  <a:pt x="58267" y="57543"/>
                </a:lnTo>
                <a:lnTo>
                  <a:pt x="457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2"/>
          <p:cNvSpPr/>
          <p:nvPr/>
        </p:nvSpPr>
        <p:spPr>
          <a:xfrm>
            <a:off x="5413807" y="254264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5">
                <a:moveTo>
                  <a:pt x="0" y="0"/>
                </a:moveTo>
                <a:lnTo>
                  <a:pt x="88" y="1193"/>
                </a:lnTo>
                <a:lnTo>
                  <a:pt x="57899" y="58737"/>
                </a:lnTo>
                <a:lnTo>
                  <a:pt x="58051" y="57759"/>
                </a:lnTo>
                <a:lnTo>
                  <a:pt x="0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3"/>
          <p:cNvSpPr/>
          <p:nvPr/>
        </p:nvSpPr>
        <p:spPr>
          <a:xfrm>
            <a:off x="5413286" y="254153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0" y="0"/>
                </a:moveTo>
                <a:lnTo>
                  <a:pt x="241" y="368"/>
                </a:lnTo>
                <a:lnTo>
                  <a:pt x="419" y="736"/>
                </a:lnTo>
                <a:lnTo>
                  <a:pt x="533" y="1104"/>
                </a:lnTo>
                <a:lnTo>
                  <a:pt x="58571" y="58889"/>
                </a:lnTo>
                <a:lnTo>
                  <a:pt x="58571" y="58608"/>
                </a:lnTo>
                <a:lnTo>
                  <a:pt x="58394" y="58140"/>
                </a:lnTo>
                <a:lnTo>
                  <a:pt x="0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4"/>
          <p:cNvSpPr/>
          <p:nvPr/>
        </p:nvSpPr>
        <p:spPr>
          <a:xfrm>
            <a:off x="5412848" y="254095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0" y="0"/>
                </a:moveTo>
                <a:lnTo>
                  <a:pt x="210" y="237"/>
                </a:lnTo>
                <a:lnTo>
                  <a:pt x="426" y="580"/>
                </a:lnTo>
                <a:lnTo>
                  <a:pt x="58846" y="58721"/>
                </a:lnTo>
                <a:lnTo>
                  <a:pt x="58757" y="58517"/>
                </a:lnTo>
                <a:lnTo>
                  <a:pt x="58617" y="58340"/>
                </a:lnTo>
                <a:lnTo>
                  <a:pt x="0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5"/>
          <p:cNvSpPr/>
          <p:nvPr/>
        </p:nvSpPr>
        <p:spPr>
          <a:xfrm>
            <a:off x="5411429" y="2539689"/>
            <a:ext cx="59690" cy="59055"/>
          </a:xfrm>
          <a:custGeom>
            <a:avLst/>
            <a:gdLst/>
            <a:ahLst/>
            <a:cxnLst/>
            <a:rect l="l" t="t" r="r" b="b"/>
            <a:pathLst>
              <a:path w="59689" h="59055">
                <a:moveTo>
                  <a:pt x="17694" y="17451"/>
                </a:moveTo>
                <a:lnTo>
                  <a:pt x="59261" y="58819"/>
                </a:lnTo>
                <a:lnTo>
                  <a:pt x="57077" y="56634"/>
                </a:lnTo>
                <a:lnTo>
                  <a:pt x="54359" y="53802"/>
                </a:lnTo>
                <a:lnTo>
                  <a:pt x="51679" y="50919"/>
                </a:lnTo>
                <a:lnTo>
                  <a:pt x="17694" y="17451"/>
                </a:lnTo>
                <a:close/>
              </a:path>
              <a:path w="59689" h="59055">
                <a:moveTo>
                  <a:pt x="0" y="0"/>
                </a:moveTo>
                <a:lnTo>
                  <a:pt x="17694" y="17451"/>
                </a:lnTo>
                <a:lnTo>
                  <a:pt x="676" y="526"/>
                </a:lnTo>
                <a:lnTo>
                  <a:pt x="308" y="221"/>
                </a:lnTo>
                <a:lnTo>
                  <a:pt x="0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6"/>
          <p:cNvSpPr/>
          <p:nvPr/>
        </p:nvSpPr>
        <p:spPr>
          <a:xfrm>
            <a:off x="5410098" y="2538793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39" h="52069">
                <a:moveTo>
                  <a:pt x="0" y="0"/>
                </a:moveTo>
                <a:lnTo>
                  <a:pt x="622" y="592"/>
                </a:lnTo>
                <a:lnTo>
                  <a:pt x="1301" y="881"/>
                </a:lnTo>
                <a:lnTo>
                  <a:pt x="457" y="266"/>
                </a:lnTo>
                <a:lnTo>
                  <a:pt x="0" y="0"/>
                </a:lnTo>
                <a:close/>
              </a:path>
              <a:path w="53339" h="52069">
                <a:moveTo>
                  <a:pt x="11916" y="11335"/>
                </a:moveTo>
                <a:lnTo>
                  <a:pt x="53022" y="51816"/>
                </a:lnTo>
                <a:lnTo>
                  <a:pt x="51663" y="50317"/>
                </a:lnTo>
                <a:lnTo>
                  <a:pt x="49085" y="47345"/>
                </a:lnTo>
                <a:lnTo>
                  <a:pt x="46583" y="44310"/>
                </a:lnTo>
                <a:lnTo>
                  <a:pt x="11916" y="11335"/>
                </a:lnTo>
                <a:close/>
              </a:path>
              <a:path w="53339" h="52069">
                <a:moveTo>
                  <a:pt x="1337" y="916"/>
                </a:moveTo>
                <a:lnTo>
                  <a:pt x="1529" y="1454"/>
                </a:lnTo>
                <a:lnTo>
                  <a:pt x="11916" y="11335"/>
                </a:lnTo>
                <a:lnTo>
                  <a:pt x="1337" y="916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7"/>
          <p:cNvSpPr/>
          <p:nvPr/>
        </p:nvSpPr>
        <p:spPr>
          <a:xfrm>
            <a:off x="5408765" y="2538056"/>
            <a:ext cx="48260" cy="45085"/>
          </a:xfrm>
          <a:custGeom>
            <a:avLst/>
            <a:gdLst/>
            <a:ahLst/>
            <a:cxnLst/>
            <a:rect l="l" t="t" r="r" b="b"/>
            <a:pathLst>
              <a:path w="48260" h="45085">
                <a:moveTo>
                  <a:pt x="0" y="0"/>
                </a:moveTo>
                <a:lnTo>
                  <a:pt x="1018" y="930"/>
                </a:lnTo>
                <a:lnTo>
                  <a:pt x="1956" y="1329"/>
                </a:lnTo>
                <a:lnTo>
                  <a:pt x="1333" y="736"/>
                </a:lnTo>
                <a:lnTo>
                  <a:pt x="482" y="241"/>
                </a:lnTo>
                <a:lnTo>
                  <a:pt x="0" y="0"/>
                </a:lnTo>
                <a:close/>
              </a:path>
              <a:path w="48260" h="45085">
                <a:moveTo>
                  <a:pt x="13910" y="12700"/>
                </a:moveTo>
                <a:lnTo>
                  <a:pt x="47917" y="45046"/>
                </a:lnTo>
                <a:lnTo>
                  <a:pt x="45662" y="42196"/>
                </a:lnTo>
                <a:lnTo>
                  <a:pt x="44361" y="40500"/>
                </a:lnTo>
                <a:lnTo>
                  <a:pt x="13910" y="12700"/>
                </a:lnTo>
                <a:close/>
              </a:path>
              <a:path w="48260" h="45085">
                <a:moveTo>
                  <a:pt x="2862" y="2191"/>
                </a:moveTo>
                <a:lnTo>
                  <a:pt x="3086" y="2817"/>
                </a:lnTo>
                <a:lnTo>
                  <a:pt x="13910" y="12700"/>
                </a:lnTo>
                <a:lnTo>
                  <a:pt x="2862" y="2191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8"/>
          <p:cNvSpPr/>
          <p:nvPr/>
        </p:nvSpPr>
        <p:spPr>
          <a:xfrm>
            <a:off x="5407342" y="2537383"/>
            <a:ext cx="46355" cy="41275"/>
          </a:xfrm>
          <a:custGeom>
            <a:avLst/>
            <a:gdLst/>
            <a:ahLst/>
            <a:cxnLst/>
            <a:rect l="l" t="t" r="r" b="b"/>
            <a:pathLst>
              <a:path w="46354" h="41275">
                <a:moveTo>
                  <a:pt x="0" y="0"/>
                </a:moveTo>
                <a:lnTo>
                  <a:pt x="1244" y="1093"/>
                </a:lnTo>
                <a:lnTo>
                  <a:pt x="2415" y="1592"/>
                </a:lnTo>
                <a:lnTo>
                  <a:pt x="1422" y="685"/>
                </a:lnTo>
                <a:lnTo>
                  <a:pt x="977" y="444"/>
                </a:lnTo>
                <a:lnTo>
                  <a:pt x="0" y="0"/>
                </a:lnTo>
                <a:close/>
              </a:path>
              <a:path w="46354" h="41275">
                <a:moveTo>
                  <a:pt x="18297" y="16087"/>
                </a:moveTo>
                <a:lnTo>
                  <a:pt x="45770" y="41160"/>
                </a:lnTo>
                <a:lnTo>
                  <a:pt x="43942" y="38633"/>
                </a:lnTo>
                <a:lnTo>
                  <a:pt x="18297" y="16087"/>
                </a:lnTo>
                <a:close/>
              </a:path>
              <a:path w="46354" h="41275">
                <a:moveTo>
                  <a:pt x="4514" y="3508"/>
                </a:moveTo>
                <a:lnTo>
                  <a:pt x="4754" y="4180"/>
                </a:lnTo>
                <a:lnTo>
                  <a:pt x="18297" y="16087"/>
                </a:lnTo>
                <a:lnTo>
                  <a:pt x="4514" y="3508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39"/>
          <p:cNvSpPr/>
          <p:nvPr/>
        </p:nvSpPr>
        <p:spPr>
          <a:xfrm>
            <a:off x="5405882" y="253677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69">
                <a:moveTo>
                  <a:pt x="0" y="0"/>
                </a:moveTo>
                <a:lnTo>
                  <a:pt x="1326" y="1116"/>
                </a:lnTo>
                <a:lnTo>
                  <a:pt x="2704" y="1703"/>
                </a:lnTo>
                <a:lnTo>
                  <a:pt x="1460" y="609"/>
                </a:lnTo>
                <a:lnTo>
                  <a:pt x="0" y="0"/>
                </a:lnTo>
                <a:close/>
              </a:path>
              <a:path w="45720" h="39369">
                <a:moveTo>
                  <a:pt x="18254" y="15374"/>
                </a:moveTo>
                <a:lnTo>
                  <a:pt x="45402" y="39243"/>
                </a:lnTo>
                <a:lnTo>
                  <a:pt x="43713" y="36817"/>
                </a:lnTo>
                <a:lnTo>
                  <a:pt x="18254" y="15374"/>
                </a:lnTo>
                <a:close/>
              </a:path>
              <a:path w="45720" h="39369">
                <a:moveTo>
                  <a:pt x="6215" y="4789"/>
                </a:moveTo>
                <a:lnTo>
                  <a:pt x="6442" y="5425"/>
                </a:lnTo>
                <a:lnTo>
                  <a:pt x="18254" y="15374"/>
                </a:lnTo>
                <a:lnTo>
                  <a:pt x="6215" y="4789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0"/>
          <p:cNvSpPr/>
          <p:nvPr/>
        </p:nvSpPr>
        <p:spPr>
          <a:xfrm>
            <a:off x="5404422" y="2536215"/>
            <a:ext cx="45720" cy="37465"/>
          </a:xfrm>
          <a:custGeom>
            <a:avLst/>
            <a:gdLst/>
            <a:ahLst/>
            <a:cxnLst/>
            <a:rect l="l" t="t" r="r" b="b"/>
            <a:pathLst>
              <a:path w="45720" h="37464">
                <a:moveTo>
                  <a:pt x="0" y="0"/>
                </a:moveTo>
                <a:lnTo>
                  <a:pt x="1286" y="1037"/>
                </a:lnTo>
                <a:lnTo>
                  <a:pt x="2787" y="1676"/>
                </a:lnTo>
                <a:lnTo>
                  <a:pt x="1460" y="558"/>
                </a:lnTo>
                <a:lnTo>
                  <a:pt x="508" y="177"/>
                </a:lnTo>
                <a:lnTo>
                  <a:pt x="0" y="0"/>
                </a:lnTo>
                <a:close/>
              </a:path>
              <a:path w="45720" h="37464">
                <a:moveTo>
                  <a:pt x="18827" y="15181"/>
                </a:moveTo>
                <a:lnTo>
                  <a:pt x="45173" y="37363"/>
                </a:lnTo>
                <a:lnTo>
                  <a:pt x="43802" y="35318"/>
                </a:lnTo>
                <a:lnTo>
                  <a:pt x="18827" y="15181"/>
                </a:lnTo>
                <a:close/>
              </a:path>
              <a:path w="45720" h="37464">
                <a:moveTo>
                  <a:pt x="7901" y="5981"/>
                </a:moveTo>
                <a:lnTo>
                  <a:pt x="8096" y="6528"/>
                </a:lnTo>
                <a:lnTo>
                  <a:pt x="18827" y="15181"/>
                </a:lnTo>
                <a:lnTo>
                  <a:pt x="7901" y="5981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1"/>
          <p:cNvSpPr/>
          <p:nvPr/>
        </p:nvSpPr>
        <p:spPr>
          <a:xfrm>
            <a:off x="5402898" y="2535694"/>
            <a:ext cx="45720" cy="36195"/>
          </a:xfrm>
          <a:custGeom>
            <a:avLst/>
            <a:gdLst/>
            <a:ahLst/>
            <a:cxnLst/>
            <a:rect l="l" t="t" r="r" b="b"/>
            <a:pathLst>
              <a:path w="45720" h="36194">
                <a:moveTo>
                  <a:pt x="0" y="0"/>
                </a:moveTo>
                <a:lnTo>
                  <a:pt x="1049" y="808"/>
                </a:lnTo>
                <a:lnTo>
                  <a:pt x="2811" y="1558"/>
                </a:lnTo>
                <a:lnTo>
                  <a:pt x="1523" y="520"/>
                </a:lnTo>
                <a:lnTo>
                  <a:pt x="533" y="165"/>
                </a:lnTo>
                <a:lnTo>
                  <a:pt x="0" y="0"/>
                </a:lnTo>
                <a:close/>
              </a:path>
              <a:path w="45720" h="36194">
                <a:moveTo>
                  <a:pt x="20024" y="15432"/>
                </a:moveTo>
                <a:lnTo>
                  <a:pt x="45326" y="35826"/>
                </a:lnTo>
                <a:lnTo>
                  <a:pt x="44195" y="34061"/>
                </a:lnTo>
                <a:lnTo>
                  <a:pt x="20024" y="15432"/>
                </a:lnTo>
                <a:close/>
              </a:path>
              <a:path w="45720" h="36194">
                <a:moveTo>
                  <a:pt x="9619" y="7045"/>
                </a:moveTo>
                <a:lnTo>
                  <a:pt x="9800" y="7552"/>
                </a:lnTo>
                <a:lnTo>
                  <a:pt x="20024" y="15432"/>
                </a:lnTo>
                <a:lnTo>
                  <a:pt x="9619" y="7045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2"/>
          <p:cNvSpPr/>
          <p:nvPr/>
        </p:nvSpPr>
        <p:spPr>
          <a:xfrm>
            <a:off x="5401399" y="2535212"/>
            <a:ext cx="45720" cy="34925"/>
          </a:xfrm>
          <a:custGeom>
            <a:avLst/>
            <a:gdLst/>
            <a:ahLst/>
            <a:cxnLst/>
            <a:rect l="l" t="t" r="r" b="b"/>
            <a:pathLst>
              <a:path w="45720" h="34925">
                <a:moveTo>
                  <a:pt x="0" y="0"/>
                </a:moveTo>
                <a:lnTo>
                  <a:pt x="666" y="490"/>
                </a:lnTo>
                <a:lnTo>
                  <a:pt x="2583" y="1306"/>
                </a:lnTo>
                <a:lnTo>
                  <a:pt x="1498" y="469"/>
                </a:lnTo>
                <a:lnTo>
                  <a:pt x="0" y="0"/>
                </a:lnTo>
                <a:close/>
              </a:path>
              <a:path w="45720" h="34925">
                <a:moveTo>
                  <a:pt x="19795" y="14576"/>
                </a:moveTo>
                <a:lnTo>
                  <a:pt x="45694" y="34544"/>
                </a:lnTo>
                <a:lnTo>
                  <a:pt x="44653" y="32880"/>
                </a:lnTo>
                <a:lnTo>
                  <a:pt x="19795" y="14576"/>
                </a:lnTo>
                <a:close/>
              </a:path>
              <a:path w="45720" h="34925">
                <a:moveTo>
                  <a:pt x="11294" y="8021"/>
                </a:moveTo>
                <a:lnTo>
                  <a:pt x="11436" y="8421"/>
                </a:lnTo>
                <a:lnTo>
                  <a:pt x="19795" y="14576"/>
                </a:lnTo>
                <a:lnTo>
                  <a:pt x="11294" y="8021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3"/>
          <p:cNvSpPr/>
          <p:nvPr/>
        </p:nvSpPr>
        <p:spPr>
          <a:xfrm>
            <a:off x="5399837" y="2534742"/>
            <a:ext cx="46355" cy="33655"/>
          </a:xfrm>
          <a:custGeom>
            <a:avLst/>
            <a:gdLst/>
            <a:ahLst/>
            <a:cxnLst/>
            <a:rect l="l" t="t" r="r" b="b"/>
            <a:pathLst>
              <a:path w="46354" h="33655">
                <a:moveTo>
                  <a:pt x="0" y="0"/>
                </a:moveTo>
                <a:lnTo>
                  <a:pt x="2228" y="960"/>
                </a:lnTo>
                <a:lnTo>
                  <a:pt x="1562" y="469"/>
                </a:lnTo>
                <a:lnTo>
                  <a:pt x="0" y="0"/>
                </a:lnTo>
                <a:close/>
              </a:path>
              <a:path w="46354" h="33655">
                <a:moveTo>
                  <a:pt x="18966" y="13285"/>
                </a:moveTo>
                <a:lnTo>
                  <a:pt x="46215" y="33350"/>
                </a:lnTo>
                <a:lnTo>
                  <a:pt x="45199" y="31661"/>
                </a:lnTo>
                <a:lnTo>
                  <a:pt x="18966" y="13285"/>
                </a:lnTo>
                <a:close/>
              </a:path>
              <a:path w="46354" h="33655">
                <a:moveTo>
                  <a:pt x="12998" y="8891"/>
                </a:moveTo>
                <a:lnTo>
                  <a:pt x="13100" y="9176"/>
                </a:lnTo>
                <a:lnTo>
                  <a:pt x="18966" y="13285"/>
                </a:lnTo>
                <a:lnTo>
                  <a:pt x="12998" y="8891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4"/>
          <p:cNvSpPr/>
          <p:nvPr/>
        </p:nvSpPr>
        <p:spPr>
          <a:xfrm>
            <a:off x="5398338" y="2534335"/>
            <a:ext cx="46990" cy="32384"/>
          </a:xfrm>
          <a:custGeom>
            <a:avLst/>
            <a:gdLst/>
            <a:ahLst/>
            <a:cxnLst/>
            <a:rect l="l" t="t" r="r" b="b"/>
            <a:pathLst>
              <a:path w="46989" h="32385">
                <a:moveTo>
                  <a:pt x="0" y="0"/>
                </a:moveTo>
                <a:lnTo>
                  <a:pt x="239" y="159"/>
                </a:lnTo>
                <a:lnTo>
                  <a:pt x="1498" y="406"/>
                </a:lnTo>
                <a:lnTo>
                  <a:pt x="0" y="0"/>
                </a:lnTo>
                <a:close/>
              </a:path>
              <a:path w="46989" h="32385">
                <a:moveTo>
                  <a:pt x="19832" y="13247"/>
                </a:moveTo>
                <a:lnTo>
                  <a:pt x="46685" y="32054"/>
                </a:lnTo>
                <a:lnTo>
                  <a:pt x="45780" y="30579"/>
                </a:lnTo>
                <a:lnTo>
                  <a:pt x="19832" y="13247"/>
                </a:lnTo>
                <a:close/>
              </a:path>
              <a:path w="46989" h="32385">
                <a:moveTo>
                  <a:pt x="14598" y="9581"/>
                </a:moveTo>
                <a:lnTo>
                  <a:pt x="14677" y="9804"/>
                </a:lnTo>
                <a:lnTo>
                  <a:pt x="19832" y="13247"/>
                </a:lnTo>
                <a:lnTo>
                  <a:pt x="14598" y="9581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5"/>
          <p:cNvSpPr/>
          <p:nvPr/>
        </p:nvSpPr>
        <p:spPr>
          <a:xfrm>
            <a:off x="5396764" y="2533929"/>
            <a:ext cx="47625" cy="31115"/>
          </a:xfrm>
          <a:custGeom>
            <a:avLst/>
            <a:gdLst/>
            <a:ahLst/>
            <a:cxnLst/>
            <a:rect l="l" t="t" r="r" b="b"/>
            <a:pathLst>
              <a:path w="47625" h="31114">
                <a:moveTo>
                  <a:pt x="0" y="0"/>
                </a:moveTo>
                <a:lnTo>
                  <a:pt x="470" y="298"/>
                </a:lnTo>
                <a:lnTo>
                  <a:pt x="1814" y="566"/>
                </a:lnTo>
                <a:lnTo>
                  <a:pt x="1574" y="406"/>
                </a:lnTo>
                <a:lnTo>
                  <a:pt x="0" y="0"/>
                </a:lnTo>
                <a:close/>
              </a:path>
              <a:path w="47625" h="31114">
                <a:moveTo>
                  <a:pt x="19897" y="12645"/>
                </a:moveTo>
                <a:lnTo>
                  <a:pt x="47355" y="30986"/>
                </a:lnTo>
                <a:lnTo>
                  <a:pt x="46477" y="29537"/>
                </a:lnTo>
                <a:lnTo>
                  <a:pt x="19897" y="12645"/>
                </a:lnTo>
                <a:close/>
              </a:path>
              <a:path w="47625" h="31114">
                <a:moveTo>
                  <a:pt x="16252" y="10210"/>
                </a:moveTo>
                <a:lnTo>
                  <a:pt x="16307" y="10363"/>
                </a:lnTo>
                <a:lnTo>
                  <a:pt x="19897" y="12645"/>
                </a:lnTo>
                <a:lnTo>
                  <a:pt x="16252" y="1021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6"/>
          <p:cNvSpPr/>
          <p:nvPr/>
        </p:nvSpPr>
        <p:spPr>
          <a:xfrm>
            <a:off x="5395214" y="2533561"/>
            <a:ext cx="48260" cy="30480"/>
          </a:xfrm>
          <a:custGeom>
            <a:avLst/>
            <a:gdLst/>
            <a:ahLst/>
            <a:cxnLst/>
            <a:rect l="l" t="t" r="r" b="b"/>
            <a:pathLst>
              <a:path w="48260" h="30480">
                <a:moveTo>
                  <a:pt x="0" y="0"/>
                </a:moveTo>
                <a:lnTo>
                  <a:pt x="653" y="395"/>
                </a:lnTo>
                <a:lnTo>
                  <a:pt x="2019" y="667"/>
                </a:lnTo>
                <a:lnTo>
                  <a:pt x="1549" y="368"/>
                </a:lnTo>
                <a:lnTo>
                  <a:pt x="0" y="0"/>
                </a:lnTo>
                <a:close/>
              </a:path>
              <a:path w="48260" h="30480">
                <a:moveTo>
                  <a:pt x="19954" y="12061"/>
                </a:moveTo>
                <a:lnTo>
                  <a:pt x="48018" y="29892"/>
                </a:lnTo>
                <a:lnTo>
                  <a:pt x="47167" y="28511"/>
                </a:lnTo>
                <a:lnTo>
                  <a:pt x="19954" y="12061"/>
                </a:lnTo>
                <a:close/>
              </a:path>
              <a:path w="48260" h="30480">
                <a:moveTo>
                  <a:pt x="17855" y="10728"/>
                </a:moveTo>
                <a:lnTo>
                  <a:pt x="19954" y="12061"/>
                </a:lnTo>
                <a:lnTo>
                  <a:pt x="17855" y="10728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7"/>
          <p:cNvSpPr/>
          <p:nvPr/>
        </p:nvSpPr>
        <p:spPr>
          <a:xfrm>
            <a:off x="5393627" y="2533192"/>
            <a:ext cx="48895" cy="29209"/>
          </a:xfrm>
          <a:custGeom>
            <a:avLst/>
            <a:gdLst/>
            <a:ahLst/>
            <a:cxnLst/>
            <a:rect l="l" t="t" r="r" b="b"/>
            <a:pathLst>
              <a:path w="48895" h="29210">
                <a:moveTo>
                  <a:pt x="0" y="0"/>
                </a:moveTo>
                <a:lnTo>
                  <a:pt x="848" y="486"/>
                </a:lnTo>
                <a:lnTo>
                  <a:pt x="2241" y="763"/>
                </a:lnTo>
                <a:lnTo>
                  <a:pt x="1587" y="368"/>
                </a:lnTo>
                <a:lnTo>
                  <a:pt x="0" y="0"/>
                </a:lnTo>
                <a:close/>
              </a:path>
              <a:path w="48895" h="29210">
                <a:moveTo>
                  <a:pt x="19464" y="11156"/>
                </a:moveTo>
                <a:lnTo>
                  <a:pt x="48767" y="28879"/>
                </a:lnTo>
                <a:lnTo>
                  <a:pt x="47904" y="27457"/>
                </a:lnTo>
                <a:lnTo>
                  <a:pt x="19464" y="11156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8"/>
          <p:cNvSpPr/>
          <p:nvPr/>
        </p:nvSpPr>
        <p:spPr>
          <a:xfrm>
            <a:off x="5392167" y="2532932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29" h="27939">
                <a:moveTo>
                  <a:pt x="0" y="0"/>
                </a:moveTo>
                <a:lnTo>
                  <a:pt x="833" y="452"/>
                </a:lnTo>
                <a:lnTo>
                  <a:pt x="2308" y="746"/>
                </a:lnTo>
                <a:lnTo>
                  <a:pt x="1459" y="259"/>
                </a:lnTo>
                <a:lnTo>
                  <a:pt x="449" y="52"/>
                </a:lnTo>
                <a:lnTo>
                  <a:pt x="0" y="0"/>
                </a:lnTo>
                <a:close/>
              </a:path>
              <a:path w="49529" h="27939">
                <a:moveTo>
                  <a:pt x="20898" y="11343"/>
                </a:moveTo>
                <a:lnTo>
                  <a:pt x="49364" y="27717"/>
                </a:lnTo>
                <a:lnTo>
                  <a:pt x="48487" y="26320"/>
                </a:lnTo>
                <a:lnTo>
                  <a:pt x="20898" y="11343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49"/>
          <p:cNvSpPr/>
          <p:nvPr/>
        </p:nvSpPr>
        <p:spPr>
          <a:xfrm>
            <a:off x="5390893" y="2532785"/>
            <a:ext cx="50165" cy="26670"/>
          </a:xfrm>
          <a:custGeom>
            <a:avLst/>
            <a:gdLst/>
            <a:ahLst/>
            <a:cxnLst/>
            <a:rect l="l" t="t" r="r" b="b"/>
            <a:pathLst>
              <a:path w="50164" h="26669">
                <a:moveTo>
                  <a:pt x="0" y="0"/>
                </a:moveTo>
                <a:lnTo>
                  <a:pt x="574" y="295"/>
                </a:lnTo>
                <a:lnTo>
                  <a:pt x="2107" y="600"/>
                </a:lnTo>
                <a:lnTo>
                  <a:pt x="1274" y="147"/>
                </a:lnTo>
                <a:lnTo>
                  <a:pt x="0" y="0"/>
                </a:lnTo>
                <a:close/>
              </a:path>
              <a:path w="50164" h="26669">
                <a:moveTo>
                  <a:pt x="22128" y="11368"/>
                </a:moveTo>
                <a:lnTo>
                  <a:pt x="49749" y="26468"/>
                </a:lnTo>
                <a:lnTo>
                  <a:pt x="48898" y="25121"/>
                </a:lnTo>
                <a:lnTo>
                  <a:pt x="22128" y="11368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0"/>
          <p:cNvSpPr/>
          <p:nvPr/>
        </p:nvSpPr>
        <p:spPr>
          <a:xfrm>
            <a:off x="5389588" y="253263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254" y="123"/>
                </a:lnTo>
                <a:lnTo>
                  <a:pt x="1878" y="446"/>
                </a:lnTo>
                <a:lnTo>
                  <a:pt x="1304" y="151"/>
                </a:lnTo>
                <a:lnTo>
                  <a:pt x="0" y="0"/>
                </a:lnTo>
                <a:close/>
              </a:path>
              <a:path w="50800" h="25400">
                <a:moveTo>
                  <a:pt x="23365" y="11330"/>
                </a:moveTo>
                <a:lnTo>
                  <a:pt x="23435" y="11527"/>
                </a:lnTo>
                <a:lnTo>
                  <a:pt x="50203" y="25285"/>
                </a:lnTo>
                <a:lnTo>
                  <a:pt x="49314" y="23914"/>
                </a:lnTo>
                <a:lnTo>
                  <a:pt x="23365" y="1133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1"/>
          <p:cNvSpPr/>
          <p:nvPr/>
        </p:nvSpPr>
        <p:spPr>
          <a:xfrm>
            <a:off x="5388114" y="2532413"/>
            <a:ext cx="50800" cy="24130"/>
          </a:xfrm>
          <a:custGeom>
            <a:avLst/>
            <a:gdLst/>
            <a:ahLst/>
            <a:cxnLst/>
            <a:rect l="l" t="t" r="r" b="b"/>
            <a:pathLst>
              <a:path w="50800" h="24130">
                <a:moveTo>
                  <a:pt x="24749" y="11298"/>
                </a:moveTo>
                <a:lnTo>
                  <a:pt x="24836" y="11543"/>
                </a:lnTo>
                <a:lnTo>
                  <a:pt x="50788" y="24135"/>
                </a:lnTo>
                <a:lnTo>
                  <a:pt x="49835" y="22750"/>
                </a:lnTo>
                <a:lnTo>
                  <a:pt x="24749" y="11298"/>
                </a:lnTo>
                <a:close/>
              </a:path>
              <a:path w="50800" h="24130">
                <a:moveTo>
                  <a:pt x="597" y="118"/>
                </a:moveTo>
                <a:lnTo>
                  <a:pt x="1771" y="352"/>
                </a:lnTo>
                <a:lnTo>
                  <a:pt x="1507" y="224"/>
                </a:lnTo>
                <a:lnTo>
                  <a:pt x="597" y="118"/>
                </a:lnTo>
                <a:close/>
              </a:path>
              <a:path w="50800" h="24130">
                <a:moveTo>
                  <a:pt x="0" y="0"/>
                </a:moveTo>
                <a:lnTo>
                  <a:pt x="145" y="66"/>
                </a:lnTo>
                <a:lnTo>
                  <a:pt x="597" y="118"/>
                </a:lnTo>
                <a:lnTo>
                  <a:pt x="0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2"/>
          <p:cNvSpPr/>
          <p:nvPr/>
        </p:nvSpPr>
        <p:spPr>
          <a:xfrm>
            <a:off x="5386207" y="2532033"/>
            <a:ext cx="52069" cy="23495"/>
          </a:xfrm>
          <a:custGeom>
            <a:avLst/>
            <a:gdLst/>
            <a:ahLst/>
            <a:cxnLst/>
            <a:rect l="l" t="t" r="r" b="b"/>
            <a:pathLst>
              <a:path w="52070" h="23494">
                <a:moveTo>
                  <a:pt x="26542" y="11359"/>
                </a:moveTo>
                <a:lnTo>
                  <a:pt x="26656" y="11677"/>
                </a:lnTo>
                <a:lnTo>
                  <a:pt x="51755" y="23130"/>
                </a:lnTo>
                <a:lnTo>
                  <a:pt x="50752" y="21720"/>
                </a:lnTo>
                <a:lnTo>
                  <a:pt x="26542" y="11359"/>
                </a:lnTo>
                <a:close/>
              </a:path>
              <a:path w="52070" h="23494">
                <a:moveTo>
                  <a:pt x="0" y="0"/>
                </a:moveTo>
                <a:lnTo>
                  <a:pt x="666" y="285"/>
                </a:lnTo>
                <a:lnTo>
                  <a:pt x="2036" y="444"/>
                </a:lnTo>
                <a:lnTo>
                  <a:pt x="1885" y="375"/>
                </a:lnTo>
                <a:lnTo>
                  <a:pt x="0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3"/>
          <p:cNvSpPr/>
          <p:nvPr/>
        </p:nvSpPr>
        <p:spPr>
          <a:xfrm>
            <a:off x="5384001" y="2531594"/>
            <a:ext cx="53340" cy="22225"/>
          </a:xfrm>
          <a:custGeom>
            <a:avLst/>
            <a:gdLst/>
            <a:ahLst/>
            <a:cxnLst/>
            <a:rect l="l" t="t" r="r" b="b"/>
            <a:pathLst>
              <a:path w="53339" h="22225">
                <a:moveTo>
                  <a:pt x="28607" y="11402"/>
                </a:moveTo>
                <a:lnTo>
                  <a:pt x="28751" y="11806"/>
                </a:lnTo>
                <a:lnTo>
                  <a:pt x="52945" y="22172"/>
                </a:lnTo>
                <a:lnTo>
                  <a:pt x="52361" y="21359"/>
                </a:lnTo>
                <a:lnTo>
                  <a:pt x="51802" y="20648"/>
                </a:lnTo>
                <a:lnTo>
                  <a:pt x="28607" y="11402"/>
                </a:lnTo>
                <a:close/>
              </a:path>
              <a:path w="53339" h="22225">
                <a:moveTo>
                  <a:pt x="0" y="0"/>
                </a:moveTo>
                <a:lnTo>
                  <a:pt x="1383" y="551"/>
                </a:lnTo>
                <a:lnTo>
                  <a:pt x="2892" y="726"/>
                </a:lnTo>
                <a:lnTo>
                  <a:pt x="2235" y="444"/>
                </a:lnTo>
                <a:lnTo>
                  <a:pt x="0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4"/>
          <p:cNvSpPr/>
          <p:nvPr/>
        </p:nvSpPr>
        <p:spPr>
          <a:xfrm>
            <a:off x="5381385" y="2531073"/>
            <a:ext cx="54610" cy="21590"/>
          </a:xfrm>
          <a:custGeom>
            <a:avLst/>
            <a:gdLst/>
            <a:ahLst/>
            <a:cxnLst/>
            <a:rect l="l" t="t" r="r" b="b"/>
            <a:pathLst>
              <a:path w="54610" h="21589">
                <a:moveTo>
                  <a:pt x="31058" y="11458"/>
                </a:moveTo>
                <a:lnTo>
                  <a:pt x="31226" y="11930"/>
                </a:lnTo>
                <a:lnTo>
                  <a:pt x="54418" y="21169"/>
                </a:lnTo>
                <a:lnTo>
                  <a:pt x="53212" y="19632"/>
                </a:lnTo>
                <a:lnTo>
                  <a:pt x="31058" y="11458"/>
                </a:lnTo>
                <a:close/>
              </a:path>
              <a:path w="54610" h="21589">
                <a:moveTo>
                  <a:pt x="0" y="0"/>
                </a:moveTo>
                <a:lnTo>
                  <a:pt x="2403" y="886"/>
                </a:lnTo>
                <a:lnTo>
                  <a:pt x="3956" y="1067"/>
                </a:lnTo>
                <a:lnTo>
                  <a:pt x="2553" y="508"/>
                </a:lnTo>
                <a:lnTo>
                  <a:pt x="0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5"/>
          <p:cNvSpPr/>
          <p:nvPr/>
        </p:nvSpPr>
        <p:spPr>
          <a:xfrm>
            <a:off x="5378671" y="2530721"/>
            <a:ext cx="56515" cy="20320"/>
          </a:xfrm>
          <a:custGeom>
            <a:avLst/>
            <a:gdLst/>
            <a:ahLst/>
            <a:cxnLst/>
            <a:rect l="l" t="t" r="r" b="b"/>
            <a:pathLst>
              <a:path w="56514" h="20319">
                <a:moveTo>
                  <a:pt x="33525" y="11117"/>
                </a:moveTo>
                <a:lnTo>
                  <a:pt x="33775" y="11819"/>
                </a:lnTo>
                <a:lnTo>
                  <a:pt x="55926" y="19997"/>
                </a:lnTo>
                <a:lnTo>
                  <a:pt x="54173" y="17965"/>
                </a:lnTo>
                <a:lnTo>
                  <a:pt x="33525" y="11117"/>
                </a:lnTo>
                <a:close/>
              </a:path>
              <a:path w="56514" h="20319">
                <a:moveTo>
                  <a:pt x="0" y="0"/>
                </a:moveTo>
                <a:lnTo>
                  <a:pt x="2992" y="992"/>
                </a:lnTo>
                <a:lnTo>
                  <a:pt x="5115" y="1238"/>
                </a:lnTo>
                <a:lnTo>
                  <a:pt x="2713" y="352"/>
                </a:lnTo>
                <a:lnTo>
                  <a:pt x="1704" y="151"/>
                </a:lnTo>
                <a:lnTo>
                  <a:pt x="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6"/>
          <p:cNvSpPr/>
          <p:nvPr/>
        </p:nvSpPr>
        <p:spPr>
          <a:xfrm>
            <a:off x="5355018" y="2528620"/>
            <a:ext cx="78105" cy="20320"/>
          </a:xfrm>
          <a:custGeom>
            <a:avLst/>
            <a:gdLst/>
            <a:ahLst/>
            <a:cxnLst/>
            <a:rect l="l" t="t" r="r" b="b"/>
            <a:pathLst>
              <a:path w="78104" h="20319">
                <a:moveTo>
                  <a:pt x="33692" y="3911"/>
                </a:moveTo>
                <a:lnTo>
                  <a:pt x="44781" y="6118"/>
                </a:lnTo>
                <a:lnTo>
                  <a:pt x="56408" y="11065"/>
                </a:lnTo>
                <a:lnTo>
                  <a:pt x="57177" y="13220"/>
                </a:lnTo>
                <a:lnTo>
                  <a:pt x="77825" y="20066"/>
                </a:lnTo>
                <a:lnTo>
                  <a:pt x="60172" y="6985"/>
                </a:lnTo>
                <a:lnTo>
                  <a:pt x="33692" y="3911"/>
                </a:lnTo>
                <a:close/>
              </a:path>
              <a:path w="78104" h="20319">
                <a:moveTo>
                  <a:pt x="0" y="0"/>
                </a:moveTo>
                <a:lnTo>
                  <a:pt x="26626" y="3090"/>
                </a:lnTo>
                <a:lnTo>
                  <a:pt x="23634" y="2098"/>
                </a:lnTo>
                <a:lnTo>
                  <a:pt x="0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7"/>
          <p:cNvSpPr/>
          <p:nvPr/>
        </p:nvSpPr>
        <p:spPr>
          <a:xfrm>
            <a:off x="2903144" y="2426347"/>
            <a:ext cx="143510" cy="190500"/>
          </a:xfrm>
          <a:custGeom>
            <a:avLst/>
            <a:gdLst/>
            <a:ahLst/>
            <a:cxnLst/>
            <a:rect l="l" t="t" r="r" b="b"/>
            <a:pathLst>
              <a:path w="143510" h="190500">
                <a:moveTo>
                  <a:pt x="143497" y="0"/>
                </a:moveTo>
                <a:lnTo>
                  <a:pt x="84632" y="55384"/>
                </a:lnTo>
                <a:lnTo>
                  <a:pt x="0" y="190436"/>
                </a:lnTo>
                <a:lnTo>
                  <a:pt x="58864" y="135051"/>
                </a:lnTo>
                <a:lnTo>
                  <a:pt x="143497" y="0"/>
                </a:lnTo>
                <a:close/>
              </a:path>
            </a:pathLst>
          </a:custGeom>
          <a:solidFill>
            <a:srgbClr val="949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8"/>
          <p:cNvSpPr/>
          <p:nvPr/>
        </p:nvSpPr>
        <p:spPr>
          <a:xfrm>
            <a:off x="2940422" y="2650985"/>
            <a:ext cx="0" cy="548640"/>
          </a:xfrm>
          <a:custGeom>
            <a:avLst/>
            <a:gdLst/>
            <a:ahLst/>
            <a:cxnLst/>
            <a:rect l="l" t="t" r="r" b="b"/>
            <a:pathLst>
              <a:path h="548639">
                <a:moveTo>
                  <a:pt x="0" y="0"/>
                </a:moveTo>
                <a:lnTo>
                  <a:pt x="0" y="548225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59"/>
          <p:cNvSpPr/>
          <p:nvPr/>
        </p:nvSpPr>
        <p:spPr>
          <a:xfrm>
            <a:off x="2939364" y="2650324"/>
            <a:ext cx="0" cy="549910"/>
          </a:xfrm>
          <a:custGeom>
            <a:avLst/>
            <a:gdLst/>
            <a:ahLst/>
            <a:cxnLst/>
            <a:rect l="l" t="t" r="r" b="b"/>
            <a:pathLst>
              <a:path h="549910">
                <a:moveTo>
                  <a:pt x="0" y="0"/>
                </a:moveTo>
                <a:lnTo>
                  <a:pt x="0" y="549315"/>
                </a:lnTo>
              </a:path>
            </a:pathLst>
          </a:custGeom>
          <a:ln w="3175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0"/>
          <p:cNvSpPr/>
          <p:nvPr/>
        </p:nvSpPr>
        <p:spPr>
          <a:xfrm>
            <a:off x="2937948" y="2649664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4">
                <a:moveTo>
                  <a:pt x="0" y="0"/>
                </a:moveTo>
                <a:lnTo>
                  <a:pt x="0" y="550402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1"/>
          <p:cNvSpPr/>
          <p:nvPr/>
        </p:nvSpPr>
        <p:spPr>
          <a:xfrm>
            <a:off x="2936551" y="2648978"/>
            <a:ext cx="0" cy="551815"/>
          </a:xfrm>
          <a:custGeom>
            <a:avLst/>
            <a:gdLst/>
            <a:ahLst/>
            <a:cxnLst/>
            <a:rect l="l" t="t" r="r" b="b"/>
            <a:pathLst>
              <a:path h="551814">
                <a:moveTo>
                  <a:pt x="0" y="0"/>
                </a:moveTo>
                <a:lnTo>
                  <a:pt x="0" y="551511"/>
                </a:lnTo>
              </a:path>
            </a:pathLst>
          </a:custGeom>
          <a:ln w="3175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2"/>
          <p:cNvSpPr/>
          <p:nvPr/>
        </p:nvSpPr>
        <p:spPr>
          <a:xfrm>
            <a:off x="2935161" y="2648292"/>
            <a:ext cx="0" cy="553085"/>
          </a:xfrm>
          <a:custGeom>
            <a:avLst/>
            <a:gdLst/>
            <a:ahLst/>
            <a:cxnLst/>
            <a:rect l="l" t="t" r="r" b="b"/>
            <a:pathLst>
              <a:path h="553085">
                <a:moveTo>
                  <a:pt x="0" y="0"/>
                </a:moveTo>
                <a:lnTo>
                  <a:pt x="0" y="552616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3"/>
          <p:cNvSpPr/>
          <p:nvPr/>
        </p:nvSpPr>
        <p:spPr>
          <a:xfrm>
            <a:off x="2933783" y="2647594"/>
            <a:ext cx="0" cy="553720"/>
          </a:xfrm>
          <a:custGeom>
            <a:avLst/>
            <a:gdLst/>
            <a:ahLst/>
            <a:cxnLst/>
            <a:rect l="l" t="t" r="r" b="b"/>
            <a:pathLst>
              <a:path h="553719">
                <a:moveTo>
                  <a:pt x="0" y="0"/>
                </a:moveTo>
                <a:lnTo>
                  <a:pt x="0" y="553729"/>
                </a:lnTo>
              </a:path>
            </a:pathLst>
          </a:custGeom>
          <a:ln w="3175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4"/>
          <p:cNvSpPr/>
          <p:nvPr/>
        </p:nvSpPr>
        <p:spPr>
          <a:xfrm>
            <a:off x="2932405" y="2646870"/>
            <a:ext cx="0" cy="554990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872"/>
                </a:lnTo>
              </a:path>
            </a:pathLst>
          </a:custGeom>
          <a:ln w="3175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5"/>
          <p:cNvSpPr/>
          <p:nvPr/>
        </p:nvSpPr>
        <p:spPr>
          <a:xfrm>
            <a:off x="2931033" y="2646146"/>
            <a:ext cx="0" cy="556260"/>
          </a:xfrm>
          <a:custGeom>
            <a:avLst/>
            <a:gdLst/>
            <a:ahLst/>
            <a:cxnLst/>
            <a:rect l="l" t="t" r="r" b="b"/>
            <a:pathLst>
              <a:path h="556260">
                <a:moveTo>
                  <a:pt x="0" y="0"/>
                </a:moveTo>
                <a:lnTo>
                  <a:pt x="0" y="556007"/>
                </a:lnTo>
              </a:path>
            </a:pathLst>
          </a:custGeom>
          <a:ln w="3175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6"/>
          <p:cNvSpPr/>
          <p:nvPr/>
        </p:nvSpPr>
        <p:spPr>
          <a:xfrm>
            <a:off x="2929561" y="2645410"/>
            <a:ext cx="0" cy="557530"/>
          </a:xfrm>
          <a:custGeom>
            <a:avLst/>
            <a:gdLst/>
            <a:ahLst/>
            <a:cxnLst/>
            <a:rect l="l" t="t" r="r" b="b"/>
            <a:pathLst>
              <a:path h="557530">
                <a:moveTo>
                  <a:pt x="0" y="0"/>
                </a:moveTo>
                <a:lnTo>
                  <a:pt x="0" y="557530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7"/>
          <p:cNvSpPr/>
          <p:nvPr/>
        </p:nvSpPr>
        <p:spPr>
          <a:xfrm>
            <a:off x="2928277" y="2644609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385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8"/>
          <p:cNvSpPr/>
          <p:nvPr/>
        </p:nvSpPr>
        <p:spPr>
          <a:xfrm>
            <a:off x="2926899" y="2643822"/>
            <a:ext cx="0" cy="560070"/>
          </a:xfrm>
          <a:custGeom>
            <a:avLst/>
            <a:gdLst/>
            <a:ahLst/>
            <a:cxnLst/>
            <a:rect l="l" t="t" r="r" b="b"/>
            <a:pathLst>
              <a:path h="560069">
                <a:moveTo>
                  <a:pt x="0" y="0"/>
                </a:moveTo>
                <a:lnTo>
                  <a:pt x="0" y="559588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69"/>
          <p:cNvSpPr/>
          <p:nvPr/>
        </p:nvSpPr>
        <p:spPr>
          <a:xfrm>
            <a:off x="2925223" y="2642870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1339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0"/>
          <p:cNvSpPr/>
          <p:nvPr/>
        </p:nvSpPr>
        <p:spPr>
          <a:xfrm>
            <a:off x="2924057" y="2641600"/>
            <a:ext cx="0" cy="562610"/>
          </a:xfrm>
          <a:custGeom>
            <a:avLst/>
            <a:gdLst/>
            <a:ahLst/>
            <a:cxnLst/>
            <a:rect l="l" t="t" r="r" b="b"/>
            <a:pathLst>
              <a:path h="562610">
                <a:moveTo>
                  <a:pt x="0" y="0"/>
                </a:moveTo>
                <a:lnTo>
                  <a:pt x="0" y="562609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1"/>
          <p:cNvSpPr/>
          <p:nvPr/>
        </p:nvSpPr>
        <p:spPr>
          <a:xfrm>
            <a:off x="2922575" y="264113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80">
                <a:moveTo>
                  <a:pt x="0" y="0"/>
                </a:moveTo>
                <a:lnTo>
                  <a:pt x="0" y="563263"/>
                </a:lnTo>
              </a:path>
            </a:pathLst>
          </a:custGeom>
          <a:ln w="3175">
            <a:solidFill>
              <a:srgbClr val="A2A5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2"/>
          <p:cNvSpPr/>
          <p:nvPr/>
        </p:nvSpPr>
        <p:spPr>
          <a:xfrm>
            <a:off x="2921045" y="2640139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4551"/>
                </a:lnTo>
              </a:path>
            </a:pathLst>
          </a:custGeom>
          <a:ln w="3175">
            <a:solidFill>
              <a:srgbClr val="A0A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3"/>
          <p:cNvSpPr/>
          <p:nvPr/>
        </p:nvSpPr>
        <p:spPr>
          <a:xfrm>
            <a:off x="2919444" y="2638996"/>
            <a:ext cx="0" cy="566420"/>
          </a:xfrm>
          <a:custGeom>
            <a:avLst/>
            <a:gdLst/>
            <a:ahLst/>
            <a:cxnLst/>
            <a:rect l="l" t="t" r="r" b="b"/>
            <a:pathLst>
              <a:path h="566419">
                <a:moveTo>
                  <a:pt x="0" y="0"/>
                </a:moveTo>
                <a:lnTo>
                  <a:pt x="0" y="566029"/>
                </a:lnTo>
              </a:path>
            </a:pathLst>
          </a:custGeom>
          <a:ln w="3175">
            <a:solidFill>
              <a:srgbClr val="9E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4"/>
          <p:cNvSpPr/>
          <p:nvPr/>
        </p:nvSpPr>
        <p:spPr>
          <a:xfrm>
            <a:off x="2917717" y="2637751"/>
            <a:ext cx="0" cy="567690"/>
          </a:xfrm>
          <a:custGeom>
            <a:avLst/>
            <a:gdLst/>
            <a:ahLst/>
            <a:cxnLst/>
            <a:rect l="l" t="t" r="r" b="b"/>
            <a:pathLst>
              <a:path h="567689">
                <a:moveTo>
                  <a:pt x="0" y="0"/>
                </a:moveTo>
                <a:lnTo>
                  <a:pt x="0" y="567619"/>
                </a:lnTo>
              </a:path>
            </a:pathLst>
          </a:custGeom>
          <a:ln w="3175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5"/>
          <p:cNvSpPr/>
          <p:nvPr/>
        </p:nvSpPr>
        <p:spPr>
          <a:xfrm>
            <a:off x="2915876" y="2636329"/>
            <a:ext cx="0" cy="569595"/>
          </a:xfrm>
          <a:custGeom>
            <a:avLst/>
            <a:gdLst/>
            <a:ahLst/>
            <a:cxnLst/>
            <a:rect l="l" t="t" r="r" b="b"/>
            <a:pathLst>
              <a:path h="569594">
                <a:moveTo>
                  <a:pt x="0" y="0"/>
                </a:moveTo>
                <a:lnTo>
                  <a:pt x="0" y="569419"/>
                </a:lnTo>
              </a:path>
            </a:pathLst>
          </a:custGeom>
          <a:ln w="3175">
            <a:solidFill>
              <a:srgbClr val="9A9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6"/>
          <p:cNvSpPr/>
          <p:nvPr/>
        </p:nvSpPr>
        <p:spPr>
          <a:xfrm>
            <a:off x="2913460" y="2633979"/>
            <a:ext cx="0" cy="572770"/>
          </a:xfrm>
          <a:custGeom>
            <a:avLst/>
            <a:gdLst/>
            <a:ahLst/>
            <a:cxnLst/>
            <a:rect l="l" t="t" r="r" b="b"/>
            <a:pathLst>
              <a:path h="572769">
                <a:moveTo>
                  <a:pt x="0" y="0"/>
                </a:moveTo>
                <a:lnTo>
                  <a:pt x="0" y="572770"/>
                </a:lnTo>
              </a:path>
            </a:pathLst>
          </a:custGeom>
          <a:ln w="3175">
            <a:solidFill>
              <a:srgbClr val="979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7"/>
          <p:cNvSpPr/>
          <p:nvPr/>
        </p:nvSpPr>
        <p:spPr>
          <a:xfrm>
            <a:off x="2907194" y="2623560"/>
            <a:ext cx="0" cy="582930"/>
          </a:xfrm>
          <a:custGeom>
            <a:avLst/>
            <a:gdLst/>
            <a:ahLst/>
            <a:cxnLst/>
            <a:rect l="l" t="t" r="r" b="b"/>
            <a:pathLst>
              <a:path h="582930">
                <a:moveTo>
                  <a:pt x="0" y="0"/>
                </a:moveTo>
                <a:lnTo>
                  <a:pt x="0" y="582634"/>
                </a:lnTo>
              </a:path>
            </a:pathLst>
          </a:custGeom>
          <a:ln w="11737">
            <a:solidFill>
              <a:srgbClr val="9597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8"/>
          <p:cNvSpPr/>
          <p:nvPr/>
        </p:nvSpPr>
        <p:spPr>
          <a:xfrm>
            <a:off x="5471561" y="219456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79"/>
          <p:cNvSpPr/>
          <p:nvPr/>
        </p:nvSpPr>
        <p:spPr>
          <a:xfrm>
            <a:off x="5471935" y="2194247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810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0"/>
          <p:cNvSpPr/>
          <p:nvPr/>
        </p:nvSpPr>
        <p:spPr>
          <a:xfrm>
            <a:off x="5472131" y="2193865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683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1"/>
          <p:cNvSpPr/>
          <p:nvPr/>
        </p:nvSpPr>
        <p:spPr>
          <a:xfrm>
            <a:off x="5472259" y="2193655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335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2"/>
          <p:cNvSpPr/>
          <p:nvPr/>
        </p:nvSpPr>
        <p:spPr>
          <a:xfrm>
            <a:off x="5472322" y="219359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6784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3"/>
          <p:cNvSpPr/>
          <p:nvPr/>
        </p:nvSpPr>
        <p:spPr>
          <a:xfrm>
            <a:off x="2988539" y="2070226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50" y="0"/>
                </a:moveTo>
                <a:lnTo>
                  <a:pt x="2483307" y="124764"/>
                </a:lnTo>
                <a:lnTo>
                  <a:pt x="50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4"/>
          <p:cNvSpPr/>
          <p:nvPr/>
        </p:nvSpPr>
        <p:spPr>
          <a:xfrm>
            <a:off x="2988589" y="2069820"/>
            <a:ext cx="2484120" cy="125095"/>
          </a:xfrm>
          <a:custGeom>
            <a:avLst/>
            <a:gdLst/>
            <a:ahLst/>
            <a:cxnLst/>
            <a:rect l="l" t="t" r="r" b="b"/>
            <a:pathLst>
              <a:path w="2484120" h="125094">
                <a:moveTo>
                  <a:pt x="304" y="0"/>
                </a:moveTo>
                <a:lnTo>
                  <a:pt x="0" y="406"/>
                </a:lnTo>
                <a:lnTo>
                  <a:pt x="2483304" y="125094"/>
                </a:lnTo>
                <a:lnTo>
                  <a:pt x="2483561" y="124675"/>
                </a:lnTo>
                <a:lnTo>
                  <a:pt x="304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5"/>
          <p:cNvSpPr/>
          <p:nvPr/>
        </p:nvSpPr>
        <p:spPr>
          <a:xfrm>
            <a:off x="2988907" y="2069477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342" y="0"/>
                </a:moveTo>
                <a:lnTo>
                  <a:pt x="215" y="101"/>
                </a:lnTo>
                <a:lnTo>
                  <a:pt x="0" y="355"/>
                </a:lnTo>
                <a:lnTo>
                  <a:pt x="2483231" y="125031"/>
                </a:lnTo>
                <a:lnTo>
                  <a:pt x="2483434" y="124675"/>
                </a:lnTo>
                <a:lnTo>
                  <a:pt x="342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6"/>
          <p:cNvSpPr/>
          <p:nvPr/>
        </p:nvSpPr>
        <p:spPr>
          <a:xfrm>
            <a:off x="2989250" y="2069160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406" y="0"/>
                </a:moveTo>
                <a:lnTo>
                  <a:pt x="0" y="304"/>
                </a:lnTo>
                <a:lnTo>
                  <a:pt x="2483091" y="124980"/>
                </a:lnTo>
                <a:lnTo>
                  <a:pt x="2483231" y="124663"/>
                </a:lnTo>
                <a:lnTo>
                  <a:pt x="406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7"/>
          <p:cNvSpPr/>
          <p:nvPr/>
        </p:nvSpPr>
        <p:spPr>
          <a:xfrm>
            <a:off x="2989669" y="2068906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457" y="0"/>
                </a:moveTo>
                <a:lnTo>
                  <a:pt x="0" y="241"/>
                </a:lnTo>
                <a:lnTo>
                  <a:pt x="2482811" y="124917"/>
                </a:lnTo>
                <a:lnTo>
                  <a:pt x="2482913" y="124637"/>
                </a:lnTo>
                <a:lnTo>
                  <a:pt x="457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8"/>
          <p:cNvSpPr/>
          <p:nvPr/>
        </p:nvSpPr>
        <p:spPr>
          <a:xfrm>
            <a:off x="2990126" y="2068702"/>
            <a:ext cx="2482850" cy="125095"/>
          </a:xfrm>
          <a:custGeom>
            <a:avLst/>
            <a:gdLst/>
            <a:ahLst/>
            <a:cxnLst/>
            <a:rect l="l" t="t" r="r" b="b"/>
            <a:pathLst>
              <a:path w="2482850" h="125094">
                <a:moveTo>
                  <a:pt x="533" y="0"/>
                </a:moveTo>
                <a:lnTo>
                  <a:pt x="355" y="50"/>
                </a:lnTo>
                <a:lnTo>
                  <a:pt x="0" y="203"/>
                </a:lnTo>
                <a:lnTo>
                  <a:pt x="2482456" y="124841"/>
                </a:lnTo>
                <a:lnTo>
                  <a:pt x="2482481" y="124599"/>
                </a:lnTo>
                <a:lnTo>
                  <a:pt x="533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89"/>
          <p:cNvSpPr/>
          <p:nvPr/>
        </p:nvSpPr>
        <p:spPr>
          <a:xfrm>
            <a:off x="2990660" y="2068537"/>
            <a:ext cx="2482215" cy="125095"/>
          </a:xfrm>
          <a:custGeom>
            <a:avLst/>
            <a:gdLst/>
            <a:ahLst/>
            <a:cxnLst/>
            <a:rect l="l" t="t" r="r" b="b"/>
            <a:pathLst>
              <a:path w="2482215" h="125094">
                <a:moveTo>
                  <a:pt x="609" y="0"/>
                </a:moveTo>
                <a:lnTo>
                  <a:pt x="0" y="152"/>
                </a:lnTo>
                <a:lnTo>
                  <a:pt x="2481948" y="124776"/>
                </a:lnTo>
                <a:lnTo>
                  <a:pt x="2481948" y="124587"/>
                </a:lnTo>
                <a:lnTo>
                  <a:pt x="609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0"/>
          <p:cNvSpPr/>
          <p:nvPr/>
        </p:nvSpPr>
        <p:spPr>
          <a:xfrm>
            <a:off x="2991269" y="2068448"/>
            <a:ext cx="2481580" cy="125095"/>
          </a:xfrm>
          <a:custGeom>
            <a:avLst/>
            <a:gdLst/>
            <a:ahLst/>
            <a:cxnLst/>
            <a:rect l="l" t="t" r="r" b="b"/>
            <a:pathLst>
              <a:path w="2481579" h="125094">
                <a:moveTo>
                  <a:pt x="673" y="0"/>
                </a:moveTo>
                <a:lnTo>
                  <a:pt x="0" y="88"/>
                </a:lnTo>
                <a:lnTo>
                  <a:pt x="2481338" y="124675"/>
                </a:lnTo>
                <a:lnTo>
                  <a:pt x="673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1"/>
          <p:cNvSpPr/>
          <p:nvPr/>
        </p:nvSpPr>
        <p:spPr>
          <a:xfrm>
            <a:off x="2991942" y="2068434"/>
            <a:ext cx="2480945" cy="125095"/>
          </a:xfrm>
          <a:custGeom>
            <a:avLst/>
            <a:gdLst/>
            <a:ahLst/>
            <a:cxnLst/>
            <a:rect l="l" t="t" r="r" b="b"/>
            <a:pathLst>
              <a:path w="2480945" h="125094">
                <a:moveTo>
                  <a:pt x="994" y="0"/>
                </a:moveTo>
                <a:lnTo>
                  <a:pt x="0" y="13"/>
                </a:lnTo>
                <a:lnTo>
                  <a:pt x="2480576" y="124562"/>
                </a:lnTo>
                <a:lnTo>
                  <a:pt x="2480436" y="124489"/>
                </a:lnTo>
                <a:lnTo>
                  <a:pt x="994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2"/>
          <p:cNvSpPr/>
          <p:nvPr/>
        </p:nvSpPr>
        <p:spPr>
          <a:xfrm>
            <a:off x="5245786" y="2189204"/>
            <a:ext cx="228403" cy="2213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3"/>
          <p:cNvSpPr/>
          <p:nvPr/>
        </p:nvSpPr>
        <p:spPr>
          <a:xfrm>
            <a:off x="2932883" y="2577541"/>
            <a:ext cx="86360" cy="74295"/>
          </a:xfrm>
          <a:custGeom>
            <a:avLst/>
            <a:gdLst/>
            <a:ahLst/>
            <a:cxnLst/>
            <a:rect l="l" t="t" r="r" b="b"/>
            <a:pathLst>
              <a:path w="86360" h="74294">
                <a:moveTo>
                  <a:pt x="73677" y="0"/>
                </a:moveTo>
                <a:lnTo>
                  <a:pt x="0" y="69310"/>
                </a:lnTo>
                <a:lnTo>
                  <a:pt x="8399" y="73748"/>
                </a:lnTo>
                <a:lnTo>
                  <a:pt x="85817" y="914"/>
                </a:lnTo>
                <a:lnTo>
                  <a:pt x="81614" y="673"/>
                </a:lnTo>
                <a:lnTo>
                  <a:pt x="77550" y="380"/>
                </a:lnTo>
                <a:lnTo>
                  <a:pt x="73677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4"/>
          <p:cNvSpPr/>
          <p:nvPr/>
        </p:nvSpPr>
        <p:spPr>
          <a:xfrm>
            <a:off x="2927861" y="2576766"/>
            <a:ext cx="78740" cy="70485"/>
          </a:xfrm>
          <a:custGeom>
            <a:avLst/>
            <a:gdLst/>
            <a:ahLst/>
            <a:cxnLst/>
            <a:rect l="l" t="t" r="r" b="b"/>
            <a:pathLst>
              <a:path w="78739" h="70485">
                <a:moveTo>
                  <a:pt x="71675" y="0"/>
                </a:moveTo>
                <a:lnTo>
                  <a:pt x="0" y="67432"/>
                </a:lnTo>
                <a:lnTo>
                  <a:pt x="5021" y="70085"/>
                </a:lnTo>
                <a:lnTo>
                  <a:pt x="78686" y="774"/>
                </a:lnTo>
                <a:lnTo>
                  <a:pt x="73949" y="279"/>
                </a:lnTo>
                <a:lnTo>
                  <a:pt x="71675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5"/>
          <p:cNvSpPr/>
          <p:nvPr/>
        </p:nvSpPr>
        <p:spPr>
          <a:xfrm>
            <a:off x="2924349" y="2576118"/>
            <a:ext cx="75565" cy="68580"/>
          </a:xfrm>
          <a:custGeom>
            <a:avLst/>
            <a:gdLst/>
            <a:ahLst/>
            <a:cxnLst/>
            <a:rect l="l" t="t" r="r" b="b"/>
            <a:pathLst>
              <a:path w="75564" h="68580">
                <a:moveTo>
                  <a:pt x="70400" y="0"/>
                </a:moveTo>
                <a:lnTo>
                  <a:pt x="0" y="66223"/>
                </a:lnTo>
                <a:lnTo>
                  <a:pt x="3512" y="68079"/>
                </a:lnTo>
                <a:lnTo>
                  <a:pt x="75188" y="647"/>
                </a:lnTo>
                <a:lnTo>
                  <a:pt x="73537" y="444"/>
                </a:lnTo>
                <a:lnTo>
                  <a:pt x="7040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6"/>
          <p:cNvSpPr/>
          <p:nvPr/>
        </p:nvSpPr>
        <p:spPr>
          <a:xfrm>
            <a:off x="2921740" y="2575509"/>
            <a:ext cx="73025" cy="67310"/>
          </a:xfrm>
          <a:custGeom>
            <a:avLst/>
            <a:gdLst/>
            <a:ahLst/>
            <a:cxnLst/>
            <a:rect l="l" t="t" r="r" b="b"/>
            <a:pathLst>
              <a:path w="73025" h="67310">
                <a:moveTo>
                  <a:pt x="69135" y="0"/>
                </a:moveTo>
                <a:lnTo>
                  <a:pt x="0" y="65028"/>
                </a:lnTo>
                <a:lnTo>
                  <a:pt x="2057" y="66542"/>
                </a:lnTo>
                <a:lnTo>
                  <a:pt x="2608" y="66833"/>
                </a:lnTo>
                <a:lnTo>
                  <a:pt x="72996" y="609"/>
                </a:lnTo>
                <a:lnTo>
                  <a:pt x="70379" y="215"/>
                </a:lnTo>
                <a:lnTo>
                  <a:pt x="69135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7"/>
          <p:cNvSpPr/>
          <p:nvPr/>
        </p:nvSpPr>
        <p:spPr>
          <a:xfrm>
            <a:off x="2919519" y="2574912"/>
            <a:ext cx="71755" cy="66040"/>
          </a:xfrm>
          <a:custGeom>
            <a:avLst/>
            <a:gdLst/>
            <a:ahLst/>
            <a:cxnLst/>
            <a:rect l="l" t="t" r="r" b="b"/>
            <a:pathLst>
              <a:path w="71755" h="66039">
                <a:moveTo>
                  <a:pt x="68003" y="0"/>
                </a:moveTo>
                <a:lnTo>
                  <a:pt x="0" y="63990"/>
                </a:lnTo>
                <a:lnTo>
                  <a:pt x="2228" y="65630"/>
                </a:lnTo>
                <a:lnTo>
                  <a:pt x="71343" y="596"/>
                </a:lnTo>
                <a:lnTo>
                  <a:pt x="70200" y="406"/>
                </a:lnTo>
                <a:lnTo>
                  <a:pt x="68003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8"/>
          <p:cNvSpPr/>
          <p:nvPr/>
        </p:nvSpPr>
        <p:spPr>
          <a:xfrm>
            <a:off x="2917494" y="2574340"/>
            <a:ext cx="70485" cy="64769"/>
          </a:xfrm>
          <a:custGeom>
            <a:avLst/>
            <a:gdLst/>
            <a:ahLst/>
            <a:cxnLst/>
            <a:rect l="l" t="t" r="r" b="b"/>
            <a:pathLst>
              <a:path w="70485" h="64769">
                <a:moveTo>
                  <a:pt x="67031" y="0"/>
                </a:moveTo>
                <a:lnTo>
                  <a:pt x="0" y="63072"/>
                </a:lnTo>
                <a:lnTo>
                  <a:pt x="2032" y="64567"/>
                </a:lnTo>
                <a:lnTo>
                  <a:pt x="70028" y="584"/>
                </a:lnTo>
                <a:lnTo>
                  <a:pt x="67031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299"/>
          <p:cNvSpPr/>
          <p:nvPr/>
        </p:nvSpPr>
        <p:spPr>
          <a:xfrm>
            <a:off x="2915606" y="2573743"/>
            <a:ext cx="69215" cy="64135"/>
          </a:xfrm>
          <a:custGeom>
            <a:avLst/>
            <a:gdLst/>
            <a:ahLst/>
            <a:cxnLst/>
            <a:rect l="l" t="t" r="r" b="b"/>
            <a:pathLst>
              <a:path w="69214" h="64135">
                <a:moveTo>
                  <a:pt x="66202" y="0"/>
                </a:moveTo>
                <a:lnTo>
                  <a:pt x="0" y="62279"/>
                </a:lnTo>
                <a:lnTo>
                  <a:pt x="1888" y="63669"/>
                </a:lnTo>
                <a:lnTo>
                  <a:pt x="68920" y="596"/>
                </a:lnTo>
                <a:lnTo>
                  <a:pt x="66202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0"/>
          <p:cNvSpPr/>
          <p:nvPr/>
        </p:nvSpPr>
        <p:spPr>
          <a:xfrm>
            <a:off x="2913870" y="2573147"/>
            <a:ext cx="67945" cy="62865"/>
          </a:xfrm>
          <a:custGeom>
            <a:avLst/>
            <a:gdLst/>
            <a:ahLst/>
            <a:cxnLst/>
            <a:rect l="l" t="t" r="r" b="b"/>
            <a:pathLst>
              <a:path w="67944" h="62864">
                <a:moveTo>
                  <a:pt x="65474" y="0"/>
                </a:moveTo>
                <a:lnTo>
                  <a:pt x="0" y="61599"/>
                </a:lnTo>
                <a:lnTo>
                  <a:pt x="1728" y="62871"/>
                </a:lnTo>
                <a:lnTo>
                  <a:pt x="67937" y="584"/>
                </a:lnTo>
                <a:lnTo>
                  <a:pt x="67086" y="406"/>
                </a:lnTo>
                <a:lnTo>
                  <a:pt x="65474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1"/>
          <p:cNvSpPr/>
          <p:nvPr/>
        </p:nvSpPr>
        <p:spPr>
          <a:xfrm>
            <a:off x="2912221" y="2572537"/>
            <a:ext cx="67310" cy="62230"/>
          </a:xfrm>
          <a:custGeom>
            <a:avLst/>
            <a:gdLst/>
            <a:ahLst/>
            <a:cxnLst/>
            <a:rect l="l" t="t" r="r" b="b"/>
            <a:pathLst>
              <a:path w="67310" h="62230">
                <a:moveTo>
                  <a:pt x="64824" y="0"/>
                </a:moveTo>
                <a:lnTo>
                  <a:pt x="0" y="60995"/>
                </a:lnTo>
                <a:lnTo>
                  <a:pt x="1649" y="62209"/>
                </a:lnTo>
                <a:lnTo>
                  <a:pt x="67110" y="609"/>
                </a:lnTo>
                <a:lnTo>
                  <a:pt x="64824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2"/>
          <p:cNvSpPr/>
          <p:nvPr/>
        </p:nvSpPr>
        <p:spPr>
          <a:xfrm>
            <a:off x="2910671" y="2571927"/>
            <a:ext cx="66675" cy="61594"/>
          </a:xfrm>
          <a:custGeom>
            <a:avLst/>
            <a:gdLst/>
            <a:ahLst/>
            <a:cxnLst/>
            <a:rect l="l" t="t" r="r" b="b"/>
            <a:pathLst>
              <a:path w="66675" h="61594">
                <a:moveTo>
                  <a:pt x="64215" y="0"/>
                </a:moveTo>
                <a:lnTo>
                  <a:pt x="0" y="60406"/>
                </a:lnTo>
                <a:lnTo>
                  <a:pt x="124" y="60556"/>
                </a:lnTo>
                <a:lnTo>
                  <a:pt x="1542" y="61600"/>
                </a:lnTo>
                <a:lnTo>
                  <a:pt x="66361" y="609"/>
                </a:lnTo>
                <a:lnTo>
                  <a:pt x="64215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3"/>
          <p:cNvSpPr/>
          <p:nvPr/>
        </p:nvSpPr>
        <p:spPr>
          <a:xfrm>
            <a:off x="2909500" y="2571280"/>
            <a:ext cx="65405" cy="61594"/>
          </a:xfrm>
          <a:custGeom>
            <a:avLst/>
            <a:gdLst/>
            <a:ahLst/>
            <a:cxnLst/>
            <a:rect l="l" t="t" r="r" b="b"/>
            <a:pathLst>
              <a:path w="65405" h="61594">
                <a:moveTo>
                  <a:pt x="63379" y="0"/>
                </a:moveTo>
                <a:lnTo>
                  <a:pt x="0" y="59643"/>
                </a:lnTo>
                <a:lnTo>
                  <a:pt x="1176" y="61060"/>
                </a:lnTo>
                <a:lnTo>
                  <a:pt x="65386" y="634"/>
                </a:lnTo>
                <a:lnTo>
                  <a:pt x="64700" y="431"/>
                </a:lnTo>
                <a:lnTo>
                  <a:pt x="63379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4"/>
          <p:cNvSpPr/>
          <p:nvPr/>
        </p:nvSpPr>
        <p:spPr>
          <a:xfrm>
            <a:off x="2908363" y="2570619"/>
            <a:ext cx="64769" cy="60325"/>
          </a:xfrm>
          <a:custGeom>
            <a:avLst/>
            <a:gdLst/>
            <a:ahLst/>
            <a:cxnLst/>
            <a:rect l="l" t="t" r="r" b="b"/>
            <a:pathLst>
              <a:path w="64769" h="60325">
                <a:moveTo>
                  <a:pt x="62637" y="0"/>
                </a:moveTo>
                <a:lnTo>
                  <a:pt x="0" y="58933"/>
                </a:lnTo>
                <a:lnTo>
                  <a:pt x="1131" y="60297"/>
                </a:lnTo>
                <a:lnTo>
                  <a:pt x="64529" y="660"/>
                </a:lnTo>
                <a:lnTo>
                  <a:pt x="63247" y="228"/>
                </a:lnTo>
                <a:lnTo>
                  <a:pt x="62637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5"/>
          <p:cNvSpPr/>
          <p:nvPr/>
        </p:nvSpPr>
        <p:spPr>
          <a:xfrm>
            <a:off x="2907270" y="2569921"/>
            <a:ext cx="64135" cy="59690"/>
          </a:xfrm>
          <a:custGeom>
            <a:avLst/>
            <a:gdLst/>
            <a:ahLst/>
            <a:cxnLst/>
            <a:rect l="l" t="t" r="r" b="b"/>
            <a:pathLst>
              <a:path w="64135" h="59689">
                <a:moveTo>
                  <a:pt x="61977" y="0"/>
                </a:moveTo>
                <a:lnTo>
                  <a:pt x="0" y="58315"/>
                </a:lnTo>
                <a:lnTo>
                  <a:pt x="1098" y="59639"/>
                </a:lnTo>
                <a:lnTo>
                  <a:pt x="63730" y="698"/>
                </a:lnTo>
                <a:lnTo>
                  <a:pt x="61977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6"/>
          <p:cNvSpPr/>
          <p:nvPr/>
        </p:nvSpPr>
        <p:spPr>
          <a:xfrm>
            <a:off x="2906204" y="2569184"/>
            <a:ext cx="63500" cy="59055"/>
          </a:xfrm>
          <a:custGeom>
            <a:avLst/>
            <a:gdLst/>
            <a:ahLst/>
            <a:cxnLst/>
            <a:rect l="l" t="t" r="r" b="b"/>
            <a:pathLst>
              <a:path w="63500" h="59055">
                <a:moveTo>
                  <a:pt x="61405" y="0"/>
                </a:moveTo>
                <a:lnTo>
                  <a:pt x="0" y="57768"/>
                </a:lnTo>
                <a:lnTo>
                  <a:pt x="1065" y="59052"/>
                </a:lnTo>
                <a:lnTo>
                  <a:pt x="63043" y="736"/>
                </a:lnTo>
                <a:lnTo>
                  <a:pt x="61925" y="253"/>
                </a:lnTo>
                <a:lnTo>
                  <a:pt x="61405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7"/>
          <p:cNvSpPr/>
          <p:nvPr/>
        </p:nvSpPr>
        <p:spPr>
          <a:xfrm>
            <a:off x="2905171" y="2568397"/>
            <a:ext cx="62865" cy="59055"/>
          </a:xfrm>
          <a:custGeom>
            <a:avLst/>
            <a:gdLst/>
            <a:ahLst/>
            <a:cxnLst/>
            <a:rect l="l" t="t" r="r" b="b"/>
            <a:pathLst>
              <a:path w="62864" h="59055">
                <a:moveTo>
                  <a:pt x="60913" y="0"/>
                </a:moveTo>
                <a:lnTo>
                  <a:pt x="0" y="57311"/>
                </a:lnTo>
                <a:lnTo>
                  <a:pt x="1044" y="58569"/>
                </a:lnTo>
                <a:lnTo>
                  <a:pt x="62437" y="800"/>
                </a:lnTo>
                <a:lnTo>
                  <a:pt x="61891" y="533"/>
                </a:lnTo>
                <a:lnTo>
                  <a:pt x="60913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8"/>
          <p:cNvSpPr/>
          <p:nvPr/>
        </p:nvSpPr>
        <p:spPr>
          <a:xfrm>
            <a:off x="2904160" y="2567546"/>
            <a:ext cx="62230" cy="58419"/>
          </a:xfrm>
          <a:custGeom>
            <a:avLst/>
            <a:gdLst/>
            <a:ahLst/>
            <a:cxnLst/>
            <a:rect l="l" t="t" r="r" b="b"/>
            <a:pathLst>
              <a:path w="62230" h="58419">
                <a:moveTo>
                  <a:pt x="60515" y="0"/>
                </a:moveTo>
                <a:lnTo>
                  <a:pt x="0" y="56943"/>
                </a:lnTo>
                <a:lnTo>
                  <a:pt x="1011" y="58162"/>
                </a:lnTo>
                <a:lnTo>
                  <a:pt x="61925" y="850"/>
                </a:lnTo>
                <a:lnTo>
                  <a:pt x="61404" y="584"/>
                </a:lnTo>
                <a:lnTo>
                  <a:pt x="60515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09"/>
          <p:cNvSpPr/>
          <p:nvPr/>
        </p:nvSpPr>
        <p:spPr>
          <a:xfrm>
            <a:off x="2903462" y="2566593"/>
            <a:ext cx="61594" cy="58419"/>
          </a:xfrm>
          <a:custGeom>
            <a:avLst/>
            <a:gdLst/>
            <a:ahLst/>
            <a:cxnLst/>
            <a:rect l="l" t="t" r="r" b="b"/>
            <a:pathLst>
              <a:path w="61594" h="58419">
                <a:moveTo>
                  <a:pt x="59956" y="0"/>
                </a:moveTo>
                <a:lnTo>
                  <a:pt x="0" y="56411"/>
                </a:lnTo>
                <a:lnTo>
                  <a:pt x="36" y="57099"/>
                </a:lnTo>
                <a:lnTo>
                  <a:pt x="691" y="57888"/>
                </a:lnTo>
                <a:lnTo>
                  <a:pt x="61213" y="952"/>
                </a:lnTo>
                <a:lnTo>
                  <a:pt x="60324" y="330"/>
                </a:lnTo>
                <a:lnTo>
                  <a:pt x="59956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0"/>
          <p:cNvSpPr/>
          <p:nvPr/>
        </p:nvSpPr>
        <p:spPr>
          <a:xfrm>
            <a:off x="2903356" y="2565488"/>
            <a:ext cx="60325" cy="57785"/>
          </a:xfrm>
          <a:custGeom>
            <a:avLst/>
            <a:gdLst/>
            <a:ahLst/>
            <a:cxnLst/>
            <a:rect l="l" t="t" r="r" b="b"/>
            <a:pathLst>
              <a:path w="60325" h="57785">
                <a:moveTo>
                  <a:pt x="58995" y="0"/>
                </a:moveTo>
                <a:lnTo>
                  <a:pt x="0" y="55517"/>
                </a:lnTo>
                <a:lnTo>
                  <a:pt x="106" y="57516"/>
                </a:lnTo>
                <a:lnTo>
                  <a:pt x="60062" y="1104"/>
                </a:lnTo>
                <a:lnTo>
                  <a:pt x="59643" y="736"/>
                </a:lnTo>
                <a:lnTo>
                  <a:pt x="59287" y="380"/>
                </a:lnTo>
                <a:lnTo>
                  <a:pt x="58995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1"/>
          <p:cNvSpPr/>
          <p:nvPr/>
        </p:nvSpPr>
        <p:spPr>
          <a:xfrm>
            <a:off x="2903246" y="2564066"/>
            <a:ext cx="59690" cy="57150"/>
          </a:xfrm>
          <a:custGeom>
            <a:avLst/>
            <a:gdLst/>
            <a:ahLst/>
            <a:cxnLst/>
            <a:rect l="l" t="t" r="r" b="b"/>
            <a:pathLst>
              <a:path w="59689" h="57150">
                <a:moveTo>
                  <a:pt x="58330" y="0"/>
                </a:moveTo>
                <a:lnTo>
                  <a:pt x="0" y="54877"/>
                </a:lnTo>
                <a:lnTo>
                  <a:pt x="109" y="56927"/>
                </a:lnTo>
                <a:lnTo>
                  <a:pt x="59105" y="1422"/>
                </a:lnTo>
                <a:lnTo>
                  <a:pt x="58736" y="952"/>
                </a:lnTo>
                <a:lnTo>
                  <a:pt x="58482" y="469"/>
                </a:lnTo>
                <a:lnTo>
                  <a:pt x="5833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2"/>
          <p:cNvSpPr/>
          <p:nvPr/>
        </p:nvSpPr>
        <p:spPr>
          <a:xfrm>
            <a:off x="2903144" y="2561399"/>
            <a:ext cx="59055" cy="57785"/>
          </a:xfrm>
          <a:custGeom>
            <a:avLst/>
            <a:gdLst/>
            <a:ahLst/>
            <a:cxnLst/>
            <a:rect l="l" t="t" r="r" b="b"/>
            <a:pathLst>
              <a:path w="59055" h="57785">
                <a:moveTo>
                  <a:pt x="58864" y="0"/>
                </a:moveTo>
                <a:lnTo>
                  <a:pt x="0" y="55384"/>
                </a:lnTo>
                <a:lnTo>
                  <a:pt x="102" y="57555"/>
                </a:lnTo>
                <a:lnTo>
                  <a:pt x="58445" y="2666"/>
                </a:lnTo>
                <a:lnTo>
                  <a:pt x="58178" y="1790"/>
                </a:lnTo>
                <a:lnTo>
                  <a:pt x="58305" y="888"/>
                </a:lnTo>
                <a:lnTo>
                  <a:pt x="58864" y="0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3"/>
          <p:cNvSpPr/>
          <p:nvPr/>
        </p:nvSpPr>
        <p:spPr>
          <a:xfrm>
            <a:off x="2941079" y="2496503"/>
            <a:ext cx="78105" cy="82550"/>
          </a:xfrm>
          <a:custGeom>
            <a:avLst/>
            <a:gdLst/>
            <a:ahLst/>
            <a:cxnLst/>
            <a:rect l="l" t="t" r="r" b="b"/>
            <a:pathLst>
              <a:path w="78105" h="82550">
                <a:moveTo>
                  <a:pt x="478" y="0"/>
                </a:moveTo>
                <a:lnTo>
                  <a:pt x="0" y="163"/>
                </a:lnTo>
                <a:lnTo>
                  <a:pt x="76925" y="81889"/>
                </a:lnTo>
                <a:lnTo>
                  <a:pt x="77612" y="81941"/>
                </a:lnTo>
                <a:lnTo>
                  <a:pt x="478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4"/>
          <p:cNvSpPr/>
          <p:nvPr/>
        </p:nvSpPr>
        <p:spPr>
          <a:xfrm>
            <a:off x="2940076" y="2496667"/>
            <a:ext cx="78105" cy="81915"/>
          </a:xfrm>
          <a:custGeom>
            <a:avLst/>
            <a:gdLst/>
            <a:ahLst/>
            <a:cxnLst/>
            <a:rect l="l" t="t" r="r" b="b"/>
            <a:pathLst>
              <a:path w="78105" h="81914">
                <a:moveTo>
                  <a:pt x="1003" y="0"/>
                </a:moveTo>
                <a:lnTo>
                  <a:pt x="0" y="342"/>
                </a:lnTo>
                <a:lnTo>
                  <a:pt x="76481" y="81595"/>
                </a:lnTo>
                <a:lnTo>
                  <a:pt x="77915" y="81724"/>
                </a:lnTo>
                <a:lnTo>
                  <a:pt x="1003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5"/>
          <p:cNvSpPr/>
          <p:nvPr/>
        </p:nvSpPr>
        <p:spPr>
          <a:xfrm>
            <a:off x="2939072" y="2497010"/>
            <a:ext cx="78105" cy="81280"/>
          </a:xfrm>
          <a:custGeom>
            <a:avLst/>
            <a:gdLst/>
            <a:ahLst/>
            <a:cxnLst/>
            <a:rect l="l" t="t" r="r" b="b"/>
            <a:pathLst>
              <a:path w="78105" h="81280">
                <a:moveTo>
                  <a:pt x="1003" y="0"/>
                </a:moveTo>
                <a:lnTo>
                  <a:pt x="0" y="330"/>
                </a:lnTo>
                <a:lnTo>
                  <a:pt x="76050" y="81124"/>
                </a:lnTo>
                <a:lnTo>
                  <a:pt x="77484" y="81252"/>
                </a:lnTo>
                <a:lnTo>
                  <a:pt x="1003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6"/>
          <p:cNvSpPr/>
          <p:nvPr/>
        </p:nvSpPr>
        <p:spPr>
          <a:xfrm>
            <a:off x="2938094" y="2497340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69" h="81280">
                <a:moveTo>
                  <a:pt x="977" y="0"/>
                </a:moveTo>
                <a:lnTo>
                  <a:pt x="0" y="317"/>
                </a:lnTo>
                <a:lnTo>
                  <a:pt x="75607" y="80666"/>
                </a:lnTo>
                <a:lnTo>
                  <a:pt x="77028" y="80793"/>
                </a:lnTo>
                <a:lnTo>
                  <a:pt x="977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7"/>
          <p:cNvSpPr/>
          <p:nvPr/>
        </p:nvSpPr>
        <p:spPr>
          <a:xfrm>
            <a:off x="2937053" y="2497670"/>
            <a:ext cx="76835" cy="80645"/>
          </a:xfrm>
          <a:custGeom>
            <a:avLst/>
            <a:gdLst/>
            <a:ahLst/>
            <a:cxnLst/>
            <a:rect l="l" t="t" r="r" b="b"/>
            <a:pathLst>
              <a:path w="76835" h="80644">
                <a:moveTo>
                  <a:pt x="1028" y="0"/>
                </a:moveTo>
                <a:lnTo>
                  <a:pt x="0" y="330"/>
                </a:lnTo>
                <a:lnTo>
                  <a:pt x="75185" y="80205"/>
                </a:lnTo>
                <a:lnTo>
                  <a:pt x="76649" y="80336"/>
                </a:lnTo>
                <a:lnTo>
                  <a:pt x="1028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8"/>
          <p:cNvSpPr/>
          <p:nvPr/>
        </p:nvSpPr>
        <p:spPr>
          <a:xfrm>
            <a:off x="2936011" y="2498001"/>
            <a:ext cx="76835" cy="80010"/>
          </a:xfrm>
          <a:custGeom>
            <a:avLst/>
            <a:gdLst/>
            <a:ahLst/>
            <a:cxnLst/>
            <a:rect l="l" t="t" r="r" b="b"/>
            <a:pathLst>
              <a:path w="76835" h="80010">
                <a:moveTo>
                  <a:pt x="1054" y="0"/>
                </a:moveTo>
                <a:lnTo>
                  <a:pt x="698" y="126"/>
                </a:lnTo>
                <a:lnTo>
                  <a:pt x="0" y="330"/>
                </a:lnTo>
                <a:lnTo>
                  <a:pt x="74735" y="79741"/>
                </a:lnTo>
                <a:lnTo>
                  <a:pt x="76227" y="79874"/>
                </a:lnTo>
                <a:lnTo>
                  <a:pt x="1054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19"/>
          <p:cNvSpPr/>
          <p:nvPr/>
        </p:nvSpPr>
        <p:spPr>
          <a:xfrm>
            <a:off x="2934983" y="2498344"/>
            <a:ext cx="76200" cy="80010"/>
          </a:xfrm>
          <a:custGeom>
            <a:avLst/>
            <a:gdLst/>
            <a:ahLst/>
            <a:cxnLst/>
            <a:rect l="l" t="t" r="r" b="b"/>
            <a:pathLst>
              <a:path w="76200" h="80010">
                <a:moveTo>
                  <a:pt x="1028" y="0"/>
                </a:moveTo>
                <a:lnTo>
                  <a:pt x="0" y="317"/>
                </a:lnTo>
                <a:lnTo>
                  <a:pt x="74313" y="79268"/>
                </a:lnTo>
                <a:lnTo>
                  <a:pt x="75763" y="79398"/>
                </a:lnTo>
                <a:lnTo>
                  <a:pt x="1028" y="0"/>
                </a:lnTo>
                <a:close/>
              </a:path>
            </a:pathLst>
          </a:custGeom>
          <a:solidFill>
            <a:srgbClr val="B2B4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0"/>
          <p:cNvSpPr/>
          <p:nvPr/>
        </p:nvSpPr>
        <p:spPr>
          <a:xfrm>
            <a:off x="2933929" y="2498661"/>
            <a:ext cx="75565" cy="79375"/>
          </a:xfrm>
          <a:custGeom>
            <a:avLst/>
            <a:gdLst/>
            <a:ahLst/>
            <a:cxnLst/>
            <a:rect l="l" t="t" r="r" b="b"/>
            <a:pathLst>
              <a:path w="75564" h="79375">
                <a:moveTo>
                  <a:pt x="1041" y="0"/>
                </a:moveTo>
                <a:lnTo>
                  <a:pt x="0" y="317"/>
                </a:lnTo>
                <a:lnTo>
                  <a:pt x="73889" y="78818"/>
                </a:lnTo>
                <a:lnTo>
                  <a:pt x="75340" y="78948"/>
                </a:lnTo>
                <a:lnTo>
                  <a:pt x="1041" y="0"/>
                </a:lnTo>
                <a:close/>
              </a:path>
            </a:pathLst>
          </a:custGeom>
          <a:solidFill>
            <a:srgbClr val="B0B2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1"/>
          <p:cNvSpPr/>
          <p:nvPr/>
        </p:nvSpPr>
        <p:spPr>
          <a:xfrm>
            <a:off x="2932824" y="2498991"/>
            <a:ext cx="75565" cy="78740"/>
          </a:xfrm>
          <a:custGeom>
            <a:avLst/>
            <a:gdLst/>
            <a:ahLst/>
            <a:cxnLst/>
            <a:rect l="l" t="t" r="r" b="b"/>
            <a:pathLst>
              <a:path w="75564" h="78739">
                <a:moveTo>
                  <a:pt x="1104" y="0"/>
                </a:moveTo>
                <a:lnTo>
                  <a:pt x="0" y="330"/>
                </a:lnTo>
                <a:lnTo>
                  <a:pt x="73404" y="78345"/>
                </a:lnTo>
                <a:lnTo>
                  <a:pt x="74994" y="78487"/>
                </a:lnTo>
                <a:lnTo>
                  <a:pt x="1104" y="0"/>
                </a:lnTo>
                <a:close/>
              </a:path>
            </a:pathLst>
          </a:custGeom>
          <a:solidFill>
            <a:srgbClr val="AEB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2"/>
          <p:cNvSpPr/>
          <p:nvPr/>
        </p:nvSpPr>
        <p:spPr>
          <a:xfrm>
            <a:off x="2931719" y="2499321"/>
            <a:ext cx="74930" cy="78105"/>
          </a:xfrm>
          <a:custGeom>
            <a:avLst/>
            <a:gdLst/>
            <a:ahLst/>
            <a:cxnLst/>
            <a:rect l="l" t="t" r="r" b="b"/>
            <a:pathLst>
              <a:path w="74930" h="78105">
                <a:moveTo>
                  <a:pt x="1104" y="0"/>
                </a:moveTo>
                <a:lnTo>
                  <a:pt x="0" y="330"/>
                </a:lnTo>
                <a:lnTo>
                  <a:pt x="72986" y="77878"/>
                </a:lnTo>
                <a:lnTo>
                  <a:pt x="74536" y="78017"/>
                </a:lnTo>
                <a:lnTo>
                  <a:pt x="1104" y="0"/>
                </a:lnTo>
                <a:close/>
              </a:path>
            </a:pathLst>
          </a:custGeom>
          <a:solidFill>
            <a:srgbClr val="ABA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3"/>
          <p:cNvSpPr/>
          <p:nvPr/>
        </p:nvSpPr>
        <p:spPr>
          <a:xfrm>
            <a:off x="2930627" y="2499652"/>
            <a:ext cx="74295" cy="78105"/>
          </a:xfrm>
          <a:custGeom>
            <a:avLst/>
            <a:gdLst/>
            <a:ahLst/>
            <a:cxnLst/>
            <a:rect l="l" t="t" r="r" b="b"/>
            <a:pathLst>
              <a:path w="74294" h="78105">
                <a:moveTo>
                  <a:pt x="1092" y="0"/>
                </a:moveTo>
                <a:lnTo>
                  <a:pt x="0" y="304"/>
                </a:lnTo>
                <a:lnTo>
                  <a:pt x="72570" y="77413"/>
                </a:lnTo>
                <a:lnTo>
                  <a:pt x="74078" y="77548"/>
                </a:lnTo>
                <a:lnTo>
                  <a:pt x="1092" y="0"/>
                </a:lnTo>
                <a:close/>
              </a:path>
            </a:pathLst>
          </a:custGeom>
          <a:solidFill>
            <a:srgbClr val="A9A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4"/>
          <p:cNvSpPr/>
          <p:nvPr/>
        </p:nvSpPr>
        <p:spPr>
          <a:xfrm>
            <a:off x="2929395" y="2499969"/>
            <a:ext cx="74295" cy="77470"/>
          </a:xfrm>
          <a:custGeom>
            <a:avLst/>
            <a:gdLst/>
            <a:ahLst/>
            <a:cxnLst/>
            <a:rect l="l" t="t" r="r" b="b"/>
            <a:pathLst>
              <a:path w="74294" h="77469">
                <a:moveTo>
                  <a:pt x="1231" y="0"/>
                </a:moveTo>
                <a:lnTo>
                  <a:pt x="0" y="342"/>
                </a:lnTo>
                <a:lnTo>
                  <a:pt x="72111" y="76943"/>
                </a:lnTo>
                <a:lnTo>
                  <a:pt x="73802" y="77095"/>
                </a:lnTo>
                <a:lnTo>
                  <a:pt x="1231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5"/>
          <p:cNvSpPr/>
          <p:nvPr/>
        </p:nvSpPr>
        <p:spPr>
          <a:xfrm>
            <a:off x="2928201" y="2500312"/>
            <a:ext cx="73660" cy="76835"/>
          </a:xfrm>
          <a:custGeom>
            <a:avLst/>
            <a:gdLst/>
            <a:ahLst/>
            <a:cxnLst/>
            <a:rect l="l" t="t" r="r" b="b"/>
            <a:pathLst>
              <a:path w="73660" h="76835">
                <a:moveTo>
                  <a:pt x="1206" y="0"/>
                </a:moveTo>
                <a:lnTo>
                  <a:pt x="0" y="330"/>
                </a:lnTo>
                <a:lnTo>
                  <a:pt x="71668" y="76454"/>
                </a:lnTo>
                <a:lnTo>
                  <a:pt x="73318" y="76602"/>
                </a:lnTo>
                <a:lnTo>
                  <a:pt x="1206" y="0"/>
                </a:lnTo>
                <a:close/>
              </a:path>
            </a:pathLst>
          </a:custGeom>
          <a:solidFill>
            <a:srgbClr val="A5A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6"/>
          <p:cNvSpPr/>
          <p:nvPr/>
        </p:nvSpPr>
        <p:spPr>
          <a:xfrm>
            <a:off x="2926969" y="2500642"/>
            <a:ext cx="73025" cy="76200"/>
          </a:xfrm>
          <a:custGeom>
            <a:avLst/>
            <a:gdLst/>
            <a:ahLst/>
            <a:cxnLst/>
            <a:rect l="l" t="t" r="r" b="b"/>
            <a:pathLst>
              <a:path w="73025" h="76200">
                <a:moveTo>
                  <a:pt x="1231" y="0"/>
                </a:moveTo>
                <a:lnTo>
                  <a:pt x="0" y="330"/>
                </a:lnTo>
                <a:lnTo>
                  <a:pt x="71133" y="75919"/>
                </a:lnTo>
                <a:lnTo>
                  <a:pt x="72886" y="76122"/>
                </a:lnTo>
                <a:lnTo>
                  <a:pt x="1231" y="0"/>
                </a:lnTo>
                <a:close/>
              </a:path>
            </a:pathLst>
          </a:custGeom>
          <a:solidFill>
            <a:srgbClr val="A2A5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7"/>
          <p:cNvSpPr/>
          <p:nvPr/>
        </p:nvSpPr>
        <p:spPr>
          <a:xfrm>
            <a:off x="2925572" y="2500972"/>
            <a:ext cx="73025" cy="76200"/>
          </a:xfrm>
          <a:custGeom>
            <a:avLst/>
            <a:gdLst/>
            <a:ahLst/>
            <a:cxnLst/>
            <a:rect l="l" t="t" r="r" b="b"/>
            <a:pathLst>
              <a:path w="73025" h="76200">
                <a:moveTo>
                  <a:pt x="1397" y="0"/>
                </a:moveTo>
                <a:lnTo>
                  <a:pt x="457" y="253"/>
                </a:lnTo>
                <a:lnTo>
                  <a:pt x="0" y="355"/>
                </a:lnTo>
                <a:lnTo>
                  <a:pt x="70479" y="75235"/>
                </a:lnTo>
                <a:lnTo>
                  <a:pt x="72545" y="75591"/>
                </a:lnTo>
                <a:lnTo>
                  <a:pt x="1397" y="0"/>
                </a:lnTo>
                <a:close/>
              </a:path>
            </a:pathLst>
          </a:custGeom>
          <a:solidFill>
            <a:srgbClr val="A0A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8"/>
          <p:cNvSpPr/>
          <p:nvPr/>
        </p:nvSpPr>
        <p:spPr>
          <a:xfrm>
            <a:off x="2924213" y="2501328"/>
            <a:ext cx="72390" cy="74930"/>
          </a:xfrm>
          <a:custGeom>
            <a:avLst/>
            <a:gdLst/>
            <a:ahLst/>
            <a:cxnLst/>
            <a:rect l="l" t="t" r="r" b="b"/>
            <a:pathLst>
              <a:path w="72389" h="74930">
                <a:moveTo>
                  <a:pt x="1358" y="0"/>
                </a:moveTo>
                <a:lnTo>
                  <a:pt x="0" y="342"/>
                </a:lnTo>
                <a:lnTo>
                  <a:pt x="69832" y="74534"/>
                </a:lnTo>
                <a:lnTo>
                  <a:pt x="71823" y="74877"/>
                </a:lnTo>
                <a:lnTo>
                  <a:pt x="1358" y="0"/>
                </a:lnTo>
                <a:close/>
              </a:path>
            </a:pathLst>
          </a:custGeom>
          <a:solidFill>
            <a:srgbClr val="9EA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29"/>
          <p:cNvSpPr/>
          <p:nvPr/>
        </p:nvSpPr>
        <p:spPr>
          <a:xfrm>
            <a:off x="2922537" y="2501671"/>
            <a:ext cx="71755" cy="74295"/>
          </a:xfrm>
          <a:custGeom>
            <a:avLst/>
            <a:gdLst/>
            <a:ahLst/>
            <a:cxnLst/>
            <a:rect l="l" t="t" r="r" b="b"/>
            <a:pathLst>
              <a:path w="71755" h="74294">
                <a:moveTo>
                  <a:pt x="1676" y="0"/>
                </a:moveTo>
                <a:lnTo>
                  <a:pt x="0" y="393"/>
                </a:lnTo>
                <a:lnTo>
                  <a:pt x="69071" y="73770"/>
                </a:lnTo>
                <a:lnTo>
                  <a:pt x="71508" y="74190"/>
                </a:lnTo>
                <a:lnTo>
                  <a:pt x="1676" y="0"/>
                </a:lnTo>
                <a:close/>
              </a:path>
            </a:pathLst>
          </a:custGeom>
          <a:solidFill>
            <a:srgbClr val="9C9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0"/>
          <p:cNvSpPr/>
          <p:nvPr/>
        </p:nvSpPr>
        <p:spPr>
          <a:xfrm>
            <a:off x="2920810" y="2502065"/>
            <a:ext cx="71120" cy="73660"/>
          </a:xfrm>
          <a:custGeom>
            <a:avLst/>
            <a:gdLst/>
            <a:ahLst/>
            <a:cxnLst/>
            <a:rect l="l" t="t" r="r" b="b"/>
            <a:pathLst>
              <a:path w="71119" h="73660">
                <a:moveTo>
                  <a:pt x="1727" y="0"/>
                </a:moveTo>
                <a:lnTo>
                  <a:pt x="0" y="381"/>
                </a:lnTo>
                <a:lnTo>
                  <a:pt x="68299" y="72945"/>
                </a:lnTo>
                <a:lnTo>
                  <a:pt x="70799" y="73377"/>
                </a:lnTo>
                <a:lnTo>
                  <a:pt x="1727" y="0"/>
                </a:lnTo>
                <a:close/>
              </a:path>
            </a:pathLst>
          </a:custGeom>
          <a:solidFill>
            <a:srgbClr val="9A9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1"/>
          <p:cNvSpPr/>
          <p:nvPr/>
        </p:nvSpPr>
        <p:spPr>
          <a:xfrm>
            <a:off x="2918549" y="2502446"/>
            <a:ext cx="71120" cy="73025"/>
          </a:xfrm>
          <a:custGeom>
            <a:avLst/>
            <a:gdLst/>
            <a:ahLst/>
            <a:cxnLst/>
            <a:rect l="l" t="t" r="r" b="b"/>
            <a:pathLst>
              <a:path w="71119" h="73025">
                <a:moveTo>
                  <a:pt x="2260" y="0"/>
                </a:moveTo>
                <a:lnTo>
                  <a:pt x="1498" y="165"/>
                </a:lnTo>
                <a:lnTo>
                  <a:pt x="0" y="444"/>
                </a:lnTo>
                <a:lnTo>
                  <a:pt x="67363" y="72013"/>
                </a:lnTo>
                <a:lnTo>
                  <a:pt x="70559" y="72564"/>
                </a:lnTo>
                <a:lnTo>
                  <a:pt x="2260" y="0"/>
                </a:lnTo>
                <a:close/>
              </a:path>
            </a:pathLst>
          </a:custGeom>
          <a:solidFill>
            <a:srgbClr val="979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2"/>
          <p:cNvSpPr/>
          <p:nvPr/>
        </p:nvSpPr>
        <p:spPr>
          <a:xfrm>
            <a:off x="2903136" y="2502616"/>
            <a:ext cx="83185" cy="72390"/>
          </a:xfrm>
          <a:custGeom>
            <a:avLst/>
            <a:gdLst/>
            <a:ahLst/>
            <a:cxnLst/>
            <a:rect l="l" t="t" r="r" b="b"/>
            <a:pathLst>
              <a:path w="83185" h="72389">
                <a:moveTo>
                  <a:pt x="0" y="0"/>
                </a:moveTo>
                <a:lnTo>
                  <a:pt x="59623" y="63343"/>
                </a:lnTo>
                <a:lnTo>
                  <a:pt x="66639" y="67518"/>
                </a:lnTo>
                <a:lnTo>
                  <a:pt x="78911" y="71176"/>
                </a:lnTo>
                <a:lnTo>
                  <a:pt x="82777" y="71843"/>
                </a:lnTo>
                <a:lnTo>
                  <a:pt x="16883" y="1836"/>
                </a:lnTo>
                <a:lnTo>
                  <a:pt x="7209" y="1836"/>
                </a:lnTo>
                <a:lnTo>
                  <a:pt x="1672" y="1759"/>
                </a:lnTo>
                <a:lnTo>
                  <a:pt x="0" y="0"/>
                </a:lnTo>
                <a:close/>
              </a:path>
              <a:path w="83185" h="72389">
                <a:moveTo>
                  <a:pt x="15413" y="274"/>
                </a:moveTo>
                <a:lnTo>
                  <a:pt x="7209" y="1836"/>
                </a:lnTo>
                <a:lnTo>
                  <a:pt x="16883" y="1836"/>
                </a:lnTo>
                <a:lnTo>
                  <a:pt x="15413" y="274"/>
                </a:lnTo>
                <a:close/>
              </a:path>
            </a:pathLst>
          </a:custGeom>
          <a:solidFill>
            <a:srgbClr val="9597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3"/>
          <p:cNvSpPr/>
          <p:nvPr/>
        </p:nvSpPr>
        <p:spPr>
          <a:xfrm>
            <a:off x="2941431" y="2265679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1139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4"/>
          <p:cNvSpPr/>
          <p:nvPr/>
        </p:nvSpPr>
        <p:spPr>
          <a:xfrm>
            <a:off x="2940368" y="2264575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4">
                <a:moveTo>
                  <a:pt x="0" y="0"/>
                </a:moveTo>
                <a:lnTo>
                  <a:pt x="0" y="232569"/>
                </a:lnTo>
              </a:path>
            </a:pathLst>
          </a:custGeom>
          <a:ln w="3175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5"/>
          <p:cNvSpPr/>
          <p:nvPr/>
        </p:nvSpPr>
        <p:spPr>
          <a:xfrm>
            <a:off x="2938964" y="2263089"/>
            <a:ext cx="0" cy="234950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477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6"/>
          <p:cNvSpPr/>
          <p:nvPr/>
        </p:nvSpPr>
        <p:spPr>
          <a:xfrm>
            <a:off x="2937561" y="2261603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5">
                <a:moveTo>
                  <a:pt x="0" y="0"/>
                </a:moveTo>
                <a:lnTo>
                  <a:pt x="0" y="236386"/>
                </a:lnTo>
              </a:path>
            </a:pathLst>
          </a:custGeom>
          <a:ln w="3175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7"/>
          <p:cNvSpPr/>
          <p:nvPr/>
        </p:nvSpPr>
        <p:spPr>
          <a:xfrm>
            <a:off x="2936170" y="2260092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316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8"/>
          <p:cNvSpPr/>
          <p:nvPr/>
        </p:nvSpPr>
        <p:spPr>
          <a:xfrm>
            <a:off x="2934799" y="2258580"/>
            <a:ext cx="0" cy="240665"/>
          </a:xfrm>
          <a:custGeom>
            <a:avLst/>
            <a:gdLst/>
            <a:ahLst/>
            <a:cxnLst/>
            <a:rect l="l" t="t" r="r" b="b"/>
            <a:pathLst>
              <a:path h="240664">
                <a:moveTo>
                  <a:pt x="0" y="0"/>
                </a:moveTo>
                <a:lnTo>
                  <a:pt x="0" y="240242"/>
                </a:lnTo>
              </a:path>
            </a:pathLst>
          </a:custGeom>
          <a:ln w="3175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39"/>
          <p:cNvSpPr/>
          <p:nvPr/>
        </p:nvSpPr>
        <p:spPr>
          <a:xfrm>
            <a:off x="2933421" y="2257044"/>
            <a:ext cx="0" cy="242570"/>
          </a:xfrm>
          <a:custGeom>
            <a:avLst/>
            <a:gdLst/>
            <a:ahLst/>
            <a:cxnLst/>
            <a:rect l="l" t="t" r="r" b="b"/>
            <a:pathLst>
              <a:path h="242569">
                <a:moveTo>
                  <a:pt x="0" y="0"/>
                </a:moveTo>
                <a:lnTo>
                  <a:pt x="0" y="242198"/>
                </a:lnTo>
              </a:path>
            </a:pathLst>
          </a:custGeom>
          <a:ln w="3175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0"/>
          <p:cNvSpPr/>
          <p:nvPr/>
        </p:nvSpPr>
        <p:spPr>
          <a:xfrm>
            <a:off x="2932049" y="2255494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159"/>
                </a:lnTo>
              </a:path>
            </a:pathLst>
          </a:custGeom>
          <a:ln w="3175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1"/>
          <p:cNvSpPr/>
          <p:nvPr/>
        </p:nvSpPr>
        <p:spPr>
          <a:xfrm>
            <a:off x="2930684" y="2253907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165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2"/>
          <p:cNvSpPr/>
          <p:nvPr/>
        </p:nvSpPr>
        <p:spPr>
          <a:xfrm>
            <a:off x="2929293" y="2252268"/>
            <a:ext cx="0" cy="248285"/>
          </a:xfrm>
          <a:custGeom>
            <a:avLst/>
            <a:gdLst/>
            <a:ahLst/>
            <a:cxnLst/>
            <a:rect l="l" t="t" r="r" b="b"/>
            <a:pathLst>
              <a:path h="248285">
                <a:moveTo>
                  <a:pt x="0" y="0"/>
                </a:moveTo>
                <a:lnTo>
                  <a:pt x="0" y="248226"/>
                </a:lnTo>
              </a:path>
            </a:pathLst>
          </a:custGeom>
          <a:ln w="3175">
            <a:solidFill>
              <a:srgbClr val="ABA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3"/>
          <p:cNvSpPr/>
          <p:nvPr/>
        </p:nvSpPr>
        <p:spPr>
          <a:xfrm>
            <a:off x="2927915" y="2250630"/>
            <a:ext cx="0" cy="250825"/>
          </a:xfrm>
          <a:custGeom>
            <a:avLst/>
            <a:gdLst/>
            <a:ahLst/>
            <a:cxnLst/>
            <a:rect l="l" t="t" r="r" b="b"/>
            <a:pathLst>
              <a:path h="250825">
                <a:moveTo>
                  <a:pt x="0" y="0"/>
                </a:moveTo>
                <a:lnTo>
                  <a:pt x="0" y="250280"/>
                </a:lnTo>
              </a:path>
            </a:pathLst>
          </a:custGeom>
          <a:ln w="3175">
            <a:solidFill>
              <a:srgbClr val="A9A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4"/>
          <p:cNvSpPr/>
          <p:nvPr/>
        </p:nvSpPr>
        <p:spPr>
          <a:xfrm>
            <a:off x="2926493" y="2248890"/>
            <a:ext cx="0" cy="252729"/>
          </a:xfrm>
          <a:custGeom>
            <a:avLst/>
            <a:gdLst/>
            <a:ahLst/>
            <a:cxnLst/>
            <a:rect l="l" t="t" r="r" b="b"/>
            <a:pathLst>
              <a:path h="252730">
                <a:moveTo>
                  <a:pt x="0" y="0"/>
                </a:moveTo>
                <a:lnTo>
                  <a:pt x="0" y="252426"/>
                </a:lnTo>
              </a:path>
            </a:pathLst>
          </a:custGeom>
          <a:ln w="31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5"/>
          <p:cNvSpPr/>
          <p:nvPr/>
        </p:nvSpPr>
        <p:spPr>
          <a:xfrm>
            <a:off x="2925070" y="2247138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457"/>
                </a:lnTo>
              </a:path>
            </a:pathLst>
          </a:custGeom>
          <a:ln w="3175">
            <a:solidFill>
              <a:srgbClr val="A5A7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6"/>
          <p:cNvSpPr/>
          <p:nvPr/>
        </p:nvSpPr>
        <p:spPr>
          <a:xfrm>
            <a:off x="2923591" y="2245194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05"/>
                </a:lnTo>
              </a:path>
            </a:pathLst>
          </a:custGeom>
          <a:ln w="3175">
            <a:solidFill>
              <a:srgbClr val="A2A5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7"/>
          <p:cNvSpPr/>
          <p:nvPr/>
        </p:nvSpPr>
        <p:spPr>
          <a:xfrm>
            <a:off x="2922067" y="22432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80">
                <a:moveTo>
                  <a:pt x="0" y="0"/>
                </a:moveTo>
                <a:lnTo>
                  <a:pt x="0" y="258930"/>
                </a:lnTo>
              </a:path>
            </a:pathLst>
          </a:custGeom>
          <a:ln w="3175">
            <a:solidFill>
              <a:srgbClr val="A0A2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8"/>
          <p:cNvSpPr/>
          <p:nvPr/>
        </p:nvSpPr>
        <p:spPr>
          <a:xfrm>
            <a:off x="2920460" y="2241016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516"/>
                </a:lnTo>
              </a:path>
            </a:pathLst>
          </a:custGeom>
          <a:ln w="3175">
            <a:solidFill>
              <a:srgbClr val="9E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49"/>
          <p:cNvSpPr/>
          <p:nvPr/>
        </p:nvSpPr>
        <p:spPr>
          <a:xfrm>
            <a:off x="2918733" y="2238641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4">
                <a:moveTo>
                  <a:pt x="0" y="0"/>
                </a:moveTo>
                <a:lnTo>
                  <a:pt x="0" y="264236"/>
                </a:lnTo>
              </a:path>
            </a:pathLst>
          </a:custGeom>
          <a:ln w="3175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0"/>
          <p:cNvSpPr/>
          <p:nvPr/>
        </p:nvSpPr>
        <p:spPr>
          <a:xfrm>
            <a:off x="2916898" y="2235949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7306"/>
                </a:lnTo>
              </a:path>
            </a:pathLst>
          </a:custGeom>
          <a:ln w="3175">
            <a:solidFill>
              <a:srgbClr val="9A9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1"/>
          <p:cNvSpPr/>
          <p:nvPr/>
        </p:nvSpPr>
        <p:spPr>
          <a:xfrm>
            <a:off x="2914745" y="2232456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235"/>
                </a:lnTo>
              </a:path>
            </a:pathLst>
          </a:custGeom>
          <a:ln w="3175">
            <a:solidFill>
              <a:srgbClr val="979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2"/>
          <p:cNvSpPr/>
          <p:nvPr/>
        </p:nvSpPr>
        <p:spPr>
          <a:xfrm>
            <a:off x="2908210" y="2208618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5086"/>
                </a:lnTo>
              </a:path>
            </a:pathLst>
          </a:custGeom>
          <a:ln w="11203">
            <a:solidFill>
              <a:srgbClr val="9597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3"/>
          <p:cNvSpPr/>
          <p:nvPr/>
        </p:nvSpPr>
        <p:spPr>
          <a:xfrm>
            <a:off x="2903906" y="2070303"/>
            <a:ext cx="2567940" cy="260350"/>
          </a:xfrm>
          <a:custGeom>
            <a:avLst/>
            <a:gdLst/>
            <a:ahLst/>
            <a:cxnLst/>
            <a:rect l="l" t="t" r="r" b="b"/>
            <a:pathLst>
              <a:path w="2567940" h="260350">
                <a:moveTo>
                  <a:pt x="84632" y="0"/>
                </a:moveTo>
                <a:lnTo>
                  <a:pt x="0" y="135051"/>
                </a:lnTo>
                <a:lnTo>
                  <a:pt x="2483307" y="259740"/>
                </a:lnTo>
                <a:lnTo>
                  <a:pt x="2567940" y="124688"/>
                </a:lnTo>
                <a:lnTo>
                  <a:pt x="84632" y="0"/>
                </a:lnTo>
                <a:close/>
              </a:path>
            </a:pathLst>
          </a:custGeom>
          <a:solidFill>
            <a:srgbClr val="BDBF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4"/>
          <p:cNvSpPr/>
          <p:nvPr/>
        </p:nvSpPr>
        <p:spPr>
          <a:xfrm>
            <a:off x="2934297" y="2266759"/>
            <a:ext cx="2400935" cy="4268470"/>
          </a:xfrm>
          <a:custGeom>
            <a:avLst/>
            <a:gdLst/>
            <a:ahLst/>
            <a:cxnLst/>
            <a:rect l="l" t="t" r="r" b="b"/>
            <a:pathLst>
              <a:path w="2400935" h="4268470">
                <a:moveTo>
                  <a:pt x="7696" y="0"/>
                </a:moveTo>
                <a:lnTo>
                  <a:pt x="7264" y="229742"/>
                </a:lnTo>
                <a:lnTo>
                  <a:pt x="84391" y="311696"/>
                </a:lnTo>
                <a:lnTo>
                  <a:pt x="6972" y="384530"/>
                </a:lnTo>
                <a:lnTo>
                  <a:pt x="5968" y="932243"/>
                </a:lnTo>
                <a:lnTo>
                  <a:pt x="83096" y="1014183"/>
                </a:lnTo>
                <a:lnTo>
                  <a:pt x="5676" y="1087018"/>
                </a:lnTo>
                <a:lnTo>
                  <a:pt x="3987" y="1997544"/>
                </a:lnTo>
                <a:lnTo>
                  <a:pt x="80619" y="2080082"/>
                </a:lnTo>
                <a:lnTo>
                  <a:pt x="3708" y="2149754"/>
                </a:lnTo>
                <a:lnTo>
                  <a:pt x="0" y="4148340"/>
                </a:lnTo>
                <a:lnTo>
                  <a:pt x="2390051" y="4268351"/>
                </a:lnTo>
                <a:lnTo>
                  <a:pt x="2393746" y="2273541"/>
                </a:lnTo>
                <a:lnTo>
                  <a:pt x="2311044" y="2189924"/>
                </a:lnTo>
                <a:lnTo>
                  <a:pt x="2394038" y="2119579"/>
                </a:lnTo>
                <a:lnTo>
                  <a:pt x="2395715" y="1204810"/>
                </a:lnTo>
                <a:lnTo>
                  <a:pt x="2311476" y="1126108"/>
                </a:lnTo>
                <a:lnTo>
                  <a:pt x="2395994" y="1054468"/>
                </a:lnTo>
                <a:lnTo>
                  <a:pt x="2397023" y="501421"/>
                </a:lnTo>
                <a:lnTo>
                  <a:pt x="2399405" y="485947"/>
                </a:lnTo>
                <a:lnTo>
                  <a:pt x="2400649" y="457442"/>
                </a:lnTo>
                <a:lnTo>
                  <a:pt x="2380614" y="431550"/>
                </a:lnTo>
                <a:lnTo>
                  <a:pt x="2319159" y="423913"/>
                </a:lnTo>
                <a:lnTo>
                  <a:pt x="2397302" y="352869"/>
                </a:lnTo>
                <a:lnTo>
                  <a:pt x="2397734" y="120002"/>
                </a:lnTo>
                <a:lnTo>
                  <a:pt x="7696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5"/>
          <p:cNvSpPr/>
          <p:nvPr/>
        </p:nvSpPr>
        <p:spPr>
          <a:xfrm>
            <a:off x="2940319" y="2615539"/>
            <a:ext cx="2393505" cy="800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6"/>
          <p:cNvSpPr/>
          <p:nvPr/>
        </p:nvSpPr>
        <p:spPr>
          <a:xfrm>
            <a:off x="2938347" y="3302609"/>
            <a:ext cx="2391665" cy="1155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7"/>
          <p:cNvSpPr/>
          <p:nvPr/>
        </p:nvSpPr>
        <p:spPr>
          <a:xfrm>
            <a:off x="2941618" y="2267229"/>
            <a:ext cx="2390413" cy="463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8"/>
          <p:cNvSpPr/>
          <p:nvPr/>
        </p:nvSpPr>
        <p:spPr>
          <a:xfrm>
            <a:off x="2934362" y="4353388"/>
            <a:ext cx="2393681" cy="2181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59"/>
          <p:cNvSpPr/>
          <p:nvPr/>
        </p:nvSpPr>
        <p:spPr>
          <a:xfrm>
            <a:off x="3313379" y="2393137"/>
            <a:ext cx="83820" cy="125095"/>
          </a:xfrm>
          <a:custGeom>
            <a:avLst/>
            <a:gdLst/>
            <a:ahLst/>
            <a:cxnLst/>
            <a:rect l="l" t="t" r="r" b="b"/>
            <a:pathLst>
              <a:path w="83820" h="125094">
                <a:moveTo>
                  <a:pt x="38" y="101727"/>
                </a:moveTo>
                <a:lnTo>
                  <a:pt x="0" y="121399"/>
                </a:lnTo>
                <a:lnTo>
                  <a:pt x="1739" y="121793"/>
                </a:lnTo>
                <a:lnTo>
                  <a:pt x="3695" y="122085"/>
                </a:lnTo>
                <a:lnTo>
                  <a:pt x="5956" y="122504"/>
                </a:lnTo>
                <a:lnTo>
                  <a:pt x="10477" y="123139"/>
                </a:lnTo>
                <a:lnTo>
                  <a:pt x="12725" y="123342"/>
                </a:lnTo>
                <a:lnTo>
                  <a:pt x="15100" y="123672"/>
                </a:lnTo>
                <a:lnTo>
                  <a:pt x="22186" y="124333"/>
                </a:lnTo>
                <a:lnTo>
                  <a:pt x="36258" y="125031"/>
                </a:lnTo>
                <a:lnTo>
                  <a:pt x="44665" y="124548"/>
                </a:lnTo>
                <a:lnTo>
                  <a:pt x="51752" y="123101"/>
                </a:lnTo>
                <a:lnTo>
                  <a:pt x="58953" y="121754"/>
                </a:lnTo>
                <a:lnTo>
                  <a:pt x="64922" y="119443"/>
                </a:lnTo>
                <a:lnTo>
                  <a:pt x="69545" y="116268"/>
                </a:lnTo>
                <a:lnTo>
                  <a:pt x="74269" y="113195"/>
                </a:lnTo>
                <a:lnTo>
                  <a:pt x="77762" y="109258"/>
                </a:lnTo>
                <a:lnTo>
                  <a:pt x="79390" y="105956"/>
                </a:lnTo>
                <a:lnTo>
                  <a:pt x="34124" y="105956"/>
                </a:lnTo>
                <a:lnTo>
                  <a:pt x="23545" y="105422"/>
                </a:lnTo>
                <a:lnTo>
                  <a:pt x="18414" y="104965"/>
                </a:lnTo>
                <a:lnTo>
                  <a:pt x="13373" y="104203"/>
                </a:lnTo>
                <a:lnTo>
                  <a:pt x="8458" y="103568"/>
                </a:lnTo>
                <a:lnTo>
                  <a:pt x="4038" y="102743"/>
                </a:lnTo>
                <a:lnTo>
                  <a:pt x="38" y="101727"/>
                </a:lnTo>
                <a:close/>
              </a:path>
              <a:path w="83820" h="125094">
                <a:moveTo>
                  <a:pt x="15125" y="51003"/>
                </a:moveTo>
                <a:lnTo>
                  <a:pt x="15100" y="68262"/>
                </a:lnTo>
                <a:lnTo>
                  <a:pt x="33997" y="69202"/>
                </a:lnTo>
                <a:lnTo>
                  <a:pt x="38607" y="69837"/>
                </a:lnTo>
                <a:lnTo>
                  <a:pt x="59118" y="90944"/>
                </a:lnTo>
                <a:lnTo>
                  <a:pt x="58496" y="93637"/>
                </a:lnTo>
                <a:lnTo>
                  <a:pt x="57251" y="95973"/>
                </a:lnTo>
                <a:lnTo>
                  <a:pt x="56121" y="98323"/>
                </a:lnTo>
                <a:lnTo>
                  <a:pt x="54279" y="100342"/>
                </a:lnTo>
                <a:lnTo>
                  <a:pt x="49326" y="103301"/>
                </a:lnTo>
                <a:lnTo>
                  <a:pt x="46253" y="104457"/>
                </a:lnTo>
                <a:lnTo>
                  <a:pt x="42456" y="105079"/>
                </a:lnTo>
                <a:lnTo>
                  <a:pt x="38646" y="105791"/>
                </a:lnTo>
                <a:lnTo>
                  <a:pt x="34124" y="105956"/>
                </a:lnTo>
                <a:lnTo>
                  <a:pt x="79390" y="105956"/>
                </a:lnTo>
                <a:lnTo>
                  <a:pt x="82308" y="99936"/>
                </a:lnTo>
                <a:lnTo>
                  <a:pt x="83451" y="94576"/>
                </a:lnTo>
                <a:lnTo>
                  <a:pt x="83464" y="84861"/>
                </a:lnTo>
                <a:lnTo>
                  <a:pt x="82956" y="81407"/>
                </a:lnTo>
                <a:lnTo>
                  <a:pt x="81635" y="78232"/>
                </a:lnTo>
                <a:lnTo>
                  <a:pt x="80505" y="75158"/>
                </a:lnTo>
                <a:lnTo>
                  <a:pt x="57315" y="59842"/>
                </a:lnTo>
                <a:lnTo>
                  <a:pt x="63487" y="57734"/>
                </a:lnTo>
                <a:lnTo>
                  <a:pt x="68325" y="54470"/>
                </a:lnTo>
                <a:lnTo>
                  <a:pt x="70415" y="51879"/>
                </a:lnTo>
                <a:lnTo>
                  <a:pt x="32588" y="51879"/>
                </a:lnTo>
                <a:lnTo>
                  <a:pt x="15125" y="51003"/>
                </a:lnTo>
                <a:close/>
              </a:path>
              <a:path w="83820" h="125094">
                <a:moveTo>
                  <a:pt x="73811" y="18719"/>
                </a:moveTo>
                <a:lnTo>
                  <a:pt x="28028" y="18719"/>
                </a:lnTo>
                <a:lnTo>
                  <a:pt x="39827" y="19316"/>
                </a:lnTo>
                <a:lnTo>
                  <a:pt x="44957" y="20878"/>
                </a:lnTo>
                <a:lnTo>
                  <a:pt x="48247" y="23558"/>
                </a:lnTo>
                <a:lnTo>
                  <a:pt x="51422" y="26327"/>
                </a:lnTo>
                <a:lnTo>
                  <a:pt x="53060" y="30124"/>
                </a:lnTo>
                <a:lnTo>
                  <a:pt x="53060" y="37452"/>
                </a:lnTo>
                <a:lnTo>
                  <a:pt x="52628" y="39738"/>
                </a:lnTo>
                <a:lnTo>
                  <a:pt x="51815" y="41910"/>
                </a:lnTo>
                <a:lnTo>
                  <a:pt x="51079" y="44081"/>
                </a:lnTo>
                <a:lnTo>
                  <a:pt x="49644" y="45910"/>
                </a:lnTo>
                <a:lnTo>
                  <a:pt x="47688" y="47421"/>
                </a:lnTo>
                <a:lnTo>
                  <a:pt x="45834" y="48920"/>
                </a:lnTo>
                <a:lnTo>
                  <a:pt x="43179" y="50101"/>
                </a:lnTo>
                <a:lnTo>
                  <a:pt x="39979" y="50838"/>
                </a:lnTo>
                <a:lnTo>
                  <a:pt x="36690" y="51676"/>
                </a:lnTo>
                <a:lnTo>
                  <a:pt x="32588" y="51879"/>
                </a:lnTo>
                <a:lnTo>
                  <a:pt x="70415" y="51879"/>
                </a:lnTo>
                <a:lnTo>
                  <a:pt x="71848" y="50101"/>
                </a:lnTo>
                <a:lnTo>
                  <a:pt x="75222" y="45783"/>
                </a:lnTo>
                <a:lnTo>
                  <a:pt x="76974" y="39966"/>
                </a:lnTo>
                <a:lnTo>
                  <a:pt x="77000" y="27914"/>
                </a:lnTo>
                <a:lnTo>
                  <a:pt x="76085" y="23749"/>
                </a:lnTo>
                <a:lnTo>
                  <a:pt x="73811" y="18719"/>
                </a:lnTo>
                <a:close/>
              </a:path>
              <a:path w="83820" h="125094">
                <a:moveTo>
                  <a:pt x="32677" y="0"/>
                </a:moveTo>
                <a:lnTo>
                  <a:pt x="24663" y="88"/>
                </a:lnTo>
                <a:lnTo>
                  <a:pt x="21996" y="254"/>
                </a:lnTo>
                <a:lnTo>
                  <a:pt x="16865" y="800"/>
                </a:lnTo>
                <a:lnTo>
                  <a:pt x="11722" y="1752"/>
                </a:lnTo>
                <a:lnTo>
                  <a:pt x="9055" y="2209"/>
                </a:lnTo>
                <a:lnTo>
                  <a:pt x="3505" y="3644"/>
                </a:lnTo>
                <a:lnTo>
                  <a:pt x="3467" y="22618"/>
                </a:lnTo>
                <a:lnTo>
                  <a:pt x="8610" y="21259"/>
                </a:lnTo>
                <a:lnTo>
                  <a:pt x="13538" y="20294"/>
                </a:lnTo>
                <a:lnTo>
                  <a:pt x="23202" y="18986"/>
                </a:lnTo>
                <a:lnTo>
                  <a:pt x="28028" y="18719"/>
                </a:lnTo>
                <a:lnTo>
                  <a:pt x="73811" y="18719"/>
                </a:lnTo>
                <a:lnTo>
                  <a:pt x="72605" y="16052"/>
                </a:lnTo>
                <a:lnTo>
                  <a:pt x="69951" y="12712"/>
                </a:lnTo>
                <a:lnTo>
                  <a:pt x="66459" y="9906"/>
                </a:lnTo>
                <a:lnTo>
                  <a:pt x="62966" y="7035"/>
                </a:lnTo>
                <a:lnTo>
                  <a:pt x="58661" y="4813"/>
                </a:lnTo>
                <a:lnTo>
                  <a:pt x="48386" y="1485"/>
                </a:lnTo>
                <a:lnTo>
                  <a:pt x="42341" y="482"/>
                </a:lnTo>
                <a:lnTo>
                  <a:pt x="3267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0"/>
          <p:cNvSpPr/>
          <p:nvPr/>
        </p:nvSpPr>
        <p:spPr>
          <a:xfrm>
            <a:off x="3418739" y="2398395"/>
            <a:ext cx="84455" cy="125730"/>
          </a:xfrm>
          <a:custGeom>
            <a:avLst/>
            <a:gdLst/>
            <a:ahLst/>
            <a:cxnLst/>
            <a:rect l="l" t="t" r="r" b="b"/>
            <a:pathLst>
              <a:path w="84454" h="125730">
                <a:moveTo>
                  <a:pt x="76267" y="20104"/>
                </a:moveTo>
                <a:lnTo>
                  <a:pt x="32638" y="20104"/>
                </a:lnTo>
                <a:lnTo>
                  <a:pt x="40462" y="20497"/>
                </a:lnTo>
                <a:lnTo>
                  <a:pt x="42925" y="21107"/>
                </a:lnTo>
                <a:lnTo>
                  <a:pt x="45173" y="22034"/>
                </a:lnTo>
                <a:lnTo>
                  <a:pt x="47345" y="23037"/>
                </a:lnTo>
                <a:lnTo>
                  <a:pt x="49174" y="24333"/>
                </a:lnTo>
                <a:lnTo>
                  <a:pt x="50622" y="26022"/>
                </a:lnTo>
                <a:lnTo>
                  <a:pt x="52057" y="27597"/>
                </a:lnTo>
                <a:lnTo>
                  <a:pt x="53174" y="29349"/>
                </a:lnTo>
                <a:lnTo>
                  <a:pt x="53898" y="31495"/>
                </a:lnTo>
                <a:lnTo>
                  <a:pt x="54711" y="33654"/>
                </a:lnTo>
                <a:lnTo>
                  <a:pt x="55016" y="35763"/>
                </a:lnTo>
                <a:lnTo>
                  <a:pt x="55003" y="40893"/>
                </a:lnTo>
                <a:lnTo>
                  <a:pt x="54800" y="43484"/>
                </a:lnTo>
                <a:lnTo>
                  <a:pt x="54165" y="46075"/>
                </a:lnTo>
                <a:lnTo>
                  <a:pt x="53657" y="48640"/>
                </a:lnTo>
                <a:lnTo>
                  <a:pt x="42938" y="64376"/>
                </a:lnTo>
                <a:lnTo>
                  <a:pt x="39649" y="68122"/>
                </a:lnTo>
                <a:lnTo>
                  <a:pt x="35229" y="72516"/>
                </a:lnTo>
                <a:lnTo>
                  <a:pt x="342" y="104800"/>
                </a:lnTo>
                <a:lnTo>
                  <a:pt x="317" y="121437"/>
                </a:lnTo>
                <a:lnTo>
                  <a:pt x="84327" y="125666"/>
                </a:lnTo>
                <a:lnTo>
                  <a:pt x="84353" y="104800"/>
                </a:lnTo>
                <a:lnTo>
                  <a:pt x="32194" y="102171"/>
                </a:lnTo>
                <a:lnTo>
                  <a:pt x="50190" y="86321"/>
                </a:lnTo>
                <a:lnTo>
                  <a:pt x="72212" y="63131"/>
                </a:lnTo>
                <a:lnTo>
                  <a:pt x="74802" y="59245"/>
                </a:lnTo>
                <a:lnTo>
                  <a:pt x="76746" y="55333"/>
                </a:lnTo>
                <a:lnTo>
                  <a:pt x="78104" y="51180"/>
                </a:lnTo>
                <a:lnTo>
                  <a:pt x="79336" y="47129"/>
                </a:lnTo>
                <a:lnTo>
                  <a:pt x="80060" y="42646"/>
                </a:lnTo>
                <a:lnTo>
                  <a:pt x="79995" y="31495"/>
                </a:lnTo>
                <a:lnTo>
                  <a:pt x="79159" y="26835"/>
                </a:lnTo>
                <a:lnTo>
                  <a:pt x="76267" y="20104"/>
                </a:lnTo>
                <a:close/>
              </a:path>
              <a:path w="84454" h="125730">
                <a:moveTo>
                  <a:pt x="32169" y="0"/>
                </a:moveTo>
                <a:lnTo>
                  <a:pt x="24879" y="1130"/>
                </a:lnTo>
                <a:lnTo>
                  <a:pt x="11417" y="6273"/>
                </a:lnTo>
                <a:lnTo>
                  <a:pt x="5359" y="9893"/>
                </a:lnTo>
                <a:lnTo>
                  <a:pt x="0" y="14452"/>
                </a:lnTo>
                <a:lnTo>
                  <a:pt x="12191" y="30505"/>
                </a:lnTo>
                <a:lnTo>
                  <a:pt x="15900" y="27177"/>
                </a:lnTo>
                <a:lnTo>
                  <a:pt x="19799" y="24663"/>
                </a:lnTo>
                <a:lnTo>
                  <a:pt x="28244" y="20891"/>
                </a:lnTo>
                <a:lnTo>
                  <a:pt x="32638" y="20104"/>
                </a:lnTo>
                <a:lnTo>
                  <a:pt x="76267" y="20104"/>
                </a:lnTo>
                <a:lnTo>
                  <a:pt x="75285" y="17818"/>
                </a:lnTo>
                <a:lnTo>
                  <a:pt x="46037" y="685"/>
                </a:lnTo>
                <a:lnTo>
                  <a:pt x="321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1"/>
          <p:cNvSpPr/>
          <p:nvPr/>
        </p:nvSpPr>
        <p:spPr>
          <a:xfrm>
            <a:off x="3624453" y="2409431"/>
            <a:ext cx="98425" cy="125730"/>
          </a:xfrm>
          <a:custGeom>
            <a:avLst/>
            <a:gdLst/>
            <a:ahLst/>
            <a:cxnLst/>
            <a:rect l="l" t="t" r="r" b="b"/>
            <a:pathLst>
              <a:path w="98425" h="125730">
                <a:moveTo>
                  <a:pt x="93334" y="28727"/>
                </a:moveTo>
                <a:lnTo>
                  <a:pt x="74637" y="28727"/>
                </a:lnTo>
                <a:lnTo>
                  <a:pt x="75412" y="56057"/>
                </a:lnTo>
                <a:lnTo>
                  <a:pt x="77533" y="124625"/>
                </a:lnTo>
                <a:lnTo>
                  <a:pt x="98082" y="125653"/>
                </a:lnTo>
                <a:lnTo>
                  <a:pt x="93334" y="28727"/>
                </a:lnTo>
                <a:close/>
              </a:path>
              <a:path w="98425" h="125730">
                <a:moveTo>
                  <a:pt x="6286" y="0"/>
                </a:moveTo>
                <a:lnTo>
                  <a:pt x="0" y="120713"/>
                </a:lnTo>
                <a:lnTo>
                  <a:pt x="19824" y="121716"/>
                </a:lnTo>
                <a:lnTo>
                  <a:pt x="21996" y="52882"/>
                </a:lnTo>
                <a:lnTo>
                  <a:pt x="22669" y="26098"/>
                </a:lnTo>
                <a:lnTo>
                  <a:pt x="40262" y="26098"/>
                </a:lnTo>
                <a:lnTo>
                  <a:pt x="32562" y="1320"/>
                </a:lnTo>
                <a:lnTo>
                  <a:pt x="6286" y="0"/>
                </a:lnTo>
                <a:close/>
              </a:path>
              <a:path w="98425" h="125730">
                <a:moveTo>
                  <a:pt x="40262" y="26098"/>
                </a:moveTo>
                <a:lnTo>
                  <a:pt x="22669" y="26098"/>
                </a:lnTo>
                <a:lnTo>
                  <a:pt x="27876" y="44945"/>
                </a:lnTo>
                <a:lnTo>
                  <a:pt x="40220" y="86728"/>
                </a:lnTo>
                <a:lnTo>
                  <a:pt x="54800" y="87439"/>
                </a:lnTo>
                <a:lnTo>
                  <a:pt x="65622" y="55816"/>
                </a:lnTo>
                <a:lnTo>
                  <a:pt x="48602" y="55816"/>
                </a:lnTo>
                <a:lnTo>
                  <a:pt x="43395" y="36182"/>
                </a:lnTo>
                <a:lnTo>
                  <a:pt x="40262" y="26098"/>
                </a:lnTo>
                <a:close/>
              </a:path>
              <a:path w="98425" h="125730">
                <a:moveTo>
                  <a:pt x="65341" y="2971"/>
                </a:moveTo>
                <a:lnTo>
                  <a:pt x="53873" y="37909"/>
                </a:lnTo>
                <a:lnTo>
                  <a:pt x="48602" y="55816"/>
                </a:lnTo>
                <a:lnTo>
                  <a:pt x="65622" y="55816"/>
                </a:lnTo>
                <a:lnTo>
                  <a:pt x="68643" y="46989"/>
                </a:lnTo>
                <a:lnTo>
                  <a:pt x="74637" y="28727"/>
                </a:lnTo>
                <a:lnTo>
                  <a:pt x="93334" y="28727"/>
                </a:lnTo>
                <a:lnTo>
                  <a:pt x="92138" y="4305"/>
                </a:lnTo>
                <a:lnTo>
                  <a:pt x="65341" y="297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2"/>
          <p:cNvSpPr/>
          <p:nvPr/>
        </p:nvSpPr>
        <p:spPr>
          <a:xfrm>
            <a:off x="3734651" y="2415463"/>
            <a:ext cx="87630" cy="125095"/>
          </a:xfrm>
          <a:custGeom>
            <a:avLst/>
            <a:gdLst/>
            <a:ahLst/>
            <a:cxnLst/>
            <a:rect l="l" t="t" r="r" b="b"/>
            <a:pathLst>
              <a:path w="87629" h="125094">
                <a:moveTo>
                  <a:pt x="48387" y="0"/>
                </a:moveTo>
                <a:lnTo>
                  <a:pt x="40474" y="1015"/>
                </a:lnTo>
                <a:lnTo>
                  <a:pt x="33489" y="3568"/>
                </a:lnTo>
                <a:lnTo>
                  <a:pt x="26403" y="6032"/>
                </a:lnTo>
                <a:lnTo>
                  <a:pt x="2296" y="40687"/>
                </a:lnTo>
                <a:lnTo>
                  <a:pt x="0" y="61607"/>
                </a:lnTo>
                <a:lnTo>
                  <a:pt x="219" y="68849"/>
                </a:lnTo>
                <a:lnTo>
                  <a:pt x="14312" y="107289"/>
                </a:lnTo>
                <a:lnTo>
                  <a:pt x="19024" y="112661"/>
                </a:lnTo>
                <a:lnTo>
                  <a:pt x="24764" y="116763"/>
                </a:lnTo>
                <a:lnTo>
                  <a:pt x="31635" y="119621"/>
                </a:lnTo>
                <a:lnTo>
                  <a:pt x="38506" y="122567"/>
                </a:lnTo>
                <a:lnTo>
                  <a:pt x="46304" y="124167"/>
                </a:lnTo>
                <a:lnTo>
                  <a:pt x="60794" y="124891"/>
                </a:lnTo>
                <a:lnTo>
                  <a:pt x="66128" y="124650"/>
                </a:lnTo>
                <a:lnTo>
                  <a:pt x="87327" y="104444"/>
                </a:lnTo>
                <a:lnTo>
                  <a:pt x="63309" y="104444"/>
                </a:lnTo>
                <a:lnTo>
                  <a:pt x="58978" y="104317"/>
                </a:lnTo>
                <a:lnTo>
                  <a:pt x="53124" y="104038"/>
                </a:lnTo>
                <a:lnTo>
                  <a:pt x="48196" y="102882"/>
                </a:lnTo>
                <a:lnTo>
                  <a:pt x="43891" y="100749"/>
                </a:lnTo>
                <a:lnTo>
                  <a:pt x="39674" y="98729"/>
                </a:lnTo>
                <a:lnTo>
                  <a:pt x="25577" y="67602"/>
                </a:lnTo>
                <a:lnTo>
                  <a:pt x="25693" y="54169"/>
                </a:lnTo>
                <a:lnTo>
                  <a:pt x="26314" y="49288"/>
                </a:lnTo>
                <a:lnTo>
                  <a:pt x="28803" y="39077"/>
                </a:lnTo>
                <a:lnTo>
                  <a:pt x="30759" y="34759"/>
                </a:lnTo>
                <a:lnTo>
                  <a:pt x="33553" y="31076"/>
                </a:lnTo>
                <a:lnTo>
                  <a:pt x="36220" y="27495"/>
                </a:lnTo>
                <a:lnTo>
                  <a:pt x="39611" y="24764"/>
                </a:lnTo>
                <a:lnTo>
                  <a:pt x="43840" y="22961"/>
                </a:lnTo>
                <a:lnTo>
                  <a:pt x="47942" y="21056"/>
                </a:lnTo>
                <a:lnTo>
                  <a:pt x="52984" y="20319"/>
                </a:lnTo>
                <a:lnTo>
                  <a:pt x="87484" y="20319"/>
                </a:lnTo>
                <a:lnTo>
                  <a:pt x="87515" y="6286"/>
                </a:lnTo>
                <a:lnTo>
                  <a:pt x="84836" y="5245"/>
                </a:lnTo>
                <a:lnTo>
                  <a:pt x="82270" y="4419"/>
                </a:lnTo>
                <a:lnTo>
                  <a:pt x="79806" y="3784"/>
                </a:lnTo>
                <a:lnTo>
                  <a:pt x="77342" y="3060"/>
                </a:lnTo>
                <a:lnTo>
                  <a:pt x="72516" y="2019"/>
                </a:lnTo>
                <a:lnTo>
                  <a:pt x="70167" y="1587"/>
                </a:lnTo>
                <a:lnTo>
                  <a:pt x="65227" y="952"/>
                </a:lnTo>
                <a:lnTo>
                  <a:pt x="62661" y="711"/>
                </a:lnTo>
                <a:lnTo>
                  <a:pt x="48387" y="0"/>
                </a:lnTo>
                <a:close/>
              </a:path>
              <a:path w="87629" h="125094">
                <a:moveTo>
                  <a:pt x="87337" y="98615"/>
                </a:moveTo>
                <a:lnTo>
                  <a:pt x="65760" y="104063"/>
                </a:lnTo>
                <a:lnTo>
                  <a:pt x="63309" y="104444"/>
                </a:lnTo>
                <a:lnTo>
                  <a:pt x="87327" y="104444"/>
                </a:lnTo>
                <a:lnTo>
                  <a:pt x="87337" y="98615"/>
                </a:lnTo>
                <a:close/>
              </a:path>
              <a:path w="87629" h="125094">
                <a:moveTo>
                  <a:pt x="87484" y="20319"/>
                </a:moveTo>
                <a:lnTo>
                  <a:pt x="52984" y="20319"/>
                </a:lnTo>
                <a:lnTo>
                  <a:pt x="62826" y="20815"/>
                </a:lnTo>
                <a:lnTo>
                  <a:pt x="67259" y="21526"/>
                </a:lnTo>
                <a:lnTo>
                  <a:pt x="72072" y="22771"/>
                </a:lnTo>
                <a:lnTo>
                  <a:pt x="77000" y="24117"/>
                </a:lnTo>
                <a:lnTo>
                  <a:pt x="82130" y="26085"/>
                </a:lnTo>
                <a:lnTo>
                  <a:pt x="87464" y="28867"/>
                </a:lnTo>
                <a:lnTo>
                  <a:pt x="87484" y="203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3"/>
          <p:cNvSpPr/>
          <p:nvPr/>
        </p:nvSpPr>
        <p:spPr>
          <a:xfrm>
            <a:off x="3841931" y="2420035"/>
            <a:ext cx="90805" cy="125730"/>
          </a:xfrm>
          <a:custGeom>
            <a:avLst/>
            <a:gdLst/>
            <a:ahLst/>
            <a:cxnLst/>
            <a:rect l="l" t="t" r="r" b="b"/>
            <a:pathLst>
              <a:path w="90804" h="125730">
                <a:moveTo>
                  <a:pt x="60" y="0"/>
                </a:moveTo>
                <a:lnTo>
                  <a:pt x="0" y="87795"/>
                </a:lnTo>
                <a:lnTo>
                  <a:pt x="606" y="92875"/>
                </a:lnTo>
                <a:lnTo>
                  <a:pt x="2532" y="99326"/>
                </a:lnTo>
                <a:lnTo>
                  <a:pt x="3768" y="103670"/>
                </a:lnTo>
                <a:lnTo>
                  <a:pt x="23657" y="121323"/>
                </a:lnTo>
                <a:lnTo>
                  <a:pt x="29308" y="123621"/>
                </a:lnTo>
                <a:lnTo>
                  <a:pt x="36191" y="124968"/>
                </a:lnTo>
                <a:lnTo>
                  <a:pt x="51177" y="125730"/>
                </a:lnTo>
                <a:lnTo>
                  <a:pt x="57553" y="125044"/>
                </a:lnTo>
                <a:lnTo>
                  <a:pt x="63293" y="123317"/>
                </a:lnTo>
                <a:lnTo>
                  <a:pt x="68957" y="121691"/>
                </a:lnTo>
                <a:lnTo>
                  <a:pt x="73783" y="119024"/>
                </a:lnTo>
                <a:lnTo>
                  <a:pt x="77695" y="115316"/>
                </a:lnTo>
                <a:lnTo>
                  <a:pt x="81696" y="111594"/>
                </a:lnTo>
                <a:lnTo>
                  <a:pt x="84693" y="106934"/>
                </a:lnTo>
                <a:lnTo>
                  <a:pt x="48853" y="106819"/>
                </a:lnTo>
                <a:lnTo>
                  <a:pt x="40941" y="106438"/>
                </a:lnTo>
                <a:lnTo>
                  <a:pt x="37449" y="105664"/>
                </a:lnTo>
                <a:lnTo>
                  <a:pt x="34782" y="104419"/>
                </a:lnTo>
                <a:lnTo>
                  <a:pt x="32013" y="103174"/>
                </a:lnTo>
                <a:lnTo>
                  <a:pt x="29765" y="101460"/>
                </a:lnTo>
                <a:lnTo>
                  <a:pt x="28025" y="99161"/>
                </a:lnTo>
                <a:lnTo>
                  <a:pt x="26171" y="96862"/>
                </a:lnTo>
                <a:lnTo>
                  <a:pt x="24939" y="94107"/>
                </a:lnTo>
                <a:lnTo>
                  <a:pt x="23517" y="87795"/>
                </a:lnTo>
                <a:lnTo>
                  <a:pt x="23110" y="84150"/>
                </a:lnTo>
                <a:lnTo>
                  <a:pt x="23263" y="1155"/>
                </a:lnTo>
                <a:lnTo>
                  <a:pt x="60" y="0"/>
                </a:lnTo>
                <a:close/>
              </a:path>
              <a:path w="90804" h="125730">
                <a:moveTo>
                  <a:pt x="66913" y="3352"/>
                </a:moveTo>
                <a:lnTo>
                  <a:pt x="66764" y="84150"/>
                </a:lnTo>
                <a:lnTo>
                  <a:pt x="61282" y="101460"/>
                </a:lnTo>
                <a:lnTo>
                  <a:pt x="59648" y="103454"/>
                </a:lnTo>
                <a:lnTo>
                  <a:pt x="57388" y="104851"/>
                </a:lnTo>
                <a:lnTo>
                  <a:pt x="54708" y="105613"/>
                </a:lnTo>
                <a:lnTo>
                  <a:pt x="52143" y="106489"/>
                </a:lnTo>
                <a:lnTo>
                  <a:pt x="48853" y="106819"/>
                </a:lnTo>
                <a:lnTo>
                  <a:pt x="84736" y="106819"/>
                </a:lnTo>
                <a:lnTo>
                  <a:pt x="86864" y="101219"/>
                </a:lnTo>
                <a:lnTo>
                  <a:pt x="88935" y="95402"/>
                </a:lnTo>
                <a:lnTo>
                  <a:pt x="90065" y="88734"/>
                </a:lnTo>
                <a:lnTo>
                  <a:pt x="90217" y="4521"/>
                </a:lnTo>
                <a:lnTo>
                  <a:pt x="66913" y="33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4"/>
          <p:cNvSpPr/>
          <p:nvPr/>
        </p:nvSpPr>
        <p:spPr>
          <a:xfrm>
            <a:off x="4058971" y="2430945"/>
            <a:ext cx="933665" cy="172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5"/>
          <p:cNvSpPr/>
          <p:nvPr/>
        </p:nvSpPr>
        <p:spPr>
          <a:xfrm>
            <a:off x="3308642" y="2903601"/>
            <a:ext cx="90170" cy="123189"/>
          </a:xfrm>
          <a:custGeom>
            <a:avLst/>
            <a:gdLst/>
            <a:ahLst/>
            <a:cxnLst/>
            <a:rect l="l" t="t" r="r" b="b"/>
            <a:pathLst>
              <a:path w="90170" h="123189">
                <a:moveTo>
                  <a:pt x="57010" y="0"/>
                </a:moveTo>
                <a:lnTo>
                  <a:pt x="16421" y="13322"/>
                </a:lnTo>
                <a:lnTo>
                  <a:pt x="430" y="53174"/>
                </a:lnTo>
                <a:lnTo>
                  <a:pt x="0" y="59562"/>
                </a:lnTo>
                <a:lnTo>
                  <a:pt x="94" y="68186"/>
                </a:lnTo>
                <a:lnTo>
                  <a:pt x="11404" y="107518"/>
                </a:lnTo>
                <a:lnTo>
                  <a:pt x="51130" y="122859"/>
                </a:lnTo>
                <a:lnTo>
                  <a:pt x="57188" y="122161"/>
                </a:lnTo>
                <a:lnTo>
                  <a:pt x="68402" y="118910"/>
                </a:lnTo>
                <a:lnTo>
                  <a:pt x="73126" y="116446"/>
                </a:lnTo>
                <a:lnTo>
                  <a:pt x="77152" y="113029"/>
                </a:lnTo>
                <a:lnTo>
                  <a:pt x="81140" y="109715"/>
                </a:lnTo>
                <a:lnTo>
                  <a:pt x="84340" y="105663"/>
                </a:lnTo>
                <a:lnTo>
                  <a:pt x="85255" y="103682"/>
                </a:lnTo>
                <a:lnTo>
                  <a:pt x="49022" y="103682"/>
                </a:lnTo>
                <a:lnTo>
                  <a:pt x="42430" y="103352"/>
                </a:lnTo>
                <a:lnTo>
                  <a:pt x="39357" y="102603"/>
                </a:lnTo>
                <a:lnTo>
                  <a:pt x="36703" y="101257"/>
                </a:lnTo>
                <a:lnTo>
                  <a:pt x="33921" y="99923"/>
                </a:lnTo>
                <a:lnTo>
                  <a:pt x="25946" y="84366"/>
                </a:lnTo>
                <a:lnTo>
                  <a:pt x="25031" y="79997"/>
                </a:lnTo>
                <a:lnTo>
                  <a:pt x="24743" y="76276"/>
                </a:lnTo>
                <a:lnTo>
                  <a:pt x="24637" y="68541"/>
                </a:lnTo>
                <a:lnTo>
                  <a:pt x="27406" y="67170"/>
                </a:lnTo>
                <a:lnTo>
                  <a:pt x="29159" y="66649"/>
                </a:lnTo>
                <a:lnTo>
                  <a:pt x="30797" y="66039"/>
                </a:lnTo>
                <a:lnTo>
                  <a:pt x="34404" y="65011"/>
                </a:lnTo>
                <a:lnTo>
                  <a:pt x="36360" y="64604"/>
                </a:lnTo>
                <a:lnTo>
                  <a:pt x="38201" y="64185"/>
                </a:lnTo>
                <a:lnTo>
                  <a:pt x="42214" y="63804"/>
                </a:lnTo>
                <a:lnTo>
                  <a:pt x="85744" y="63804"/>
                </a:lnTo>
                <a:lnTo>
                  <a:pt x="83400" y="59944"/>
                </a:lnTo>
                <a:lnTo>
                  <a:pt x="76623" y="53162"/>
                </a:lnTo>
                <a:lnTo>
                  <a:pt x="72440" y="50571"/>
                </a:lnTo>
                <a:lnTo>
                  <a:pt x="68899" y="49187"/>
                </a:lnTo>
                <a:lnTo>
                  <a:pt x="25285" y="49187"/>
                </a:lnTo>
                <a:lnTo>
                  <a:pt x="25920" y="42506"/>
                </a:lnTo>
                <a:lnTo>
                  <a:pt x="35066" y="25819"/>
                </a:lnTo>
                <a:lnTo>
                  <a:pt x="37871" y="23545"/>
                </a:lnTo>
                <a:lnTo>
                  <a:pt x="41567" y="21805"/>
                </a:lnTo>
                <a:lnTo>
                  <a:pt x="50812" y="19469"/>
                </a:lnTo>
                <a:lnTo>
                  <a:pt x="56565" y="19151"/>
                </a:lnTo>
                <a:lnTo>
                  <a:pt x="79885" y="19151"/>
                </a:lnTo>
                <a:lnTo>
                  <a:pt x="79921" y="1155"/>
                </a:lnTo>
                <a:lnTo>
                  <a:pt x="57010" y="0"/>
                </a:lnTo>
                <a:close/>
              </a:path>
              <a:path w="90170" h="123189">
                <a:moveTo>
                  <a:pt x="85744" y="63804"/>
                </a:moveTo>
                <a:lnTo>
                  <a:pt x="46215" y="63804"/>
                </a:lnTo>
                <a:lnTo>
                  <a:pt x="49766" y="63982"/>
                </a:lnTo>
                <a:lnTo>
                  <a:pt x="52679" y="64617"/>
                </a:lnTo>
                <a:lnTo>
                  <a:pt x="55143" y="65646"/>
                </a:lnTo>
                <a:lnTo>
                  <a:pt x="57708" y="66789"/>
                </a:lnTo>
                <a:lnTo>
                  <a:pt x="59766" y="68186"/>
                </a:lnTo>
                <a:lnTo>
                  <a:pt x="61302" y="69976"/>
                </a:lnTo>
                <a:lnTo>
                  <a:pt x="62928" y="71767"/>
                </a:lnTo>
                <a:lnTo>
                  <a:pt x="64160" y="73825"/>
                </a:lnTo>
                <a:lnTo>
                  <a:pt x="64871" y="76276"/>
                </a:lnTo>
                <a:lnTo>
                  <a:pt x="65568" y="78536"/>
                </a:lnTo>
                <a:lnTo>
                  <a:pt x="66014" y="81254"/>
                </a:lnTo>
                <a:lnTo>
                  <a:pt x="66001" y="87185"/>
                </a:lnTo>
                <a:lnTo>
                  <a:pt x="65481" y="89852"/>
                </a:lnTo>
                <a:lnTo>
                  <a:pt x="49022" y="103682"/>
                </a:lnTo>
                <a:lnTo>
                  <a:pt x="85255" y="103682"/>
                </a:lnTo>
                <a:lnTo>
                  <a:pt x="88874" y="95846"/>
                </a:lnTo>
                <a:lnTo>
                  <a:pt x="90017" y="90385"/>
                </a:lnTo>
                <a:lnTo>
                  <a:pt x="90043" y="78536"/>
                </a:lnTo>
                <a:lnTo>
                  <a:pt x="89242" y="73291"/>
                </a:lnTo>
                <a:lnTo>
                  <a:pt x="87540" y="68541"/>
                </a:lnTo>
                <a:lnTo>
                  <a:pt x="85844" y="63969"/>
                </a:lnTo>
                <a:lnTo>
                  <a:pt x="85744" y="63804"/>
                </a:lnTo>
                <a:close/>
              </a:path>
              <a:path w="90170" h="123189">
                <a:moveTo>
                  <a:pt x="45123" y="44970"/>
                </a:moveTo>
                <a:lnTo>
                  <a:pt x="25285" y="49187"/>
                </a:lnTo>
                <a:lnTo>
                  <a:pt x="68899" y="49187"/>
                </a:lnTo>
                <a:lnTo>
                  <a:pt x="62369" y="46634"/>
                </a:lnTo>
                <a:lnTo>
                  <a:pt x="56413" y="45542"/>
                </a:lnTo>
                <a:lnTo>
                  <a:pt x="45123" y="44970"/>
                </a:lnTo>
                <a:close/>
              </a:path>
              <a:path w="90170" h="123189">
                <a:moveTo>
                  <a:pt x="79885" y="19151"/>
                </a:moveTo>
                <a:lnTo>
                  <a:pt x="56565" y="19151"/>
                </a:lnTo>
                <a:lnTo>
                  <a:pt x="79883" y="20320"/>
                </a:lnTo>
                <a:lnTo>
                  <a:pt x="79885" y="1915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6"/>
          <p:cNvSpPr/>
          <p:nvPr/>
        </p:nvSpPr>
        <p:spPr>
          <a:xfrm>
            <a:off x="3409633" y="2908249"/>
            <a:ext cx="99060" cy="122555"/>
          </a:xfrm>
          <a:custGeom>
            <a:avLst/>
            <a:gdLst/>
            <a:ahLst/>
            <a:cxnLst/>
            <a:rect l="l" t="t" r="r" b="b"/>
            <a:pathLst>
              <a:path w="99060" h="122555">
                <a:moveTo>
                  <a:pt x="48552" y="0"/>
                </a:moveTo>
                <a:lnTo>
                  <a:pt x="38" y="74561"/>
                </a:lnTo>
                <a:lnTo>
                  <a:pt x="0" y="93916"/>
                </a:lnTo>
                <a:lnTo>
                  <a:pt x="57619" y="96812"/>
                </a:lnTo>
                <a:lnTo>
                  <a:pt x="57569" y="121399"/>
                </a:lnTo>
                <a:lnTo>
                  <a:pt x="80060" y="122516"/>
                </a:lnTo>
                <a:lnTo>
                  <a:pt x="80111" y="97942"/>
                </a:lnTo>
                <a:lnTo>
                  <a:pt x="98896" y="97942"/>
                </a:lnTo>
                <a:lnTo>
                  <a:pt x="98933" y="79019"/>
                </a:lnTo>
                <a:lnTo>
                  <a:pt x="80137" y="78079"/>
                </a:lnTo>
                <a:lnTo>
                  <a:pt x="80139" y="76962"/>
                </a:lnTo>
                <a:lnTo>
                  <a:pt x="57962" y="76962"/>
                </a:lnTo>
                <a:lnTo>
                  <a:pt x="22733" y="75196"/>
                </a:lnTo>
                <a:lnTo>
                  <a:pt x="58077" y="22263"/>
                </a:lnTo>
                <a:lnTo>
                  <a:pt x="80248" y="22263"/>
                </a:lnTo>
                <a:lnTo>
                  <a:pt x="80289" y="1587"/>
                </a:lnTo>
                <a:lnTo>
                  <a:pt x="48552" y="0"/>
                </a:lnTo>
                <a:close/>
              </a:path>
              <a:path w="99060" h="122555">
                <a:moveTo>
                  <a:pt x="98896" y="97942"/>
                </a:moveTo>
                <a:lnTo>
                  <a:pt x="80111" y="97942"/>
                </a:lnTo>
                <a:lnTo>
                  <a:pt x="98894" y="98882"/>
                </a:lnTo>
                <a:lnTo>
                  <a:pt x="98896" y="97942"/>
                </a:lnTo>
                <a:close/>
              </a:path>
              <a:path w="99060" h="122555">
                <a:moveTo>
                  <a:pt x="80248" y="22263"/>
                </a:moveTo>
                <a:lnTo>
                  <a:pt x="58077" y="22263"/>
                </a:lnTo>
                <a:lnTo>
                  <a:pt x="57962" y="76962"/>
                </a:lnTo>
                <a:lnTo>
                  <a:pt x="80139" y="76962"/>
                </a:lnTo>
                <a:lnTo>
                  <a:pt x="80248" y="222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7"/>
          <p:cNvSpPr/>
          <p:nvPr/>
        </p:nvSpPr>
        <p:spPr>
          <a:xfrm>
            <a:off x="3633483" y="2917063"/>
            <a:ext cx="78740" cy="125095"/>
          </a:xfrm>
          <a:custGeom>
            <a:avLst/>
            <a:gdLst/>
            <a:ahLst/>
            <a:cxnLst/>
            <a:rect l="l" t="t" r="r" b="b"/>
            <a:pathLst>
              <a:path w="78739" h="125094">
                <a:moveTo>
                  <a:pt x="25" y="102158"/>
                </a:moveTo>
                <a:lnTo>
                  <a:pt x="0" y="120942"/>
                </a:lnTo>
                <a:lnTo>
                  <a:pt x="78143" y="124866"/>
                </a:lnTo>
                <a:lnTo>
                  <a:pt x="78181" y="106083"/>
                </a:lnTo>
                <a:lnTo>
                  <a:pt x="50965" y="104724"/>
                </a:lnTo>
                <a:lnTo>
                  <a:pt x="50967" y="103530"/>
                </a:lnTo>
                <a:lnTo>
                  <a:pt x="27241" y="103530"/>
                </a:lnTo>
                <a:lnTo>
                  <a:pt x="25" y="102158"/>
                </a:lnTo>
                <a:close/>
              </a:path>
              <a:path w="78739" h="125094">
                <a:moveTo>
                  <a:pt x="215" y="0"/>
                </a:moveTo>
                <a:lnTo>
                  <a:pt x="177" y="18567"/>
                </a:lnTo>
                <a:lnTo>
                  <a:pt x="27393" y="19926"/>
                </a:lnTo>
                <a:lnTo>
                  <a:pt x="27241" y="103530"/>
                </a:lnTo>
                <a:lnTo>
                  <a:pt x="50967" y="103530"/>
                </a:lnTo>
                <a:lnTo>
                  <a:pt x="51117" y="21120"/>
                </a:lnTo>
                <a:lnTo>
                  <a:pt x="78336" y="21120"/>
                </a:lnTo>
                <a:lnTo>
                  <a:pt x="78371" y="3924"/>
                </a:lnTo>
                <a:lnTo>
                  <a:pt x="215" y="0"/>
                </a:lnTo>
                <a:close/>
              </a:path>
              <a:path w="78739" h="125094">
                <a:moveTo>
                  <a:pt x="78336" y="21120"/>
                </a:moveTo>
                <a:lnTo>
                  <a:pt x="51117" y="21120"/>
                </a:lnTo>
                <a:lnTo>
                  <a:pt x="78333" y="22491"/>
                </a:lnTo>
                <a:lnTo>
                  <a:pt x="78336" y="21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8"/>
          <p:cNvSpPr/>
          <p:nvPr/>
        </p:nvSpPr>
        <p:spPr>
          <a:xfrm>
            <a:off x="3732644" y="2915526"/>
            <a:ext cx="88900" cy="148590"/>
          </a:xfrm>
          <a:custGeom>
            <a:avLst/>
            <a:gdLst/>
            <a:ahLst/>
            <a:cxnLst/>
            <a:rect l="l" t="t" r="r" b="b"/>
            <a:pathLst>
              <a:path w="88900" h="148589">
                <a:moveTo>
                  <a:pt x="66408" y="0"/>
                </a:moveTo>
                <a:lnTo>
                  <a:pt x="0" y="147421"/>
                </a:lnTo>
                <a:lnTo>
                  <a:pt x="22491" y="148551"/>
                </a:lnTo>
                <a:lnTo>
                  <a:pt x="88912" y="1130"/>
                </a:lnTo>
                <a:lnTo>
                  <a:pt x="6640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69"/>
          <p:cNvSpPr/>
          <p:nvPr/>
        </p:nvSpPr>
        <p:spPr>
          <a:xfrm>
            <a:off x="3836101" y="2927413"/>
            <a:ext cx="100330" cy="126364"/>
          </a:xfrm>
          <a:custGeom>
            <a:avLst/>
            <a:gdLst/>
            <a:ahLst/>
            <a:cxnLst/>
            <a:rect l="l" t="t" r="r" b="b"/>
            <a:pathLst>
              <a:path w="100329" h="126364">
                <a:moveTo>
                  <a:pt x="43774" y="0"/>
                </a:moveTo>
                <a:lnTo>
                  <a:pt x="14881" y="13601"/>
                </a:lnTo>
                <a:lnTo>
                  <a:pt x="10258" y="18491"/>
                </a:lnTo>
                <a:lnTo>
                  <a:pt x="0" y="60972"/>
                </a:lnTo>
                <a:lnTo>
                  <a:pt x="742" y="75199"/>
                </a:lnTo>
                <a:lnTo>
                  <a:pt x="19159" y="114954"/>
                </a:lnTo>
                <a:lnTo>
                  <a:pt x="55966" y="125780"/>
                </a:lnTo>
                <a:lnTo>
                  <a:pt x="62633" y="124802"/>
                </a:lnTo>
                <a:lnTo>
                  <a:pt x="68805" y="122707"/>
                </a:lnTo>
                <a:lnTo>
                  <a:pt x="74876" y="120497"/>
                </a:lnTo>
                <a:lnTo>
                  <a:pt x="80324" y="116954"/>
                </a:lnTo>
                <a:lnTo>
                  <a:pt x="84846" y="112064"/>
                </a:lnTo>
                <a:lnTo>
                  <a:pt x="89481" y="107175"/>
                </a:lnTo>
                <a:lnTo>
                  <a:pt x="90659" y="105105"/>
                </a:lnTo>
                <a:lnTo>
                  <a:pt x="54239" y="105105"/>
                </a:lnTo>
                <a:lnTo>
                  <a:pt x="40891" y="104444"/>
                </a:lnTo>
                <a:lnTo>
                  <a:pt x="24787" y="64693"/>
                </a:lnTo>
                <a:lnTo>
                  <a:pt x="24795" y="52959"/>
                </a:lnTo>
                <a:lnTo>
                  <a:pt x="45476" y="20561"/>
                </a:lnTo>
                <a:lnTo>
                  <a:pt x="89027" y="20561"/>
                </a:lnTo>
                <a:lnTo>
                  <a:pt x="87487" y="17957"/>
                </a:lnTo>
                <a:lnTo>
                  <a:pt x="80589" y="10703"/>
                </a:lnTo>
                <a:lnTo>
                  <a:pt x="72176" y="5356"/>
                </a:lnTo>
                <a:lnTo>
                  <a:pt x="62236" y="1909"/>
                </a:lnTo>
                <a:lnTo>
                  <a:pt x="50759" y="355"/>
                </a:lnTo>
                <a:lnTo>
                  <a:pt x="43774" y="0"/>
                </a:lnTo>
                <a:close/>
              </a:path>
              <a:path w="100329" h="126364">
                <a:moveTo>
                  <a:pt x="89027" y="20561"/>
                </a:moveTo>
                <a:lnTo>
                  <a:pt x="45476" y="20561"/>
                </a:lnTo>
                <a:lnTo>
                  <a:pt x="58925" y="21234"/>
                </a:lnTo>
                <a:lnTo>
                  <a:pt x="65389" y="25069"/>
                </a:lnTo>
                <a:lnTo>
                  <a:pt x="75067" y="71074"/>
                </a:lnTo>
                <a:lnTo>
                  <a:pt x="74944" y="72710"/>
                </a:lnTo>
                <a:lnTo>
                  <a:pt x="54239" y="105105"/>
                </a:lnTo>
                <a:lnTo>
                  <a:pt x="90659" y="105105"/>
                </a:lnTo>
                <a:lnTo>
                  <a:pt x="99727" y="64693"/>
                </a:lnTo>
                <a:lnTo>
                  <a:pt x="98980" y="50458"/>
                </a:lnTo>
                <a:lnTo>
                  <a:pt x="96690" y="37884"/>
                </a:lnTo>
                <a:lnTo>
                  <a:pt x="92859" y="27043"/>
                </a:lnTo>
                <a:lnTo>
                  <a:pt x="89027" y="2056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0"/>
          <p:cNvSpPr/>
          <p:nvPr/>
        </p:nvSpPr>
        <p:spPr>
          <a:xfrm>
            <a:off x="4058031" y="2938373"/>
            <a:ext cx="933665" cy="1729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1"/>
          <p:cNvSpPr/>
          <p:nvPr/>
        </p:nvSpPr>
        <p:spPr>
          <a:xfrm>
            <a:off x="3308985" y="3649205"/>
            <a:ext cx="85725" cy="124460"/>
          </a:xfrm>
          <a:custGeom>
            <a:avLst/>
            <a:gdLst/>
            <a:ahLst/>
            <a:cxnLst/>
            <a:rect l="l" t="t" r="r" b="b"/>
            <a:pathLst>
              <a:path w="85725" h="124460">
                <a:moveTo>
                  <a:pt x="3327" y="99860"/>
                </a:moveTo>
                <a:lnTo>
                  <a:pt x="3314" y="119926"/>
                </a:lnTo>
                <a:lnTo>
                  <a:pt x="85661" y="124078"/>
                </a:lnTo>
                <a:lnTo>
                  <a:pt x="85699" y="103987"/>
                </a:lnTo>
                <a:lnTo>
                  <a:pt x="58585" y="102641"/>
                </a:lnTo>
                <a:lnTo>
                  <a:pt x="58587" y="101447"/>
                </a:lnTo>
                <a:lnTo>
                  <a:pt x="34861" y="101447"/>
                </a:lnTo>
                <a:lnTo>
                  <a:pt x="3327" y="99860"/>
                </a:lnTo>
                <a:close/>
              </a:path>
              <a:path w="85725" h="124460">
                <a:moveTo>
                  <a:pt x="58733" y="23672"/>
                </a:moveTo>
                <a:lnTo>
                  <a:pt x="35013" y="23672"/>
                </a:lnTo>
                <a:lnTo>
                  <a:pt x="34861" y="101447"/>
                </a:lnTo>
                <a:lnTo>
                  <a:pt x="58587" y="101447"/>
                </a:lnTo>
                <a:lnTo>
                  <a:pt x="58733" y="23672"/>
                </a:lnTo>
                <a:close/>
              </a:path>
              <a:path w="85725" h="124460">
                <a:moveTo>
                  <a:pt x="39369" y="0"/>
                </a:moveTo>
                <a:lnTo>
                  <a:pt x="0" y="18287"/>
                </a:lnTo>
                <a:lnTo>
                  <a:pt x="7556" y="37033"/>
                </a:lnTo>
                <a:lnTo>
                  <a:pt x="35013" y="23672"/>
                </a:lnTo>
                <a:lnTo>
                  <a:pt x="58733" y="23672"/>
                </a:lnTo>
                <a:lnTo>
                  <a:pt x="58775" y="965"/>
                </a:lnTo>
                <a:lnTo>
                  <a:pt x="393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2"/>
          <p:cNvSpPr/>
          <p:nvPr/>
        </p:nvSpPr>
        <p:spPr>
          <a:xfrm>
            <a:off x="3414041" y="3656063"/>
            <a:ext cx="90170" cy="123189"/>
          </a:xfrm>
          <a:custGeom>
            <a:avLst/>
            <a:gdLst/>
            <a:ahLst/>
            <a:cxnLst/>
            <a:rect l="l" t="t" r="r" b="b"/>
            <a:pathLst>
              <a:path w="90170" h="123189">
                <a:moveTo>
                  <a:pt x="56830" y="0"/>
                </a:moveTo>
                <a:lnTo>
                  <a:pt x="16343" y="13411"/>
                </a:lnTo>
                <a:lnTo>
                  <a:pt x="5319" y="30835"/>
                </a:lnTo>
                <a:lnTo>
                  <a:pt x="3350" y="35763"/>
                </a:lnTo>
                <a:lnTo>
                  <a:pt x="2017" y="41313"/>
                </a:lnTo>
                <a:lnTo>
                  <a:pt x="341" y="53276"/>
                </a:lnTo>
                <a:lnTo>
                  <a:pt x="116" y="56654"/>
                </a:lnTo>
                <a:lnTo>
                  <a:pt x="0" y="67894"/>
                </a:lnTo>
                <a:lnTo>
                  <a:pt x="595" y="79057"/>
                </a:lnTo>
                <a:lnTo>
                  <a:pt x="17617" y="113683"/>
                </a:lnTo>
                <a:lnTo>
                  <a:pt x="51052" y="122872"/>
                </a:lnTo>
                <a:lnTo>
                  <a:pt x="57110" y="122174"/>
                </a:lnTo>
                <a:lnTo>
                  <a:pt x="85073" y="103784"/>
                </a:lnTo>
                <a:lnTo>
                  <a:pt x="48829" y="103784"/>
                </a:lnTo>
                <a:lnTo>
                  <a:pt x="42251" y="103441"/>
                </a:lnTo>
                <a:lnTo>
                  <a:pt x="39177" y="102692"/>
                </a:lnTo>
                <a:lnTo>
                  <a:pt x="33843" y="100012"/>
                </a:lnTo>
                <a:lnTo>
                  <a:pt x="31583" y="97891"/>
                </a:lnTo>
                <a:lnTo>
                  <a:pt x="29843" y="95084"/>
                </a:lnTo>
                <a:lnTo>
                  <a:pt x="28001" y="92303"/>
                </a:lnTo>
                <a:lnTo>
                  <a:pt x="26680" y="88722"/>
                </a:lnTo>
                <a:lnTo>
                  <a:pt x="25753" y="84454"/>
                </a:lnTo>
                <a:lnTo>
                  <a:pt x="24953" y="80111"/>
                </a:lnTo>
                <a:lnTo>
                  <a:pt x="24445" y="74841"/>
                </a:lnTo>
                <a:lnTo>
                  <a:pt x="24458" y="68529"/>
                </a:lnTo>
                <a:lnTo>
                  <a:pt x="34326" y="65112"/>
                </a:lnTo>
                <a:lnTo>
                  <a:pt x="36167" y="64592"/>
                </a:lnTo>
                <a:lnTo>
                  <a:pt x="40079" y="63995"/>
                </a:lnTo>
                <a:lnTo>
                  <a:pt x="42136" y="63804"/>
                </a:lnTo>
                <a:lnTo>
                  <a:pt x="85658" y="63792"/>
                </a:lnTo>
                <a:lnTo>
                  <a:pt x="83208" y="60032"/>
                </a:lnTo>
                <a:lnTo>
                  <a:pt x="79843" y="56654"/>
                </a:lnTo>
                <a:lnTo>
                  <a:pt x="76541" y="53276"/>
                </a:lnTo>
                <a:lnTo>
                  <a:pt x="72350" y="50558"/>
                </a:lnTo>
                <a:lnTo>
                  <a:pt x="69062" y="49288"/>
                </a:lnTo>
                <a:lnTo>
                  <a:pt x="25207" y="49288"/>
                </a:lnTo>
                <a:lnTo>
                  <a:pt x="25842" y="42506"/>
                </a:lnTo>
                <a:lnTo>
                  <a:pt x="34808" y="25984"/>
                </a:lnTo>
                <a:lnTo>
                  <a:pt x="37679" y="23533"/>
                </a:lnTo>
                <a:lnTo>
                  <a:pt x="41476" y="21805"/>
                </a:lnTo>
                <a:lnTo>
                  <a:pt x="46111" y="20624"/>
                </a:lnTo>
                <a:lnTo>
                  <a:pt x="50734" y="19570"/>
                </a:lnTo>
                <a:lnTo>
                  <a:pt x="56386" y="19138"/>
                </a:lnTo>
                <a:lnTo>
                  <a:pt x="79693" y="19138"/>
                </a:lnTo>
                <a:lnTo>
                  <a:pt x="79728" y="1142"/>
                </a:lnTo>
                <a:lnTo>
                  <a:pt x="56830" y="0"/>
                </a:lnTo>
                <a:close/>
              </a:path>
              <a:path w="90170" h="123189">
                <a:moveTo>
                  <a:pt x="85658" y="63792"/>
                </a:moveTo>
                <a:lnTo>
                  <a:pt x="46137" y="63792"/>
                </a:lnTo>
                <a:lnTo>
                  <a:pt x="49629" y="63969"/>
                </a:lnTo>
                <a:lnTo>
                  <a:pt x="52601" y="64617"/>
                </a:lnTo>
                <a:lnTo>
                  <a:pt x="55065" y="65760"/>
                </a:lnTo>
                <a:lnTo>
                  <a:pt x="57529" y="66776"/>
                </a:lnTo>
                <a:lnTo>
                  <a:pt x="59573" y="68173"/>
                </a:lnTo>
                <a:lnTo>
                  <a:pt x="61224" y="69976"/>
                </a:lnTo>
                <a:lnTo>
                  <a:pt x="62748" y="71754"/>
                </a:lnTo>
                <a:lnTo>
                  <a:pt x="63993" y="73825"/>
                </a:lnTo>
                <a:lnTo>
                  <a:pt x="64704" y="76263"/>
                </a:lnTo>
                <a:lnTo>
                  <a:pt x="65458" y="78536"/>
                </a:lnTo>
                <a:lnTo>
                  <a:pt x="65557" y="79057"/>
                </a:lnTo>
                <a:lnTo>
                  <a:pt x="65822" y="81343"/>
                </a:lnTo>
                <a:lnTo>
                  <a:pt x="65809" y="87147"/>
                </a:lnTo>
                <a:lnTo>
                  <a:pt x="60348" y="98640"/>
                </a:lnTo>
                <a:lnTo>
                  <a:pt x="58697" y="100368"/>
                </a:lnTo>
                <a:lnTo>
                  <a:pt x="56538" y="101663"/>
                </a:lnTo>
                <a:lnTo>
                  <a:pt x="51610" y="103416"/>
                </a:lnTo>
                <a:lnTo>
                  <a:pt x="48829" y="103784"/>
                </a:lnTo>
                <a:lnTo>
                  <a:pt x="85073" y="103784"/>
                </a:lnTo>
                <a:lnTo>
                  <a:pt x="86535" y="100749"/>
                </a:lnTo>
                <a:lnTo>
                  <a:pt x="88796" y="95961"/>
                </a:lnTo>
                <a:lnTo>
                  <a:pt x="89939" y="90500"/>
                </a:lnTo>
                <a:lnTo>
                  <a:pt x="89964" y="78536"/>
                </a:lnTo>
                <a:lnTo>
                  <a:pt x="89152" y="73278"/>
                </a:lnTo>
                <a:lnTo>
                  <a:pt x="87138" y="67894"/>
                </a:lnTo>
                <a:lnTo>
                  <a:pt x="85782" y="63995"/>
                </a:lnTo>
                <a:lnTo>
                  <a:pt x="85658" y="63792"/>
                </a:lnTo>
                <a:close/>
              </a:path>
              <a:path w="90170" h="123189">
                <a:moveTo>
                  <a:pt x="45045" y="44970"/>
                </a:moveTo>
                <a:lnTo>
                  <a:pt x="40612" y="45262"/>
                </a:lnTo>
                <a:lnTo>
                  <a:pt x="32192" y="46837"/>
                </a:lnTo>
                <a:lnTo>
                  <a:pt x="28496" y="47853"/>
                </a:lnTo>
                <a:lnTo>
                  <a:pt x="25207" y="49288"/>
                </a:lnTo>
                <a:lnTo>
                  <a:pt x="69062" y="49288"/>
                </a:lnTo>
                <a:lnTo>
                  <a:pt x="62190" y="46634"/>
                </a:lnTo>
                <a:lnTo>
                  <a:pt x="56335" y="45542"/>
                </a:lnTo>
                <a:lnTo>
                  <a:pt x="45045" y="44970"/>
                </a:lnTo>
                <a:close/>
              </a:path>
              <a:path w="90170" h="123189">
                <a:moveTo>
                  <a:pt x="79693" y="19138"/>
                </a:moveTo>
                <a:lnTo>
                  <a:pt x="56386" y="19138"/>
                </a:lnTo>
                <a:lnTo>
                  <a:pt x="79690" y="20319"/>
                </a:lnTo>
                <a:lnTo>
                  <a:pt x="79693" y="191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3"/>
          <p:cNvSpPr/>
          <p:nvPr/>
        </p:nvSpPr>
        <p:spPr>
          <a:xfrm>
            <a:off x="3516456" y="3658450"/>
            <a:ext cx="96520" cy="126364"/>
          </a:xfrm>
          <a:custGeom>
            <a:avLst/>
            <a:gdLst/>
            <a:ahLst/>
            <a:cxnLst/>
            <a:rect l="l" t="t" r="r" b="b"/>
            <a:pathLst>
              <a:path w="96520" h="126364">
                <a:moveTo>
                  <a:pt x="41919" y="0"/>
                </a:moveTo>
                <a:lnTo>
                  <a:pt x="13027" y="15201"/>
                </a:lnTo>
                <a:lnTo>
                  <a:pt x="8797" y="20307"/>
                </a:lnTo>
                <a:lnTo>
                  <a:pt x="0" y="64757"/>
                </a:lnTo>
                <a:lnTo>
                  <a:pt x="102" y="68932"/>
                </a:lnTo>
                <a:lnTo>
                  <a:pt x="13052" y="109156"/>
                </a:lnTo>
                <a:lnTo>
                  <a:pt x="17154" y="114376"/>
                </a:lnTo>
                <a:lnTo>
                  <a:pt x="22183" y="118338"/>
                </a:lnTo>
                <a:lnTo>
                  <a:pt x="33575" y="123520"/>
                </a:lnTo>
                <a:lnTo>
                  <a:pt x="39938" y="125056"/>
                </a:lnTo>
                <a:lnTo>
                  <a:pt x="54619" y="125806"/>
                </a:lnTo>
                <a:lnTo>
                  <a:pt x="61604" y="124739"/>
                </a:lnTo>
                <a:lnTo>
                  <a:pt x="73847" y="119634"/>
                </a:lnTo>
                <a:lnTo>
                  <a:pt x="79079" y="115785"/>
                </a:lnTo>
                <a:lnTo>
                  <a:pt x="83423" y="110578"/>
                </a:lnTo>
                <a:lnTo>
                  <a:pt x="86225" y="107175"/>
                </a:lnTo>
                <a:lnTo>
                  <a:pt x="51571" y="107175"/>
                </a:lnTo>
                <a:lnTo>
                  <a:pt x="43265" y="106756"/>
                </a:lnTo>
                <a:lnTo>
                  <a:pt x="38947" y="105130"/>
                </a:lnTo>
                <a:lnTo>
                  <a:pt x="35353" y="102044"/>
                </a:lnTo>
                <a:lnTo>
                  <a:pt x="31683" y="98958"/>
                </a:lnTo>
                <a:lnTo>
                  <a:pt x="28800" y="94373"/>
                </a:lnTo>
                <a:lnTo>
                  <a:pt x="26768" y="88264"/>
                </a:lnTo>
                <a:lnTo>
                  <a:pt x="57508" y="68199"/>
                </a:lnTo>
                <a:lnTo>
                  <a:pt x="23314" y="68199"/>
                </a:lnTo>
                <a:lnTo>
                  <a:pt x="30595" y="28435"/>
                </a:lnTo>
                <a:lnTo>
                  <a:pt x="32724" y="25018"/>
                </a:lnTo>
                <a:lnTo>
                  <a:pt x="35404" y="22453"/>
                </a:lnTo>
                <a:lnTo>
                  <a:pt x="38388" y="20891"/>
                </a:lnTo>
                <a:lnTo>
                  <a:pt x="41475" y="19240"/>
                </a:lnTo>
                <a:lnTo>
                  <a:pt x="44764" y="18605"/>
                </a:lnTo>
                <a:lnTo>
                  <a:pt x="84923" y="18605"/>
                </a:lnTo>
                <a:lnTo>
                  <a:pt x="83385" y="16637"/>
                </a:lnTo>
                <a:lnTo>
                  <a:pt x="79181" y="11391"/>
                </a:lnTo>
                <a:lnTo>
                  <a:pt x="74253" y="7429"/>
                </a:lnTo>
                <a:lnTo>
                  <a:pt x="62760" y="2235"/>
                </a:lnTo>
                <a:lnTo>
                  <a:pt x="56499" y="736"/>
                </a:lnTo>
                <a:lnTo>
                  <a:pt x="41919" y="0"/>
                </a:lnTo>
                <a:close/>
              </a:path>
              <a:path w="96520" h="126364">
                <a:moveTo>
                  <a:pt x="96270" y="58064"/>
                </a:moveTo>
                <a:lnTo>
                  <a:pt x="73034" y="58064"/>
                </a:lnTo>
                <a:lnTo>
                  <a:pt x="73142" y="61010"/>
                </a:lnTo>
                <a:lnTo>
                  <a:pt x="73192" y="71992"/>
                </a:lnTo>
                <a:lnTo>
                  <a:pt x="57946" y="104889"/>
                </a:lnTo>
                <a:lnTo>
                  <a:pt x="54962" y="106540"/>
                </a:lnTo>
                <a:lnTo>
                  <a:pt x="51571" y="107175"/>
                </a:lnTo>
                <a:lnTo>
                  <a:pt x="86225" y="107175"/>
                </a:lnTo>
                <a:lnTo>
                  <a:pt x="96341" y="68199"/>
                </a:lnTo>
                <a:lnTo>
                  <a:pt x="96270" y="58064"/>
                </a:lnTo>
                <a:close/>
              </a:path>
              <a:path w="96520" h="126364">
                <a:moveTo>
                  <a:pt x="84923" y="18605"/>
                </a:moveTo>
                <a:lnTo>
                  <a:pt x="44764" y="18605"/>
                </a:lnTo>
                <a:lnTo>
                  <a:pt x="53184" y="19011"/>
                </a:lnTo>
                <a:lnTo>
                  <a:pt x="57489" y="20637"/>
                </a:lnTo>
                <a:lnTo>
                  <a:pt x="61071" y="23749"/>
                </a:lnTo>
                <a:lnTo>
                  <a:pt x="64677" y="26924"/>
                </a:lnTo>
                <a:lnTo>
                  <a:pt x="67637" y="31597"/>
                </a:lnTo>
                <a:lnTo>
                  <a:pt x="69783" y="37731"/>
                </a:lnTo>
                <a:lnTo>
                  <a:pt x="23314" y="68199"/>
                </a:lnTo>
                <a:lnTo>
                  <a:pt x="57508" y="68199"/>
                </a:lnTo>
                <a:lnTo>
                  <a:pt x="73034" y="58064"/>
                </a:lnTo>
                <a:lnTo>
                  <a:pt x="96270" y="58064"/>
                </a:lnTo>
                <a:lnTo>
                  <a:pt x="96238" y="56823"/>
                </a:lnTo>
                <a:lnTo>
                  <a:pt x="87474" y="21869"/>
                </a:lnTo>
                <a:lnTo>
                  <a:pt x="84923" y="186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4"/>
          <p:cNvSpPr/>
          <p:nvPr/>
        </p:nvSpPr>
        <p:spPr>
          <a:xfrm>
            <a:off x="3683013" y="3669677"/>
            <a:ext cx="933576" cy="3975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5"/>
          <p:cNvSpPr/>
          <p:nvPr/>
        </p:nvSpPr>
        <p:spPr>
          <a:xfrm>
            <a:off x="4698606" y="3717709"/>
            <a:ext cx="78740" cy="125095"/>
          </a:xfrm>
          <a:custGeom>
            <a:avLst/>
            <a:gdLst/>
            <a:ahLst/>
            <a:cxnLst/>
            <a:rect l="l" t="t" r="r" b="b"/>
            <a:pathLst>
              <a:path w="78739" h="125095">
                <a:moveTo>
                  <a:pt x="25" y="102171"/>
                </a:moveTo>
                <a:lnTo>
                  <a:pt x="0" y="121030"/>
                </a:lnTo>
                <a:lnTo>
                  <a:pt x="78257" y="124955"/>
                </a:lnTo>
                <a:lnTo>
                  <a:pt x="78295" y="106108"/>
                </a:lnTo>
                <a:lnTo>
                  <a:pt x="50977" y="104724"/>
                </a:lnTo>
                <a:lnTo>
                  <a:pt x="50979" y="103530"/>
                </a:lnTo>
                <a:lnTo>
                  <a:pt x="27266" y="103530"/>
                </a:lnTo>
                <a:lnTo>
                  <a:pt x="25" y="102171"/>
                </a:lnTo>
                <a:close/>
              </a:path>
              <a:path w="78739" h="125095">
                <a:moveTo>
                  <a:pt x="228" y="0"/>
                </a:moveTo>
                <a:lnTo>
                  <a:pt x="203" y="18668"/>
                </a:lnTo>
                <a:lnTo>
                  <a:pt x="27419" y="20027"/>
                </a:lnTo>
                <a:lnTo>
                  <a:pt x="27266" y="103530"/>
                </a:lnTo>
                <a:lnTo>
                  <a:pt x="50979" y="103530"/>
                </a:lnTo>
                <a:lnTo>
                  <a:pt x="51130" y="21221"/>
                </a:lnTo>
                <a:lnTo>
                  <a:pt x="78450" y="21221"/>
                </a:lnTo>
                <a:lnTo>
                  <a:pt x="78486" y="3937"/>
                </a:lnTo>
                <a:lnTo>
                  <a:pt x="228" y="0"/>
                </a:lnTo>
                <a:close/>
              </a:path>
              <a:path w="78739" h="125095">
                <a:moveTo>
                  <a:pt x="78450" y="21221"/>
                </a:moveTo>
                <a:lnTo>
                  <a:pt x="51130" y="21221"/>
                </a:lnTo>
                <a:lnTo>
                  <a:pt x="78447" y="22605"/>
                </a:lnTo>
                <a:lnTo>
                  <a:pt x="78450" y="2122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6"/>
          <p:cNvSpPr/>
          <p:nvPr/>
        </p:nvSpPr>
        <p:spPr>
          <a:xfrm>
            <a:off x="4797781" y="3716273"/>
            <a:ext cx="89535" cy="148590"/>
          </a:xfrm>
          <a:custGeom>
            <a:avLst/>
            <a:gdLst/>
            <a:ahLst/>
            <a:cxnLst/>
            <a:rect l="l" t="t" r="r" b="b"/>
            <a:pathLst>
              <a:path w="89535" h="148589">
                <a:moveTo>
                  <a:pt x="66421" y="0"/>
                </a:moveTo>
                <a:lnTo>
                  <a:pt x="0" y="147332"/>
                </a:lnTo>
                <a:lnTo>
                  <a:pt x="22479" y="148450"/>
                </a:lnTo>
                <a:lnTo>
                  <a:pt x="89001" y="1142"/>
                </a:lnTo>
                <a:lnTo>
                  <a:pt x="6642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7"/>
          <p:cNvSpPr/>
          <p:nvPr/>
        </p:nvSpPr>
        <p:spPr>
          <a:xfrm>
            <a:off x="4901356" y="3728072"/>
            <a:ext cx="99695" cy="126364"/>
          </a:xfrm>
          <a:custGeom>
            <a:avLst/>
            <a:gdLst/>
            <a:ahLst/>
            <a:cxnLst/>
            <a:rect l="l" t="t" r="r" b="b"/>
            <a:pathLst>
              <a:path w="99695" h="126364">
                <a:moveTo>
                  <a:pt x="43655" y="0"/>
                </a:moveTo>
                <a:lnTo>
                  <a:pt x="37077" y="850"/>
                </a:lnTo>
                <a:lnTo>
                  <a:pt x="30905" y="3060"/>
                </a:lnTo>
                <a:lnTo>
                  <a:pt x="24745" y="5168"/>
                </a:lnTo>
                <a:lnTo>
                  <a:pt x="2199" y="38881"/>
                </a:lnTo>
                <a:lnTo>
                  <a:pt x="0" y="61061"/>
                </a:lnTo>
                <a:lnTo>
                  <a:pt x="736" y="75204"/>
                </a:lnTo>
                <a:lnTo>
                  <a:pt x="19084" y="114991"/>
                </a:lnTo>
                <a:lnTo>
                  <a:pt x="55949" y="125768"/>
                </a:lnTo>
                <a:lnTo>
                  <a:pt x="62528" y="124891"/>
                </a:lnTo>
                <a:lnTo>
                  <a:pt x="90564" y="105117"/>
                </a:lnTo>
                <a:lnTo>
                  <a:pt x="54133" y="105117"/>
                </a:lnTo>
                <a:lnTo>
                  <a:pt x="40785" y="104432"/>
                </a:lnTo>
                <a:lnTo>
                  <a:pt x="24542" y="61061"/>
                </a:lnTo>
                <a:lnTo>
                  <a:pt x="24555" y="54343"/>
                </a:lnTo>
                <a:lnTo>
                  <a:pt x="38372" y="23025"/>
                </a:lnTo>
                <a:lnTo>
                  <a:pt x="41547" y="21361"/>
                </a:lnTo>
                <a:lnTo>
                  <a:pt x="45370" y="20662"/>
                </a:lnTo>
                <a:lnTo>
                  <a:pt x="88919" y="20662"/>
                </a:lnTo>
                <a:lnTo>
                  <a:pt x="87369" y="18046"/>
                </a:lnTo>
                <a:lnTo>
                  <a:pt x="80464" y="10778"/>
                </a:lnTo>
                <a:lnTo>
                  <a:pt x="72046" y="5399"/>
                </a:lnTo>
                <a:lnTo>
                  <a:pt x="62105" y="1917"/>
                </a:lnTo>
                <a:lnTo>
                  <a:pt x="50628" y="342"/>
                </a:lnTo>
                <a:lnTo>
                  <a:pt x="43655" y="0"/>
                </a:lnTo>
                <a:close/>
              </a:path>
              <a:path w="99695" h="126364">
                <a:moveTo>
                  <a:pt x="88919" y="20662"/>
                </a:moveTo>
                <a:lnTo>
                  <a:pt x="45370" y="20662"/>
                </a:lnTo>
                <a:lnTo>
                  <a:pt x="58807" y="21336"/>
                </a:lnTo>
                <a:lnTo>
                  <a:pt x="65271" y="25171"/>
                </a:lnTo>
                <a:lnTo>
                  <a:pt x="74948" y="71323"/>
                </a:lnTo>
                <a:lnTo>
                  <a:pt x="74415" y="77216"/>
                </a:lnTo>
                <a:lnTo>
                  <a:pt x="54133" y="105117"/>
                </a:lnTo>
                <a:lnTo>
                  <a:pt x="90564" y="105117"/>
                </a:lnTo>
                <a:lnTo>
                  <a:pt x="99606" y="64706"/>
                </a:lnTo>
                <a:lnTo>
                  <a:pt x="98869" y="50500"/>
                </a:lnTo>
                <a:lnTo>
                  <a:pt x="96581" y="37938"/>
                </a:lnTo>
                <a:lnTo>
                  <a:pt x="92748" y="27123"/>
                </a:lnTo>
                <a:lnTo>
                  <a:pt x="88919" y="2066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8"/>
          <p:cNvSpPr/>
          <p:nvPr/>
        </p:nvSpPr>
        <p:spPr>
          <a:xfrm>
            <a:off x="3735794" y="5230761"/>
            <a:ext cx="78740" cy="125095"/>
          </a:xfrm>
          <a:custGeom>
            <a:avLst/>
            <a:gdLst/>
            <a:ahLst/>
            <a:cxnLst/>
            <a:rect l="l" t="t" r="r" b="b"/>
            <a:pathLst>
              <a:path w="78739" h="125095">
                <a:moveTo>
                  <a:pt x="38" y="102171"/>
                </a:moveTo>
                <a:lnTo>
                  <a:pt x="0" y="120942"/>
                </a:lnTo>
                <a:lnTo>
                  <a:pt x="78257" y="124866"/>
                </a:lnTo>
                <a:lnTo>
                  <a:pt x="78295" y="106095"/>
                </a:lnTo>
                <a:lnTo>
                  <a:pt x="50977" y="104736"/>
                </a:lnTo>
                <a:lnTo>
                  <a:pt x="50979" y="103543"/>
                </a:lnTo>
                <a:lnTo>
                  <a:pt x="27343" y="103543"/>
                </a:lnTo>
                <a:lnTo>
                  <a:pt x="38" y="102171"/>
                </a:lnTo>
                <a:close/>
              </a:path>
              <a:path w="78739" h="125095">
                <a:moveTo>
                  <a:pt x="228" y="0"/>
                </a:moveTo>
                <a:lnTo>
                  <a:pt x="190" y="18567"/>
                </a:lnTo>
                <a:lnTo>
                  <a:pt x="27508" y="19951"/>
                </a:lnTo>
                <a:lnTo>
                  <a:pt x="27343" y="103543"/>
                </a:lnTo>
                <a:lnTo>
                  <a:pt x="50979" y="103543"/>
                </a:lnTo>
                <a:lnTo>
                  <a:pt x="51130" y="21120"/>
                </a:lnTo>
                <a:lnTo>
                  <a:pt x="78450" y="21120"/>
                </a:lnTo>
                <a:lnTo>
                  <a:pt x="78486" y="3937"/>
                </a:lnTo>
                <a:lnTo>
                  <a:pt x="228" y="0"/>
                </a:lnTo>
                <a:close/>
              </a:path>
              <a:path w="78739" h="125095">
                <a:moveTo>
                  <a:pt x="78450" y="21120"/>
                </a:moveTo>
                <a:lnTo>
                  <a:pt x="51130" y="21120"/>
                </a:lnTo>
                <a:lnTo>
                  <a:pt x="78447" y="22491"/>
                </a:lnTo>
                <a:lnTo>
                  <a:pt x="78450" y="21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79"/>
          <p:cNvSpPr/>
          <p:nvPr/>
        </p:nvSpPr>
        <p:spPr>
          <a:xfrm>
            <a:off x="3841471" y="5262969"/>
            <a:ext cx="80645" cy="98425"/>
          </a:xfrm>
          <a:custGeom>
            <a:avLst/>
            <a:gdLst/>
            <a:ahLst/>
            <a:cxnLst/>
            <a:rect l="l" t="t" r="r" b="b"/>
            <a:pathLst>
              <a:path w="80645" h="98425">
                <a:moveTo>
                  <a:pt x="78209" y="19456"/>
                </a:moveTo>
                <a:lnTo>
                  <a:pt x="41833" y="19456"/>
                </a:lnTo>
                <a:lnTo>
                  <a:pt x="53555" y="20040"/>
                </a:lnTo>
                <a:lnTo>
                  <a:pt x="57429" y="25349"/>
                </a:lnTo>
                <a:lnTo>
                  <a:pt x="57302" y="96913"/>
                </a:lnTo>
                <a:lnTo>
                  <a:pt x="80416" y="98082"/>
                </a:lnTo>
                <a:lnTo>
                  <a:pt x="80543" y="29946"/>
                </a:lnTo>
                <a:lnTo>
                  <a:pt x="79923" y="25349"/>
                </a:lnTo>
                <a:lnTo>
                  <a:pt x="78816" y="21310"/>
                </a:lnTo>
                <a:lnTo>
                  <a:pt x="78209" y="19456"/>
                </a:lnTo>
                <a:close/>
              </a:path>
              <a:path w="80645" h="98425">
                <a:moveTo>
                  <a:pt x="177" y="0"/>
                </a:moveTo>
                <a:lnTo>
                  <a:pt x="0" y="94030"/>
                </a:lnTo>
                <a:lnTo>
                  <a:pt x="23113" y="95186"/>
                </a:lnTo>
                <a:lnTo>
                  <a:pt x="23215" y="35686"/>
                </a:lnTo>
                <a:lnTo>
                  <a:pt x="27139" y="30556"/>
                </a:lnTo>
                <a:lnTo>
                  <a:pt x="30937" y="26631"/>
                </a:lnTo>
                <a:lnTo>
                  <a:pt x="38150" y="20764"/>
                </a:lnTo>
                <a:lnTo>
                  <a:pt x="41833" y="19456"/>
                </a:lnTo>
                <a:lnTo>
                  <a:pt x="78209" y="19456"/>
                </a:lnTo>
                <a:lnTo>
                  <a:pt x="77482" y="17233"/>
                </a:lnTo>
                <a:lnTo>
                  <a:pt x="76394" y="14985"/>
                </a:lnTo>
                <a:lnTo>
                  <a:pt x="20688" y="14985"/>
                </a:lnTo>
                <a:lnTo>
                  <a:pt x="20104" y="1003"/>
                </a:lnTo>
                <a:lnTo>
                  <a:pt x="177" y="0"/>
                </a:lnTo>
                <a:close/>
              </a:path>
              <a:path w="80645" h="98425">
                <a:moveTo>
                  <a:pt x="47625" y="368"/>
                </a:moveTo>
                <a:lnTo>
                  <a:pt x="20688" y="14985"/>
                </a:lnTo>
                <a:lnTo>
                  <a:pt x="76394" y="14985"/>
                </a:lnTo>
                <a:lnTo>
                  <a:pt x="75742" y="13639"/>
                </a:lnTo>
                <a:lnTo>
                  <a:pt x="73185" y="10566"/>
                </a:lnTo>
                <a:lnTo>
                  <a:pt x="70827" y="7670"/>
                </a:lnTo>
                <a:lnTo>
                  <a:pt x="67689" y="5270"/>
                </a:lnTo>
                <a:lnTo>
                  <a:pt x="64046" y="3505"/>
                </a:lnTo>
                <a:lnTo>
                  <a:pt x="60363" y="1803"/>
                </a:lnTo>
                <a:lnTo>
                  <a:pt x="56159" y="812"/>
                </a:lnTo>
                <a:lnTo>
                  <a:pt x="47625" y="3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0"/>
          <p:cNvSpPr/>
          <p:nvPr/>
        </p:nvSpPr>
        <p:spPr>
          <a:xfrm>
            <a:off x="3940620" y="5240413"/>
            <a:ext cx="86995" cy="127635"/>
          </a:xfrm>
          <a:custGeom>
            <a:avLst/>
            <a:gdLst/>
            <a:ahLst/>
            <a:cxnLst/>
            <a:rect l="l" t="t" r="r" b="b"/>
            <a:pathLst>
              <a:path w="86995" h="127635">
                <a:moveTo>
                  <a:pt x="25" y="27520"/>
                </a:moveTo>
                <a:lnTo>
                  <a:pt x="0" y="45097"/>
                </a:lnTo>
                <a:lnTo>
                  <a:pt x="25882" y="46393"/>
                </a:lnTo>
                <a:lnTo>
                  <a:pt x="25768" y="97980"/>
                </a:lnTo>
                <a:lnTo>
                  <a:pt x="55918" y="126580"/>
                </a:lnTo>
                <a:lnTo>
                  <a:pt x="65989" y="127101"/>
                </a:lnTo>
                <a:lnTo>
                  <a:pt x="69989" y="126987"/>
                </a:lnTo>
                <a:lnTo>
                  <a:pt x="74206" y="126606"/>
                </a:lnTo>
                <a:lnTo>
                  <a:pt x="78422" y="126314"/>
                </a:lnTo>
                <a:lnTo>
                  <a:pt x="82638" y="125717"/>
                </a:lnTo>
                <a:lnTo>
                  <a:pt x="86842" y="125031"/>
                </a:lnTo>
                <a:lnTo>
                  <a:pt x="86864" y="109220"/>
                </a:lnTo>
                <a:lnTo>
                  <a:pt x="69710" y="109220"/>
                </a:lnTo>
                <a:lnTo>
                  <a:pt x="59956" y="108724"/>
                </a:lnTo>
                <a:lnTo>
                  <a:pt x="55753" y="107099"/>
                </a:lnTo>
                <a:lnTo>
                  <a:pt x="53301" y="104267"/>
                </a:lnTo>
                <a:lnTo>
                  <a:pt x="50723" y="101346"/>
                </a:lnTo>
                <a:lnTo>
                  <a:pt x="49504" y="97256"/>
                </a:lnTo>
                <a:lnTo>
                  <a:pt x="49606" y="47586"/>
                </a:lnTo>
                <a:lnTo>
                  <a:pt x="86985" y="47586"/>
                </a:lnTo>
                <a:lnTo>
                  <a:pt x="87007" y="31889"/>
                </a:lnTo>
                <a:lnTo>
                  <a:pt x="49631" y="30010"/>
                </a:lnTo>
                <a:lnTo>
                  <a:pt x="49633" y="28829"/>
                </a:lnTo>
                <a:lnTo>
                  <a:pt x="25908" y="28829"/>
                </a:lnTo>
                <a:lnTo>
                  <a:pt x="25" y="27520"/>
                </a:lnTo>
                <a:close/>
              </a:path>
              <a:path w="86995" h="127635">
                <a:moveTo>
                  <a:pt x="86868" y="106959"/>
                </a:moveTo>
                <a:lnTo>
                  <a:pt x="83896" y="107607"/>
                </a:lnTo>
                <a:lnTo>
                  <a:pt x="80606" y="108153"/>
                </a:lnTo>
                <a:lnTo>
                  <a:pt x="77012" y="108572"/>
                </a:lnTo>
                <a:lnTo>
                  <a:pt x="73418" y="109093"/>
                </a:lnTo>
                <a:lnTo>
                  <a:pt x="69710" y="109220"/>
                </a:lnTo>
                <a:lnTo>
                  <a:pt x="86864" y="109220"/>
                </a:lnTo>
                <a:lnTo>
                  <a:pt x="86868" y="106959"/>
                </a:lnTo>
                <a:close/>
              </a:path>
              <a:path w="86995" h="127635">
                <a:moveTo>
                  <a:pt x="86985" y="47586"/>
                </a:moveTo>
                <a:lnTo>
                  <a:pt x="49606" y="47586"/>
                </a:lnTo>
                <a:lnTo>
                  <a:pt x="86982" y="49466"/>
                </a:lnTo>
                <a:lnTo>
                  <a:pt x="86985" y="47586"/>
                </a:lnTo>
                <a:close/>
              </a:path>
              <a:path w="86995" h="127635">
                <a:moveTo>
                  <a:pt x="49682" y="0"/>
                </a:moveTo>
                <a:lnTo>
                  <a:pt x="25946" y="4737"/>
                </a:lnTo>
                <a:lnTo>
                  <a:pt x="25908" y="28829"/>
                </a:lnTo>
                <a:lnTo>
                  <a:pt x="49633" y="28829"/>
                </a:lnTo>
                <a:lnTo>
                  <a:pt x="4968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1"/>
          <p:cNvSpPr/>
          <p:nvPr/>
        </p:nvSpPr>
        <p:spPr>
          <a:xfrm>
            <a:off x="4051275" y="5273433"/>
            <a:ext cx="87630" cy="99060"/>
          </a:xfrm>
          <a:custGeom>
            <a:avLst/>
            <a:gdLst/>
            <a:ahLst/>
            <a:cxnLst/>
            <a:rect l="l" t="t" r="r" b="b"/>
            <a:pathLst>
              <a:path w="87629" h="99060">
                <a:moveTo>
                  <a:pt x="38493" y="0"/>
                </a:moveTo>
                <a:lnTo>
                  <a:pt x="12382" y="12738"/>
                </a:lnTo>
                <a:lnTo>
                  <a:pt x="8470" y="16941"/>
                </a:lnTo>
                <a:lnTo>
                  <a:pt x="5486" y="22225"/>
                </a:lnTo>
                <a:lnTo>
                  <a:pt x="3314" y="28321"/>
                </a:lnTo>
                <a:lnTo>
                  <a:pt x="1155" y="34556"/>
                </a:lnTo>
                <a:lnTo>
                  <a:pt x="0" y="41414"/>
                </a:lnTo>
                <a:lnTo>
                  <a:pt x="54" y="57200"/>
                </a:lnTo>
                <a:lnTo>
                  <a:pt x="21374" y="92265"/>
                </a:lnTo>
                <a:lnTo>
                  <a:pt x="49822" y="98818"/>
                </a:lnTo>
                <a:lnTo>
                  <a:pt x="59054" y="98679"/>
                </a:lnTo>
                <a:lnTo>
                  <a:pt x="82100" y="81025"/>
                </a:lnTo>
                <a:lnTo>
                  <a:pt x="55194" y="81025"/>
                </a:lnTo>
                <a:lnTo>
                  <a:pt x="46456" y="80594"/>
                </a:lnTo>
                <a:lnTo>
                  <a:pt x="23495" y="58153"/>
                </a:lnTo>
                <a:lnTo>
                  <a:pt x="23495" y="54025"/>
                </a:lnTo>
                <a:lnTo>
                  <a:pt x="87063" y="54025"/>
                </a:lnTo>
                <a:lnTo>
                  <a:pt x="87185" y="52717"/>
                </a:lnTo>
                <a:lnTo>
                  <a:pt x="87401" y="45808"/>
                </a:lnTo>
                <a:lnTo>
                  <a:pt x="87411" y="39903"/>
                </a:lnTo>
                <a:lnTo>
                  <a:pt x="63880" y="39903"/>
                </a:lnTo>
                <a:lnTo>
                  <a:pt x="23952" y="37896"/>
                </a:lnTo>
                <a:lnTo>
                  <a:pt x="24663" y="31013"/>
                </a:lnTo>
                <a:lnTo>
                  <a:pt x="26847" y="25692"/>
                </a:lnTo>
                <a:lnTo>
                  <a:pt x="34353" y="18542"/>
                </a:lnTo>
                <a:lnTo>
                  <a:pt x="39077" y="16891"/>
                </a:lnTo>
                <a:lnTo>
                  <a:pt x="79582" y="16891"/>
                </a:lnTo>
                <a:lnTo>
                  <a:pt x="76682" y="13652"/>
                </a:lnTo>
                <a:lnTo>
                  <a:pt x="73088" y="9753"/>
                </a:lnTo>
                <a:lnTo>
                  <a:pt x="68783" y="6629"/>
                </a:lnTo>
                <a:lnTo>
                  <a:pt x="63449" y="4356"/>
                </a:lnTo>
                <a:lnTo>
                  <a:pt x="58204" y="1993"/>
                </a:lnTo>
                <a:lnTo>
                  <a:pt x="52247" y="673"/>
                </a:lnTo>
                <a:lnTo>
                  <a:pt x="38493" y="0"/>
                </a:lnTo>
                <a:close/>
              </a:path>
              <a:path w="87629" h="99060">
                <a:moveTo>
                  <a:pt x="82105" y="77850"/>
                </a:moveTo>
                <a:lnTo>
                  <a:pt x="76352" y="79082"/>
                </a:lnTo>
                <a:lnTo>
                  <a:pt x="70802" y="79997"/>
                </a:lnTo>
                <a:lnTo>
                  <a:pt x="60121" y="80860"/>
                </a:lnTo>
                <a:lnTo>
                  <a:pt x="55194" y="81025"/>
                </a:lnTo>
                <a:lnTo>
                  <a:pt x="82100" y="81025"/>
                </a:lnTo>
                <a:lnTo>
                  <a:pt x="82105" y="77850"/>
                </a:lnTo>
                <a:close/>
              </a:path>
              <a:path w="87629" h="99060">
                <a:moveTo>
                  <a:pt x="87063" y="54025"/>
                </a:moveTo>
                <a:lnTo>
                  <a:pt x="23495" y="54025"/>
                </a:lnTo>
                <a:lnTo>
                  <a:pt x="86766" y="57200"/>
                </a:lnTo>
                <a:lnTo>
                  <a:pt x="87063" y="54025"/>
                </a:lnTo>
                <a:close/>
              </a:path>
              <a:path w="87629" h="99060">
                <a:moveTo>
                  <a:pt x="79582" y="16891"/>
                </a:moveTo>
                <a:lnTo>
                  <a:pt x="39077" y="16891"/>
                </a:lnTo>
                <a:lnTo>
                  <a:pt x="47599" y="17310"/>
                </a:lnTo>
                <a:lnTo>
                  <a:pt x="50063" y="17830"/>
                </a:lnTo>
                <a:lnTo>
                  <a:pt x="52324" y="18859"/>
                </a:lnTo>
                <a:lnTo>
                  <a:pt x="54686" y="19773"/>
                </a:lnTo>
                <a:lnTo>
                  <a:pt x="56629" y="21272"/>
                </a:lnTo>
                <a:lnTo>
                  <a:pt x="64008" y="36194"/>
                </a:lnTo>
                <a:lnTo>
                  <a:pt x="63880" y="39903"/>
                </a:lnTo>
                <a:lnTo>
                  <a:pt x="87411" y="39903"/>
                </a:lnTo>
                <a:lnTo>
                  <a:pt x="87371" y="37896"/>
                </a:lnTo>
                <a:lnTo>
                  <a:pt x="86499" y="32499"/>
                </a:lnTo>
                <a:lnTo>
                  <a:pt x="82816" y="22085"/>
                </a:lnTo>
                <a:lnTo>
                  <a:pt x="80162" y="17538"/>
                </a:lnTo>
                <a:lnTo>
                  <a:pt x="79582" y="168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2"/>
          <p:cNvSpPr/>
          <p:nvPr/>
        </p:nvSpPr>
        <p:spPr>
          <a:xfrm>
            <a:off x="4165283" y="5279225"/>
            <a:ext cx="81915" cy="95250"/>
          </a:xfrm>
          <a:custGeom>
            <a:avLst/>
            <a:gdLst/>
            <a:ahLst/>
            <a:cxnLst/>
            <a:rect l="l" t="t" r="r" b="b"/>
            <a:pathLst>
              <a:path w="81914" h="95250">
                <a:moveTo>
                  <a:pt x="177" y="0"/>
                </a:moveTo>
                <a:lnTo>
                  <a:pt x="0" y="94043"/>
                </a:lnTo>
                <a:lnTo>
                  <a:pt x="23622" y="95224"/>
                </a:lnTo>
                <a:lnTo>
                  <a:pt x="23723" y="35712"/>
                </a:lnTo>
                <a:lnTo>
                  <a:pt x="28155" y="29616"/>
                </a:lnTo>
                <a:lnTo>
                  <a:pt x="32169" y="25400"/>
                </a:lnTo>
                <a:lnTo>
                  <a:pt x="35763" y="22758"/>
                </a:lnTo>
                <a:lnTo>
                  <a:pt x="39370" y="20231"/>
                </a:lnTo>
                <a:lnTo>
                  <a:pt x="42964" y="19011"/>
                </a:lnTo>
                <a:lnTo>
                  <a:pt x="78641" y="19011"/>
                </a:lnTo>
                <a:lnTo>
                  <a:pt x="76781" y="14833"/>
                </a:lnTo>
                <a:lnTo>
                  <a:pt x="21920" y="14833"/>
                </a:lnTo>
                <a:lnTo>
                  <a:pt x="21120" y="1054"/>
                </a:lnTo>
                <a:lnTo>
                  <a:pt x="177" y="0"/>
                </a:lnTo>
                <a:close/>
              </a:path>
              <a:path w="81914" h="95250">
                <a:moveTo>
                  <a:pt x="78641" y="19011"/>
                </a:moveTo>
                <a:lnTo>
                  <a:pt x="42964" y="19011"/>
                </a:lnTo>
                <a:lnTo>
                  <a:pt x="48310" y="19278"/>
                </a:lnTo>
                <a:lnTo>
                  <a:pt x="50050" y="19773"/>
                </a:lnTo>
                <a:lnTo>
                  <a:pt x="57632" y="30492"/>
                </a:lnTo>
                <a:lnTo>
                  <a:pt x="58140" y="33019"/>
                </a:lnTo>
                <a:lnTo>
                  <a:pt x="58331" y="35928"/>
                </a:lnTo>
                <a:lnTo>
                  <a:pt x="58127" y="39547"/>
                </a:lnTo>
                <a:lnTo>
                  <a:pt x="81343" y="40716"/>
                </a:lnTo>
                <a:lnTo>
                  <a:pt x="81504" y="35928"/>
                </a:lnTo>
                <a:lnTo>
                  <a:pt x="81444" y="33019"/>
                </a:lnTo>
                <a:lnTo>
                  <a:pt x="81051" y="28651"/>
                </a:lnTo>
                <a:lnTo>
                  <a:pt x="78641" y="19011"/>
                </a:lnTo>
                <a:close/>
              </a:path>
              <a:path w="81914" h="95250">
                <a:moveTo>
                  <a:pt x="48247" y="406"/>
                </a:moveTo>
                <a:lnTo>
                  <a:pt x="44958" y="647"/>
                </a:lnTo>
                <a:lnTo>
                  <a:pt x="39090" y="1765"/>
                </a:lnTo>
                <a:lnTo>
                  <a:pt x="36309" y="2730"/>
                </a:lnTo>
                <a:lnTo>
                  <a:pt x="33959" y="4013"/>
                </a:lnTo>
                <a:lnTo>
                  <a:pt x="31483" y="5295"/>
                </a:lnTo>
                <a:lnTo>
                  <a:pt x="21920" y="14833"/>
                </a:lnTo>
                <a:lnTo>
                  <a:pt x="76781" y="14833"/>
                </a:lnTo>
                <a:lnTo>
                  <a:pt x="56654" y="850"/>
                </a:lnTo>
                <a:lnTo>
                  <a:pt x="48247" y="4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3"/>
          <p:cNvSpPr/>
          <p:nvPr/>
        </p:nvSpPr>
        <p:spPr>
          <a:xfrm>
            <a:off x="4268076" y="5284380"/>
            <a:ext cx="80645" cy="98425"/>
          </a:xfrm>
          <a:custGeom>
            <a:avLst/>
            <a:gdLst/>
            <a:ahLst/>
            <a:cxnLst/>
            <a:rect l="l" t="t" r="r" b="b"/>
            <a:pathLst>
              <a:path w="80645" h="98425">
                <a:moveTo>
                  <a:pt x="78253" y="19456"/>
                </a:moveTo>
                <a:lnTo>
                  <a:pt x="41846" y="19456"/>
                </a:lnTo>
                <a:lnTo>
                  <a:pt x="53555" y="20053"/>
                </a:lnTo>
                <a:lnTo>
                  <a:pt x="57543" y="25361"/>
                </a:lnTo>
                <a:lnTo>
                  <a:pt x="57404" y="96926"/>
                </a:lnTo>
                <a:lnTo>
                  <a:pt x="80518" y="98094"/>
                </a:lnTo>
                <a:lnTo>
                  <a:pt x="80645" y="29959"/>
                </a:lnTo>
                <a:lnTo>
                  <a:pt x="80036" y="25361"/>
                </a:lnTo>
                <a:lnTo>
                  <a:pt x="78253" y="19456"/>
                </a:lnTo>
                <a:close/>
              </a:path>
              <a:path w="80645" h="98425">
                <a:moveTo>
                  <a:pt x="177" y="0"/>
                </a:moveTo>
                <a:lnTo>
                  <a:pt x="0" y="94043"/>
                </a:lnTo>
                <a:lnTo>
                  <a:pt x="23114" y="95199"/>
                </a:lnTo>
                <a:lnTo>
                  <a:pt x="23228" y="35699"/>
                </a:lnTo>
                <a:lnTo>
                  <a:pt x="27139" y="30568"/>
                </a:lnTo>
                <a:lnTo>
                  <a:pt x="30937" y="26644"/>
                </a:lnTo>
                <a:lnTo>
                  <a:pt x="38138" y="20777"/>
                </a:lnTo>
                <a:lnTo>
                  <a:pt x="41846" y="19456"/>
                </a:lnTo>
                <a:lnTo>
                  <a:pt x="78253" y="19456"/>
                </a:lnTo>
                <a:lnTo>
                  <a:pt x="77597" y="17246"/>
                </a:lnTo>
                <a:lnTo>
                  <a:pt x="76434" y="14986"/>
                </a:lnTo>
                <a:lnTo>
                  <a:pt x="20701" y="14986"/>
                </a:lnTo>
                <a:lnTo>
                  <a:pt x="20091" y="1003"/>
                </a:lnTo>
                <a:lnTo>
                  <a:pt x="177" y="0"/>
                </a:lnTo>
                <a:close/>
              </a:path>
              <a:path w="80645" h="98425">
                <a:moveTo>
                  <a:pt x="47625" y="381"/>
                </a:moveTo>
                <a:lnTo>
                  <a:pt x="44450" y="622"/>
                </a:lnTo>
                <a:lnTo>
                  <a:pt x="41668" y="1193"/>
                </a:lnTo>
                <a:lnTo>
                  <a:pt x="38798" y="1739"/>
                </a:lnTo>
                <a:lnTo>
                  <a:pt x="20701" y="14986"/>
                </a:lnTo>
                <a:lnTo>
                  <a:pt x="76434" y="14986"/>
                </a:lnTo>
                <a:lnTo>
                  <a:pt x="75742" y="13639"/>
                </a:lnTo>
                <a:lnTo>
                  <a:pt x="73186" y="10579"/>
                </a:lnTo>
                <a:lnTo>
                  <a:pt x="70827" y="7670"/>
                </a:lnTo>
                <a:lnTo>
                  <a:pt x="67689" y="5283"/>
                </a:lnTo>
                <a:lnTo>
                  <a:pt x="64058" y="3517"/>
                </a:lnTo>
                <a:lnTo>
                  <a:pt x="60464" y="1816"/>
                </a:lnTo>
                <a:lnTo>
                  <a:pt x="56159" y="812"/>
                </a:lnTo>
                <a:lnTo>
                  <a:pt x="47625" y="3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4"/>
          <p:cNvSpPr/>
          <p:nvPr/>
        </p:nvSpPr>
        <p:spPr>
          <a:xfrm>
            <a:off x="4371873" y="5289397"/>
            <a:ext cx="83185" cy="98425"/>
          </a:xfrm>
          <a:custGeom>
            <a:avLst/>
            <a:gdLst/>
            <a:ahLst/>
            <a:cxnLst/>
            <a:rect l="l" t="t" r="r" b="b"/>
            <a:pathLst>
              <a:path w="83185" h="98425">
                <a:moveTo>
                  <a:pt x="82942" y="85128"/>
                </a:moveTo>
                <a:lnTo>
                  <a:pt x="62598" y="85128"/>
                </a:lnTo>
                <a:lnTo>
                  <a:pt x="63207" y="97421"/>
                </a:lnTo>
                <a:lnTo>
                  <a:pt x="82918" y="98399"/>
                </a:lnTo>
                <a:lnTo>
                  <a:pt x="82942" y="85128"/>
                </a:lnTo>
                <a:close/>
              </a:path>
              <a:path w="83185" h="98425">
                <a:moveTo>
                  <a:pt x="39370" y="38607"/>
                </a:moveTo>
                <a:lnTo>
                  <a:pt x="1028" y="58864"/>
                </a:lnTo>
                <a:lnTo>
                  <a:pt x="0" y="62928"/>
                </a:lnTo>
                <a:lnTo>
                  <a:pt x="97" y="72339"/>
                </a:lnTo>
                <a:lnTo>
                  <a:pt x="33718" y="98145"/>
                </a:lnTo>
                <a:lnTo>
                  <a:pt x="37109" y="97904"/>
                </a:lnTo>
                <a:lnTo>
                  <a:pt x="56222" y="90525"/>
                </a:lnTo>
                <a:lnTo>
                  <a:pt x="58483" y="88950"/>
                </a:lnTo>
                <a:lnTo>
                  <a:pt x="60540" y="87134"/>
                </a:lnTo>
                <a:lnTo>
                  <a:pt x="62598" y="85128"/>
                </a:lnTo>
                <a:lnTo>
                  <a:pt x="82942" y="85128"/>
                </a:lnTo>
                <a:lnTo>
                  <a:pt x="82950" y="80683"/>
                </a:lnTo>
                <a:lnTo>
                  <a:pt x="41554" y="80683"/>
                </a:lnTo>
                <a:lnTo>
                  <a:pt x="34048" y="80302"/>
                </a:lnTo>
                <a:lnTo>
                  <a:pt x="30568" y="79108"/>
                </a:lnTo>
                <a:lnTo>
                  <a:pt x="28003" y="76974"/>
                </a:lnTo>
                <a:lnTo>
                  <a:pt x="25539" y="74752"/>
                </a:lnTo>
                <a:lnTo>
                  <a:pt x="24320" y="71869"/>
                </a:lnTo>
                <a:lnTo>
                  <a:pt x="24320" y="66052"/>
                </a:lnTo>
                <a:lnTo>
                  <a:pt x="24637" y="64262"/>
                </a:lnTo>
                <a:lnTo>
                  <a:pt x="26289" y="60934"/>
                </a:lnTo>
                <a:lnTo>
                  <a:pt x="27520" y="59588"/>
                </a:lnTo>
                <a:lnTo>
                  <a:pt x="29273" y="58381"/>
                </a:lnTo>
                <a:lnTo>
                  <a:pt x="30911" y="57150"/>
                </a:lnTo>
                <a:lnTo>
                  <a:pt x="33172" y="56261"/>
                </a:lnTo>
                <a:lnTo>
                  <a:pt x="35852" y="55587"/>
                </a:lnTo>
                <a:lnTo>
                  <a:pt x="38620" y="55029"/>
                </a:lnTo>
                <a:lnTo>
                  <a:pt x="41910" y="54800"/>
                </a:lnTo>
                <a:lnTo>
                  <a:pt x="82997" y="54800"/>
                </a:lnTo>
                <a:lnTo>
                  <a:pt x="83025" y="39624"/>
                </a:lnTo>
                <a:lnTo>
                  <a:pt x="59918" y="39624"/>
                </a:lnTo>
                <a:lnTo>
                  <a:pt x="39370" y="38607"/>
                </a:lnTo>
                <a:close/>
              </a:path>
              <a:path w="83185" h="98425">
                <a:moveTo>
                  <a:pt x="82997" y="54800"/>
                </a:moveTo>
                <a:lnTo>
                  <a:pt x="41910" y="54800"/>
                </a:lnTo>
                <a:lnTo>
                  <a:pt x="59893" y="55689"/>
                </a:lnTo>
                <a:lnTo>
                  <a:pt x="59867" y="68338"/>
                </a:lnTo>
                <a:lnTo>
                  <a:pt x="55740" y="72339"/>
                </a:lnTo>
                <a:lnTo>
                  <a:pt x="51930" y="75476"/>
                </a:lnTo>
                <a:lnTo>
                  <a:pt x="48450" y="77508"/>
                </a:lnTo>
                <a:lnTo>
                  <a:pt x="44945" y="79629"/>
                </a:lnTo>
                <a:lnTo>
                  <a:pt x="41554" y="80683"/>
                </a:lnTo>
                <a:lnTo>
                  <a:pt x="82950" y="80683"/>
                </a:lnTo>
                <a:lnTo>
                  <a:pt x="82997" y="54800"/>
                </a:lnTo>
                <a:close/>
              </a:path>
              <a:path w="83185" h="98425">
                <a:moveTo>
                  <a:pt x="79496" y="16992"/>
                </a:moveTo>
                <a:lnTo>
                  <a:pt x="34785" y="16992"/>
                </a:lnTo>
                <a:lnTo>
                  <a:pt x="44043" y="17449"/>
                </a:lnTo>
                <a:lnTo>
                  <a:pt x="47104" y="17906"/>
                </a:lnTo>
                <a:lnTo>
                  <a:pt x="49568" y="18846"/>
                </a:lnTo>
                <a:lnTo>
                  <a:pt x="52031" y="19672"/>
                </a:lnTo>
                <a:lnTo>
                  <a:pt x="54000" y="20866"/>
                </a:lnTo>
                <a:lnTo>
                  <a:pt x="59918" y="31508"/>
                </a:lnTo>
                <a:lnTo>
                  <a:pt x="59918" y="39624"/>
                </a:lnTo>
                <a:lnTo>
                  <a:pt x="83025" y="39624"/>
                </a:lnTo>
                <a:lnTo>
                  <a:pt x="83045" y="28854"/>
                </a:lnTo>
                <a:lnTo>
                  <a:pt x="82334" y="24206"/>
                </a:lnTo>
                <a:lnTo>
                  <a:pt x="80695" y="20104"/>
                </a:lnTo>
                <a:lnTo>
                  <a:pt x="79496" y="16992"/>
                </a:lnTo>
                <a:close/>
              </a:path>
              <a:path w="83185" h="98425">
                <a:moveTo>
                  <a:pt x="35839" y="0"/>
                </a:moveTo>
                <a:lnTo>
                  <a:pt x="7569" y="22860"/>
                </a:lnTo>
                <a:lnTo>
                  <a:pt x="12801" y="20815"/>
                </a:lnTo>
                <a:lnTo>
                  <a:pt x="18148" y="19278"/>
                </a:lnTo>
                <a:lnTo>
                  <a:pt x="23698" y="18351"/>
                </a:lnTo>
                <a:lnTo>
                  <a:pt x="29146" y="17322"/>
                </a:lnTo>
                <a:lnTo>
                  <a:pt x="34785" y="16992"/>
                </a:lnTo>
                <a:lnTo>
                  <a:pt x="79496" y="16992"/>
                </a:lnTo>
                <a:lnTo>
                  <a:pt x="79159" y="16116"/>
                </a:lnTo>
                <a:lnTo>
                  <a:pt x="49517" y="673"/>
                </a:lnTo>
                <a:lnTo>
                  <a:pt x="3583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5"/>
          <p:cNvSpPr/>
          <p:nvPr/>
        </p:nvSpPr>
        <p:spPr>
          <a:xfrm>
            <a:off x="4481893" y="5258561"/>
            <a:ext cx="82550" cy="135255"/>
          </a:xfrm>
          <a:custGeom>
            <a:avLst/>
            <a:gdLst/>
            <a:ahLst/>
            <a:cxnLst/>
            <a:rect l="l" t="t" r="r" b="b"/>
            <a:pathLst>
              <a:path w="82550" h="135254">
                <a:moveTo>
                  <a:pt x="38" y="113030"/>
                </a:moveTo>
                <a:lnTo>
                  <a:pt x="0" y="130606"/>
                </a:lnTo>
                <a:lnTo>
                  <a:pt x="81953" y="134721"/>
                </a:lnTo>
                <a:lnTo>
                  <a:pt x="81991" y="117144"/>
                </a:lnTo>
                <a:lnTo>
                  <a:pt x="54267" y="115760"/>
                </a:lnTo>
                <a:lnTo>
                  <a:pt x="54269" y="114554"/>
                </a:lnTo>
                <a:lnTo>
                  <a:pt x="30543" y="114554"/>
                </a:lnTo>
                <a:lnTo>
                  <a:pt x="38" y="113030"/>
                </a:lnTo>
                <a:close/>
              </a:path>
              <a:path w="82550" h="135254">
                <a:moveTo>
                  <a:pt x="3530" y="0"/>
                </a:moveTo>
                <a:lnTo>
                  <a:pt x="3492" y="17576"/>
                </a:lnTo>
                <a:lnTo>
                  <a:pt x="30708" y="18935"/>
                </a:lnTo>
                <a:lnTo>
                  <a:pt x="30543" y="114554"/>
                </a:lnTo>
                <a:lnTo>
                  <a:pt x="54269" y="114554"/>
                </a:lnTo>
                <a:lnTo>
                  <a:pt x="54470" y="2552"/>
                </a:lnTo>
                <a:lnTo>
                  <a:pt x="353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6"/>
          <p:cNvSpPr/>
          <p:nvPr/>
        </p:nvSpPr>
        <p:spPr>
          <a:xfrm>
            <a:off x="3943757" y="5468645"/>
            <a:ext cx="87630" cy="125730"/>
          </a:xfrm>
          <a:custGeom>
            <a:avLst/>
            <a:gdLst/>
            <a:ahLst/>
            <a:cxnLst/>
            <a:rect l="l" t="t" r="r" b="b"/>
            <a:pathLst>
              <a:path w="87629" h="125729">
                <a:moveTo>
                  <a:pt x="38" y="95859"/>
                </a:moveTo>
                <a:lnTo>
                  <a:pt x="30391" y="124675"/>
                </a:lnTo>
                <a:lnTo>
                  <a:pt x="44157" y="125361"/>
                </a:lnTo>
                <a:lnTo>
                  <a:pt x="50939" y="124904"/>
                </a:lnTo>
                <a:lnTo>
                  <a:pt x="84045" y="105067"/>
                </a:lnTo>
                <a:lnTo>
                  <a:pt x="41821" y="105067"/>
                </a:lnTo>
                <a:lnTo>
                  <a:pt x="34442" y="104698"/>
                </a:lnTo>
                <a:lnTo>
                  <a:pt x="18618" y="101790"/>
                </a:lnTo>
                <a:lnTo>
                  <a:pt x="15443" y="101041"/>
                </a:lnTo>
                <a:lnTo>
                  <a:pt x="9169" y="99110"/>
                </a:lnTo>
                <a:lnTo>
                  <a:pt x="5981" y="98056"/>
                </a:lnTo>
                <a:lnTo>
                  <a:pt x="2908" y="97002"/>
                </a:lnTo>
                <a:lnTo>
                  <a:pt x="38" y="95859"/>
                </a:lnTo>
                <a:close/>
              </a:path>
              <a:path w="87629" h="125729">
                <a:moveTo>
                  <a:pt x="40170" y="0"/>
                </a:moveTo>
                <a:lnTo>
                  <a:pt x="2329" y="23888"/>
                </a:lnTo>
                <a:lnTo>
                  <a:pt x="1371" y="38303"/>
                </a:lnTo>
                <a:lnTo>
                  <a:pt x="2298" y="42862"/>
                </a:lnTo>
                <a:lnTo>
                  <a:pt x="4038" y="46570"/>
                </a:lnTo>
                <a:lnTo>
                  <a:pt x="5664" y="50368"/>
                </a:lnTo>
                <a:lnTo>
                  <a:pt x="31623" y="68922"/>
                </a:lnTo>
                <a:lnTo>
                  <a:pt x="35318" y="70510"/>
                </a:lnTo>
                <a:lnTo>
                  <a:pt x="42697" y="73507"/>
                </a:lnTo>
                <a:lnTo>
                  <a:pt x="46291" y="74891"/>
                </a:lnTo>
                <a:lnTo>
                  <a:pt x="49568" y="76466"/>
                </a:lnTo>
                <a:lnTo>
                  <a:pt x="61887" y="88417"/>
                </a:lnTo>
                <a:lnTo>
                  <a:pt x="61874" y="93548"/>
                </a:lnTo>
                <a:lnTo>
                  <a:pt x="41821" y="105067"/>
                </a:lnTo>
                <a:lnTo>
                  <a:pt x="84045" y="105067"/>
                </a:lnTo>
                <a:lnTo>
                  <a:pt x="86093" y="101180"/>
                </a:lnTo>
                <a:lnTo>
                  <a:pt x="87338" y="95859"/>
                </a:lnTo>
                <a:lnTo>
                  <a:pt x="87464" y="83883"/>
                </a:lnTo>
                <a:lnTo>
                  <a:pt x="86550" y="79616"/>
                </a:lnTo>
                <a:lnTo>
                  <a:pt x="57010" y="53454"/>
                </a:lnTo>
                <a:lnTo>
                  <a:pt x="53212" y="51739"/>
                </a:lnTo>
                <a:lnTo>
                  <a:pt x="45834" y="48768"/>
                </a:lnTo>
                <a:lnTo>
                  <a:pt x="42240" y="47282"/>
                </a:lnTo>
                <a:lnTo>
                  <a:pt x="38963" y="45808"/>
                </a:lnTo>
                <a:lnTo>
                  <a:pt x="36080" y="44170"/>
                </a:lnTo>
                <a:lnTo>
                  <a:pt x="33210" y="42621"/>
                </a:lnTo>
                <a:lnTo>
                  <a:pt x="30949" y="40894"/>
                </a:lnTo>
                <a:lnTo>
                  <a:pt x="29210" y="38989"/>
                </a:lnTo>
                <a:lnTo>
                  <a:pt x="27470" y="37007"/>
                </a:lnTo>
                <a:lnTo>
                  <a:pt x="26644" y="34861"/>
                </a:lnTo>
                <a:lnTo>
                  <a:pt x="26644" y="30238"/>
                </a:lnTo>
                <a:lnTo>
                  <a:pt x="38900" y="20510"/>
                </a:lnTo>
                <a:lnTo>
                  <a:pt x="41681" y="19951"/>
                </a:lnTo>
                <a:lnTo>
                  <a:pt x="45161" y="19837"/>
                </a:lnTo>
                <a:lnTo>
                  <a:pt x="78438" y="19837"/>
                </a:lnTo>
                <a:lnTo>
                  <a:pt x="78473" y="5727"/>
                </a:lnTo>
                <a:lnTo>
                  <a:pt x="74256" y="4521"/>
                </a:lnTo>
                <a:lnTo>
                  <a:pt x="71793" y="4000"/>
                </a:lnTo>
                <a:lnTo>
                  <a:pt x="69341" y="3378"/>
                </a:lnTo>
                <a:lnTo>
                  <a:pt x="66865" y="2844"/>
                </a:lnTo>
                <a:lnTo>
                  <a:pt x="64198" y="2413"/>
                </a:lnTo>
                <a:lnTo>
                  <a:pt x="61633" y="1892"/>
                </a:lnTo>
                <a:lnTo>
                  <a:pt x="58953" y="1549"/>
                </a:lnTo>
                <a:lnTo>
                  <a:pt x="56299" y="1117"/>
                </a:lnTo>
                <a:lnTo>
                  <a:pt x="53619" y="774"/>
                </a:lnTo>
                <a:lnTo>
                  <a:pt x="51053" y="546"/>
                </a:lnTo>
                <a:lnTo>
                  <a:pt x="40170" y="0"/>
                </a:lnTo>
                <a:close/>
              </a:path>
              <a:path w="87629" h="125729">
                <a:moveTo>
                  <a:pt x="78438" y="19837"/>
                </a:moveTo>
                <a:lnTo>
                  <a:pt x="45161" y="19837"/>
                </a:lnTo>
                <a:lnTo>
                  <a:pt x="49275" y="20015"/>
                </a:lnTo>
                <a:lnTo>
                  <a:pt x="51638" y="20154"/>
                </a:lnTo>
                <a:lnTo>
                  <a:pt x="71767" y="24180"/>
                </a:lnTo>
                <a:lnTo>
                  <a:pt x="74218" y="24892"/>
                </a:lnTo>
                <a:lnTo>
                  <a:pt x="76377" y="25704"/>
                </a:lnTo>
                <a:lnTo>
                  <a:pt x="78422" y="26619"/>
                </a:lnTo>
                <a:lnTo>
                  <a:pt x="78438" y="1983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7"/>
          <p:cNvSpPr/>
          <p:nvPr/>
        </p:nvSpPr>
        <p:spPr>
          <a:xfrm>
            <a:off x="4053319" y="5474157"/>
            <a:ext cx="90170" cy="125730"/>
          </a:xfrm>
          <a:custGeom>
            <a:avLst/>
            <a:gdLst/>
            <a:ahLst/>
            <a:cxnLst/>
            <a:rect l="l" t="t" r="r" b="b"/>
            <a:pathLst>
              <a:path w="90170" h="125729">
                <a:moveTo>
                  <a:pt x="62934" y="72123"/>
                </a:moveTo>
                <a:lnTo>
                  <a:pt x="23406" y="72123"/>
                </a:lnTo>
                <a:lnTo>
                  <a:pt x="31838" y="72542"/>
                </a:lnTo>
                <a:lnTo>
                  <a:pt x="35331" y="73621"/>
                </a:lnTo>
                <a:lnTo>
                  <a:pt x="38303" y="75679"/>
                </a:lnTo>
                <a:lnTo>
                  <a:pt x="41173" y="77724"/>
                </a:lnTo>
                <a:lnTo>
                  <a:pt x="43421" y="80644"/>
                </a:lnTo>
                <a:lnTo>
                  <a:pt x="45059" y="84455"/>
                </a:lnTo>
                <a:lnTo>
                  <a:pt x="62458" y="124167"/>
                </a:lnTo>
                <a:lnTo>
                  <a:pt x="89877" y="125552"/>
                </a:lnTo>
                <a:lnTo>
                  <a:pt x="67563" y="78651"/>
                </a:lnTo>
                <a:lnTo>
                  <a:pt x="65100" y="74612"/>
                </a:lnTo>
                <a:lnTo>
                  <a:pt x="62934" y="72123"/>
                </a:lnTo>
                <a:close/>
              </a:path>
              <a:path w="90170" h="125729">
                <a:moveTo>
                  <a:pt x="228" y="0"/>
                </a:moveTo>
                <a:lnTo>
                  <a:pt x="0" y="121031"/>
                </a:lnTo>
                <a:lnTo>
                  <a:pt x="23317" y="122199"/>
                </a:lnTo>
                <a:lnTo>
                  <a:pt x="23406" y="72123"/>
                </a:lnTo>
                <a:lnTo>
                  <a:pt x="62934" y="72123"/>
                </a:lnTo>
                <a:lnTo>
                  <a:pt x="60083" y="68846"/>
                </a:lnTo>
                <a:lnTo>
                  <a:pt x="57213" y="66979"/>
                </a:lnTo>
                <a:lnTo>
                  <a:pt x="54241" y="66243"/>
                </a:lnTo>
                <a:lnTo>
                  <a:pt x="58127" y="65836"/>
                </a:lnTo>
                <a:lnTo>
                  <a:pt x="73660" y="57886"/>
                </a:lnTo>
                <a:lnTo>
                  <a:pt x="76022" y="55587"/>
                </a:lnTo>
                <a:lnTo>
                  <a:pt x="76407" y="55016"/>
                </a:lnTo>
                <a:lnTo>
                  <a:pt x="36588" y="55016"/>
                </a:lnTo>
                <a:lnTo>
                  <a:pt x="23444" y="54368"/>
                </a:lnTo>
                <a:lnTo>
                  <a:pt x="23507" y="20243"/>
                </a:lnTo>
                <a:lnTo>
                  <a:pt x="77396" y="20243"/>
                </a:lnTo>
                <a:lnTo>
                  <a:pt x="75996" y="17360"/>
                </a:lnTo>
                <a:lnTo>
                  <a:pt x="43167" y="2146"/>
                </a:lnTo>
                <a:lnTo>
                  <a:pt x="228" y="0"/>
                </a:lnTo>
                <a:close/>
              </a:path>
              <a:path w="90170" h="125729">
                <a:moveTo>
                  <a:pt x="77396" y="20243"/>
                </a:moveTo>
                <a:lnTo>
                  <a:pt x="23507" y="20243"/>
                </a:lnTo>
                <a:lnTo>
                  <a:pt x="41478" y="21132"/>
                </a:lnTo>
                <a:lnTo>
                  <a:pt x="47231" y="22732"/>
                </a:lnTo>
                <a:lnTo>
                  <a:pt x="51130" y="25425"/>
                </a:lnTo>
                <a:lnTo>
                  <a:pt x="54927" y="28244"/>
                </a:lnTo>
                <a:lnTo>
                  <a:pt x="56870" y="32651"/>
                </a:lnTo>
                <a:lnTo>
                  <a:pt x="56845" y="41376"/>
                </a:lnTo>
                <a:lnTo>
                  <a:pt x="36588" y="55016"/>
                </a:lnTo>
                <a:lnTo>
                  <a:pt x="76407" y="55016"/>
                </a:lnTo>
                <a:lnTo>
                  <a:pt x="77990" y="52666"/>
                </a:lnTo>
                <a:lnTo>
                  <a:pt x="79222" y="49225"/>
                </a:lnTo>
                <a:lnTo>
                  <a:pt x="80568" y="45885"/>
                </a:lnTo>
                <a:lnTo>
                  <a:pt x="81292" y="42011"/>
                </a:lnTo>
                <a:lnTo>
                  <a:pt x="81318" y="31356"/>
                </a:lnTo>
                <a:lnTo>
                  <a:pt x="80302" y="26098"/>
                </a:lnTo>
                <a:lnTo>
                  <a:pt x="78143" y="21780"/>
                </a:lnTo>
                <a:lnTo>
                  <a:pt x="77396" y="2024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8"/>
          <p:cNvSpPr/>
          <p:nvPr/>
        </p:nvSpPr>
        <p:spPr>
          <a:xfrm>
            <a:off x="4148227" y="5480748"/>
            <a:ext cx="106045" cy="125095"/>
          </a:xfrm>
          <a:custGeom>
            <a:avLst/>
            <a:gdLst/>
            <a:ahLst/>
            <a:cxnLst/>
            <a:rect l="l" t="t" r="r" b="b"/>
            <a:pathLst>
              <a:path w="106045" h="125095">
                <a:moveTo>
                  <a:pt x="97667" y="96824"/>
                </a:moveTo>
                <a:lnTo>
                  <a:pt x="30137" y="96824"/>
                </a:lnTo>
                <a:lnTo>
                  <a:pt x="73266" y="98983"/>
                </a:lnTo>
                <a:lnTo>
                  <a:pt x="80098" y="123228"/>
                </a:lnTo>
                <a:lnTo>
                  <a:pt x="105879" y="124523"/>
                </a:lnTo>
                <a:lnTo>
                  <a:pt x="97667" y="96824"/>
                </a:lnTo>
                <a:close/>
              </a:path>
              <a:path w="106045" h="125095">
                <a:moveTo>
                  <a:pt x="36779" y="0"/>
                </a:moveTo>
                <a:lnTo>
                  <a:pt x="0" y="119202"/>
                </a:lnTo>
                <a:lnTo>
                  <a:pt x="23101" y="120370"/>
                </a:lnTo>
                <a:lnTo>
                  <a:pt x="30137" y="96824"/>
                </a:lnTo>
                <a:lnTo>
                  <a:pt x="97667" y="96824"/>
                </a:lnTo>
                <a:lnTo>
                  <a:pt x="92730" y="80175"/>
                </a:lnTo>
                <a:lnTo>
                  <a:pt x="68160" y="80175"/>
                </a:lnTo>
                <a:lnTo>
                  <a:pt x="35712" y="78549"/>
                </a:lnTo>
                <a:lnTo>
                  <a:pt x="52146" y="23063"/>
                </a:lnTo>
                <a:lnTo>
                  <a:pt x="75796" y="23063"/>
                </a:lnTo>
                <a:lnTo>
                  <a:pt x="69443" y="1638"/>
                </a:lnTo>
                <a:lnTo>
                  <a:pt x="36779" y="0"/>
                </a:lnTo>
                <a:close/>
              </a:path>
              <a:path w="106045" h="125095">
                <a:moveTo>
                  <a:pt x="75796" y="23063"/>
                </a:moveTo>
                <a:lnTo>
                  <a:pt x="52146" y="23063"/>
                </a:lnTo>
                <a:lnTo>
                  <a:pt x="68160" y="80175"/>
                </a:lnTo>
                <a:lnTo>
                  <a:pt x="92730" y="80175"/>
                </a:lnTo>
                <a:lnTo>
                  <a:pt x="75796" y="230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89"/>
          <p:cNvSpPr/>
          <p:nvPr/>
        </p:nvSpPr>
        <p:spPr>
          <a:xfrm>
            <a:off x="4258729" y="5484774"/>
            <a:ext cx="98425" cy="125730"/>
          </a:xfrm>
          <a:custGeom>
            <a:avLst/>
            <a:gdLst/>
            <a:ahLst/>
            <a:cxnLst/>
            <a:rect l="l" t="t" r="r" b="b"/>
            <a:pathLst>
              <a:path w="98425" h="125729">
                <a:moveTo>
                  <a:pt x="93322" y="28727"/>
                </a:moveTo>
                <a:lnTo>
                  <a:pt x="74625" y="28727"/>
                </a:lnTo>
                <a:lnTo>
                  <a:pt x="75399" y="56057"/>
                </a:lnTo>
                <a:lnTo>
                  <a:pt x="77533" y="124612"/>
                </a:lnTo>
                <a:lnTo>
                  <a:pt x="98069" y="125641"/>
                </a:lnTo>
                <a:lnTo>
                  <a:pt x="93322" y="28727"/>
                </a:lnTo>
                <a:close/>
              </a:path>
              <a:path w="98425" h="125729">
                <a:moveTo>
                  <a:pt x="6286" y="0"/>
                </a:moveTo>
                <a:lnTo>
                  <a:pt x="0" y="120726"/>
                </a:lnTo>
                <a:lnTo>
                  <a:pt x="19824" y="121716"/>
                </a:lnTo>
                <a:lnTo>
                  <a:pt x="21996" y="52882"/>
                </a:lnTo>
                <a:lnTo>
                  <a:pt x="22656" y="26111"/>
                </a:lnTo>
                <a:lnTo>
                  <a:pt x="40245" y="26111"/>
                </a:lnTo>
                <a:lnTo>
                  <a:pt x="32562" y="1308"/>
                </a:lnTo>
                <a:lnTo>
                  <a:pt x="6286" y="0"/>
                </a:lnTo>
                <a:close/>
              </a:path>
              <a:path w="98425" h="125729">
                <a:moveTo>
                  <a:pt x="40245" y="26111"/>
                </a:moveTo>
                <a:lnTo>
                  <a:pt x="22656" y="26111"/>
                </a:lnTo>
                <a:lnTo>
                  <a:pt x="27851" y="44945"/>
                </a:lnTo>
                <a:lnTo>
                  <a:pt x="40208" y="86702"/>
                </a:lnTo>
                <a:lnTo>
                  <a:pt x="54800" y="87452"/>
                </a:lnTo>
                <a:lnTo>
                  <a:pt x="65619" y="55829"/>
                </a:lnTo>
                <a:lnTo>
                  <a:pt x="48590" y="55829"/>
                </a:lnTo>
                <a:lnTo>
                  <a:pt x="43395" y="36283"/>
                </a:lnTo>
                <a:lnTo>
                  <a:pt x="40245" y="26111"/>
                </a:lnTo>
                <a:close/>
              </a:path>
              <a:path w="98425" h="125729">
                <a:moveTo>
                  <a:pt x="65328" y="2959"/>
                </a:moveTo>
                <a:lnTo>
                  <a:pt x="53873" y="37922"/>
                </a:lnTo>
                <a:lnTo>
                  <a:pt x="48590" y="55829"/>
                </a:lnTo>
                <a:lnTo>
                  <a:pt x="65619" y="55829"/>
                </a:lnTo>
                <a:lnTo>
                  <a:pt x="68643" y="46989"/>
                </a:lnTo>
                <a:lnTo>
                  <a:pt x="74625" y="28727"/>
                </a:lnTo>
                <a:lnTo>
                  <a:pt x="93322" y="28727"/>
                </a:lnTo>
                <a:lnTo>
                  <a:pt x="92125" y="4305"/>
                </a:lnTo>
                <a:lnTo>
                  <a:pt x="65328" y="295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0"/>
          <p:cNvSpPr/>
          <p:nvPr/>
        </p:nvSpPr>
        <p:spPr>
          <a:xfrm>
            <a:off x="2941400" y="2266090"/>
            <a:ext cx="2391410" cy="121285"/>
          </a:xfrm>
          <a:custGeom>
            <a:avLst/>
            <a:gdLst/>
            <a:ahLst/>
            <a:cxnLst/>
            <a:rect l="l" t="t" r="r" b="b"/>
            <a:pathLst>
              <a:path w="2391410" h="121285">
                <a:moveTo>
                  <a:pt x="0" y="0"/>
                </a:moveTo>
                <a:lnTo>
                  <a:pt x="592" y="669"/>
                </a:lnTo>
                <a:lnTo>
                  <a:pt x="2390631" y="120671"/>
                </a:lnTo>
                <a:lnTo>
                  <a:pt x="2391287" y="120048"/>
                </a:lnTo>
                <a:lnTo>
                  <a:pt x="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1"/>
          <p:cNvSpPr/>
          <p:nvPr/>
        </p:nvSpPr>
        <p:spPr>
          <a:xfrm>
            <a:off x="2940235" y="2264774"/>
            <a:ext cx="2393950" cy="121920"/>
          </a:xfrm>
          <a:custGeom>
            <a:avLst/>
            <a:gdLst/>
            <a:ahLst/>
            <a:cxnLst/>
            <a:rect l="l" t="t" r="r" b="b"/>
            <a:pathLst>
              <a:path w="2393950" h="121919">
                <a:moveTo>
                  <a:pt x="0" y="0"/>
                </a:moveTo>
                <a:lnTo>
                  <a:pt x="1165" y="1315"/>
                </a:lnTo>
                <a:lnTo>
                  <a:pt x="2392452" y="121365"/>
                </a:lnTo>
                <a:lnTo>
                  <a:pt x="2393699" y="120182"/>
                </a:lnTo>
                <a:lnTo>
                  <a:pt x="0" y="0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2"/>
          <p:cNvSpPr/>
          <p:nvPr/>
        </p:nvSpPr>
        <p:spPr>
          <a:xfrm>
            <a:off x="2939069" y="2263457"/>
            <a:ext cx="2396490" cy="121920"/>
          </a:xfrm>
          <a:custGeom>
            <a:avLst/>
            <a:gdLst/>
            <a:ahLst/>
            <a:cxnLst/>
            <a:rect l="l" t="t" r="r" b="b"/>
            <a:pathLst>
              <a:path w="2396490" h="121919">
                <a:moveTo>
                  <a:pt x="0" y="0"/>
                </a:moveTo>
                <a:lnTo>
                  <a:pt x="1165" y="1316"/>
                </a:lnTo>
                <a:lnTo>
                  <a:pt x="2394865" y="121498"/>
                </a:lnTo>
                <a:lnTo>
                  <a:pt x="2396111" y="120316"/>
                </a:lnTo>
                <a:lnTo>
                  <a:pt x="0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3"/>
          <p:cNvSpPr/>
          <p:nvPr/>
        </p:nvSpPr>
        <p:spPr>
          <a:xfrm>
            <a:off x="2937947" y="2262190"/>
            <a:ext cx="2399030" cy="121920"/>
          </a:xfrm>
          <a:custGeom>
            <a:avLst/>
            <a:gdLst/>
            <a:ahLst/>
            <a:cxnLst/>
            <a:rect l="l" t="t" r="r" b="b"/>
            <a:pathLst>
              <a:path w="2399029" h="121919">
                <a:moveTo>
                  <a:pt x="0" y="0"/>
                </a:moveTo>
                <a:lnTo>
                  <a:pt x="1133" y="1279"/>
                </a:lnTo>
                <a:lnTo>
                  <a:pt x="2397246" y="121571"/>
                </a:lnTo>
                <a:lnTo>
                  <a:pt x="2398452" y="120426"/>
                </a:lnTo>
                <a:lnTo>
                  <a:pt x="0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4"/>
          <p:cNvSpPr/>
          <p:nvPr/>
        </p:nvSpPr>
        <p:spPr>
          <a:xfrm>
            <a:off x="2936858" y="2260961"/>
            <a:ext cx="2400935" cy="121920"/>
          </a:xfrm>
          <a:custGeom>
            <a:avLst/>
            <a:gdLst/>
            <a:ahLst/>
            <a:cxnLst/>
            <a:rect l="l" t="t" r="r" b="b"/>
            <a:pathLst>
              <a:path w="2400935" h="121919">
                <a:moveTo>
                  <a:pt x="0" y="0"/>
                </a:moveTo>
                <a:lnTo>
                  <a:pt x="1088" y="1229"/>
                </a:lnTo>
                <a:lnTo>
                  <a:pt x="2399541" y="121655"/>
                </a:lnTo>
                <a:lnTo>
                  <a:pt x="2400720" y="120536"/>
                </a:lnTo>
                <a:lnTo>
                  <a:pt x="0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5"/>
          <p:cNvSpPr/>
          <p:nvPr/>
        </p:nvSpPr>
        <p:spPr>
          <a:xfrm>
            <a:off x="2935768" y="2259731"/>
            <a:ext cx="2403475" cy="121920"/>
          </a:xfrm>
          <a:custGeom>
            <a:avLst/>
            <a:gdLst/>
            <a:ahLst/>
            <a:cxnLst/>
            <a:rect l="l" t="t" r="r" b="b"/>
            <a:pathLst>
              <a:path w="2403475" h="121919">
                <a:moveTo>
                  <a:pt x="0" y="0"/>
                </a:moveTo>
                <a:lnTo>
                  <a:pt x="1089" y="1230"/>
                </a:lnTo>
                <a:lnTo>
                  <a:pt x="2401809" y="121768"/>
                </a:lnTo>
                <a:lnTo>
                  <a:pt x="2402988" y="120649"/>
                </a:lnTo>
                <a:lnTo>
                  <a:pt x="0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6"/>
          <p:cNvSpPr/>
          <p:nvPr/>
        </p:nvSpPr>
        <p:spPr>
          <a:xfrm>
            <a:off x="2934701" y="2258526"/>
            <a:ext cx="2405380" cy="121920"/>
          </a:xfrm>
          <a:custGeom>
            <a:avLst/>
            <a:gdLst/>
            <a:ahLst/>
            <a:cxnLst/>
            <a:rect l="l" t="t" r="r" b="b"/>
            <a:pathLst>
              <a:path w="2405379" h="121919">
                <a:moveTo>
                  <a:pt x="0" y="0"/>
                </a:moveTo>
                <a:lnTo>
                  <a:pt x="1068" y="1205"/>
                </a:lnTo>
                <a:lnTo>
                  <a:pt x="2404055" y="121855"/>
                </a:lnTo>
                <a:lnTo>
                  <a:pt x="2405207" y="120762"/>
                </a:lnTo>
                <a:lnTo>
                  <a:pt x="0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7"/>
          <p:cNvSpPr/>
          <p:nvPr/>
        </p:nvSpPr>
        <p:spPr>
          <a:xfrm>
            <a:off x="2933701" y="2257397"/>
            <a:ext cx="2407285" cy="121920"/>
          </a:xfrm>
          <a:custGeom>
            <a:avLst/>
            <a:gdLst/>
            <a:ahLst/>
            <a:cxnLst/>
            <a:rect l="l" t="t" r="r" b="b"/>
            <a:pathLst>
              <a:path w="2407285" h="121919">
                <a:moveTo>
                  <a:pt x="0" y="0"/>
                </a:moveTo>
                <a:lnTo>
                  <a:pt x="1000" y="1129"/>
                </a:lnTo>
                <a:lnTo>
                  <a:pt x="2406206" y="121892"/>
                </a:lnTo>
                <a:lnTo>
                  <a:pt x="2407292" y="120862"/>
                </a:lnTo>
                <a:lnTo>
                  <a:pt x="0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8"/>
          <p:cNvSpPr/>
          <p:nvPr/>
        </p:nvSpPr>
        <p:spPr>
          <a:xfrm>
            <a:off x="2932687" y="2256252"/>
            <a:ext cx="2409825" cy="122555"/>
          </a:xfrm>
          <a:custGeom>
            <a:avLst/>
            <a:gdLst/>
            <a:ahLst/>
            <a:cxnLst/>
            <a:rect l="l" t="t" r="r" b="b"/>
            <a:pathLst>
              <a:path w="2409825" h="122555">
                <a:moveTo>
                  <a:pt x="0" y="0"/>
                </a:moveTo>
                <a:lnTo>
                  <a:pt x="1012" y="1143"/>
                </a:lnTo>
                <a:lnTo>
                  <a:pt x="2408305" y="122006"/>
                </a:lnTo>
                <a:lnTo>
                  <a:pt x="2409390" y="120977"/>
                </a:lnTo>
                <a:lnTo>
                  <a:pt x="0" y="0"/>
                </a:lnTo>
                <a:close/>
              </a:path>
            </a:pathLst>
          </a:custGeom>
          <a:solidFill>
            <a:srgbClr val="D3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399"/>
          <p:cNvSpPr/>
          <p:nvPr/>
        </p:nvSpPr>
        <p:spPr>
          <a:xfrm>
            <a:off x="2931686" y="2255122"/>
            <a:ext cx="2411730" cy="122555"/>
          </a:xfrm>
          <a:custGeom>
            <a:avLst/>
            <a:gdLst/>
            <a:ahLst/>
            <a:cxnLst/>
            <a:rect l="l" t="t" r="r" b="b"/>
            <a:pathLst>
              <a:path w="2411729" h="122555">
                <a:moveTo>
                  <a:pt x="0" y="0"/>
                </a:moveTo>
                <a:lnTo>
                  <a:pt x="1001" y="1130"/>
                </a:lnTo>
                <a:lnTo>
                  <a:pt x="2410390" y="122108"/>
                </a:lnTo>
                <a:lnTo>
                  <a:pt x="2411487" y="121067"/>
                </a:lnTo>
                <a:lnTo>
                  <a:pt x="0" y="0"/>
                </a:lnTo>
                <a:close/>
              </a:path>
            </a:pathLst>
          </a:custGeom>
          <a:solidFill>
            <a:srgbClr val="D5D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0"/>
          <p:cNvSpPr/>
          <p:nvPr/>
        </p:nvSpPr>
        <p:spPr>
          <a:xfrm>
            <a:off x="2930695" y="2254003"/>
            <a:ext cx="2413635" cy="122555"/>
          </a:xfrm>
          <a:custGeom>
            <a:avLst/>
            <a:gdLst/>
            <a:ahLst/>
            <a:cxnLst/>
            <a:rect l="l" t="t" r="r" b="b"/>
            <a:pathLst>
              <a:path w="2413635" h="122555">
                <a:moveTo>
                  <a:pt x="0" y="0"/>
                </a:moveTo>
                <a:lnTo>
                  <a:pt x="991" y="1118"/>
                </a:lnTo>
                <a:lnTo>
                  <a:pt x="2412466" y="122199"/>
                </a:lnTo>
                <a:lnTo>
                  <a:pt x="2413536" y="121183"/>
                </a:lnTo>
                <a:lnTo>
                  <a:pt x="0" y="0"/>
                </a:lnTo>
                <a:close/>
              </a:path>
            </a:pathLst>
          </a:custGeom>
          <a:solidFill>
            <a:srgbClr val="D7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1"/>
          <p:cNvSpPr/>
          <p:nvPr/>
        </p:nvSpPr>
        <p:spPr>
          <a:xfrm>
            <a:off x="2929715" y="2252896"/>
            <a:ext cx="2416175" cy="122555"/>
          </a:xfrm>
          <a:custGeom>
            <a:avLst/>
            <a:gdLst/>
            <a:ahLst/>
            <a:cxnLst/>
            <a:rect l="l" t="t" r="r" b="b"/>
            <a:pathLst>
              <a:path w="2416175" h="122555">
                <a:moveTo>
                  <a:pt x="0" y="0"/>
                </a:moveTo>
                <a:lnTo>
                  <a:pt x="980" y="1106"/>
                </a:lnTo>
                <a:lnTo>
                  <a:pt x="2414516" y="122289"/>
                </a:lnTo>
                <a:lnTo>
                  <a:pt x="2415586" y="121274"/>
                </a:lnTo>
                <a:lnTo>
                  <a:pt x="0" y="0"/>
                </a:lnTo>
                <a:close/>
              </a:path>
            </a:pathLst>
          </a:custGeom>
          <a:solidFill>
            <a:srgbClr val="DAD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2"/>
          <p:cNvSpPr/>
          <p:nvPr/>
        </p:nvSpPr>
        <p:spPr>
          <a:xfrm>
            <a:off x="2928734" y="2251790"/>
            <a:ext cx="2418080" cy="122555"/>
          </a:xfrm>
          <a:custGeom>
            <a:avLst/>
            <a:gdLst/>
            <a:ahLst/>
            <a:cxnLst/>
            <a:rect l="l" t="t" r="r" b="b"/>
            <a:pathLst>
              <a:path w="2418079" h="122555">
                <a:moveTo>
                  <a:pt x="0" y="0"/>
                </a:moveTo>
                <a:lnTo>
                  <a:pt x="980" y="1106"/>
                </a:lnTo>
                <a:lnTo>
                  <a:pt x="2416566" y="122382"/>
                </a:lnTo>
                <a:lnTo>
                  <a:pt x="2417623" y="121378"/>
                </a:lnTo>
                <a:lnTo>
                  <a:pt x="0" y="0"/>
                </a:lnTo>
                <a:close/>
              </a:path>
            </a:pathLst>
          </a:custGeom>
          <a:solidFill>
            <a:srgbClr val="DCD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3"/>
          <p:cNvSpPr/>
          <p:nvPr/>
        </p:nvSpPr>
        <p:spPr>
          <a:xfrm>
            <a:off x="2927719" y="2250643"/>
            <a:ext cx="2419985" cy="122555"/>
          </a:xfrm>
          <a:custGeom>
            <a:avLst/>
            <a:gdLst/>
            <a:ahLst/>
            <a:cxnLst/>
            <a:rect l="l" t="t" r="r" b="b"/>
            <a:pathLst>
              <a:path w="2419985" h="122555">
                <a:moveTo>
                  <a:pt x="0" y="0"/>
                </a:moveTo>
                <a:lnTo>
                  <a:pt x="1015" y="1146"/>
                </a:lnTo>
                <a:lnTo>
                  <a:pt x="2418638" y="122525"/>
                </a:lnTo>
                <a:lnTo>
                  <a:pt x="2419736" y="121483"/>
                </a:lnTo>
                <a:lnTo>
                  <a:pt x="0" y="0"/>
                </a:lnTo>
                <a:close/>
              </a:path>
            </a:pathLst>
          </a:custGeom>
          <a:solidFill>
            <a:srgbClr val="DEE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4"/>
          <p:cNvSpPr/>
          <p:nvPr/>
        </p:nvSpPr>
        <p:spPr>
          <a:xfrm>
            <a:off x="2926579" y="2249356"/>
            <a:ext cx="2422525" cy="123189"/>
          </a:xfrm>
          <a:custGeom>
            <a:avLst/>
            <a:gdLst/>
            <a:ahLst/>
            <a:cxnLst/>
            <a:rect l="l" t="t" r="r" b="b"/>
            <a:pathLst>
              <a:path w="2422525" h="123189">
                <a:moveTo>
                  <a:pt x="0" y="0"/>
                </a:moveTo>
                <a:lnTo>
                  <a:pt x="1128" y="1274"/>
                </a:lnTo>
                <a:lnTo>
                  <a:pt x="2420876" y="122770"/>
                </a:lnTo>
                <a:lnTo>
                  <a:pt x="2422093" y="121616"/>
                </a:lnTo>
                <a:lnTo>
                  <a:pt x="0" y="0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5"/>
          <p:cNvSpPr/>
          <p:nvPr/>
        </p:nvSpPr>
        <p:spPr>
          <a:xfrm>
            <a:off x="2925461" y="2248095"/>
            <a:ext cx="2424430" cy="123189"/>
          </a:xfrm>
          <a:custGeom>
            <a:avLst/>
            <a:gdLst/>
            <a:ahLst/>
            <a:cxnLst/>
            <a:rect l="l" t="t" r="r" b="b"/>
            <a:pathLst>
              <a:path w="2424429" h="123189">
                <a:moveTo>
                  <a:pt x="0" y="0"/>
                </a:moveTo>
                <a:lnTo>
                  <a:pt x="1129" y="1275"/>
                </a:lnTo>
                <a:lnTo>
                  <a:pt x="2423210" y="122878"/>
                </a:lnTo>
                <a:lnTo>
                  <a:pt x="2424427" y="121723"/>
                </a:lnTo>
                <a:lnTo>
                  <a:pt x="0" y="0"/>
                </a:lnTo>
                <a:close/>
              </a:path>
            </a:pathLst>
          </a:custGeom>
          <a:solidFill>
            <a:srgbClr val="E3E4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6"/>
          <p:cNvSpPr/>
          <p:nvPr/>
        </p:nvSpPr>
        <p:spPr>
          <a:xfrm>
            <a:off x="2924300" y="2246720"/>
            <a:ext cx="2426970" cy="123189"/>
          </a:xfrm>
          <a:custGeom>
            <a:avLst/>
            <a:gdLst/>
            <a:ahLst/>
            <a:cxnLst/>
            <a:rect l="l" t="t" r="r" b="b"/>
            <a:pathLst>
              <a:path w="2426970" h="123189">
                <a:moveTo>
                  <a:pt x="0" y="0"/>
                </a:moveTo>
                <a:lnTo>
                  <a:pt x="235" y="328"/>
                </a:lnTo>
                <a:lnTo>
                  <a:pt x="1161" y="1374"/>
                </a:lnTo>
                <a:lnTo>
                  <a:pt x="2425588" y="123098"/>
                </a:lnTo>
                <a:lnTo>
                  <a:pt x="2426896" y="121842"/>
                </a:lnTo>
                <a:lnTo>
                  <a:pt x="0" y="0"/>
                </a:lnTo>
                <a:close/>
              </a:path>
            </a:pathLst>
          </a:custGeom>
          <a:solidFill>
            <a:srgbClr val="E5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7"/>
          <p:cNvSpPr/>
          <p:nvPr/>
        </p:nvSpPr>
        <p:spPr>
          <a:xfrm>
            <a:off x="2922931" y="2244810"/>
            <a:ext cx="2430145" cy="123825"/>
          </a:xfrm>
          <a:custGeom>
            <a:avLst/>
            <a:gdLst/>
            <a:ahLst/>
            <a:cxnLst/>
            <a:rect l="l" t="t" r="r" b="b"/>
            <a:pathLst>
              <a:path w="2430145" h="123825">
                <a:moveTo>
                  <a:pt x="0" y="0"/>
                </a:moveTo>
                <a:lnTo>
                  <a:pt x="1369" y="1911"/>
                </a:lnTo>
                <a:lnTo>
                  <a:pt x="2428265" y="123752"/>
                </a:lnTo>
                <a:lnTo>
                  <a:pt x="2430011" y="122010"/>
                </a:lnTo>
                <a:lnTo>
                  <a:pt x="0" y="0"/>
                </a:lnTo>
                <a:close/>
              </a:path>
            </a:pathLst>
          </a:custGeom>
          <a:solidFill>
            <a:srgbClr val="E8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8"/>
          <p:cNvSpPr/>
          <p:nvPr/>
        </p:nvSpPr>
        <p:spPr>
          <a:xfrm>
            <a:off x="2921052" y="2242188"/>
            <a:ext cx="2434590" cy="125095"/>
          </a:xfrm>
          <a:custGeom>
            <a:avLst/>
            <a:gdLst/>
            <a:ahLst/>
            <a:cxnLst/>
            <a:rect l="l" t="t" r="r" b="b"/>
            <a:pathLst>
              <a:path w="2434590" h="125094">
                <a:moveTo>
                  <a:pt x="0" y="0"/>
                </a:moveTo>
                <a:lnTo>
                  <a:pt x="1878" y="2621"/>
                </a:lnTo>
                <a:lnTo>
                  <a:pt x="2431889" y="124631"/>
                </a:lnTo>
                <a:lnTo>
                  <a:pt x="2434308" y="122217"/>
                </a:lnTo>
                <a:lnTo>
                  <a:pt x="0" y="0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09"/>
          <p:cNvSpPr/>
          <p:nvPr/>
        </p:nvSpPr>
        <p:spPr>
          <a:xfrm>
            <a:off x="2917306" y="2236960"/>
            <a:ext cx="2442845" cy="127635"/>
          </a:xfrm>
          <a:custGeom>
            <a:avLst/>
            <a:gdLst/>
            <a:ahLst/>
            <a:cxnLst/>
            <a:rect l="l" t="t" r="r" b="b"/>
            <a:pathLst>
              <a:path w="2442845" h="127635">
                <a:moveTo>
                  <a:pt x="0" y="0"/>
                </a:moveTo>
                <a:lnTo>
                  <a:pt x="3746" y="5227"/>
                </a:lnTo>
                <a:lnTo>
                  <a:pt x="2438043" y="127457"/>
                </a:lnTo>
                <a:lnTo>
                  <a:pt x="2442841" y="122667"/>
                </a:lnTo>
                <a:lnTo>
                  <a:pt x="0" y="0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0"/>
          <p:cNvSpPr/>
          <p:nvPr/>
        </p:nvSpPr>
        <p:spPr>
          <a:xfrm>
            <a:off x="2915001" y="2233743"/>
            <a:ext cx="2448560" cy="126364"/>
          </a:xfrm>
          <a:custGeom>
            <a:avLst/>
            <a:gdLst/>
            <a:ahLst/>
            <a:cxnLst/>
            <a:rect l="l" t="t" r="r" b="b"/>
            <a:pathLst>
              <a:path w="2448560" h="126364">
                <a:moveTo>
                  <a:pt x="0" y="0"/>
                </a:moveTo>
                <a:lnTo>
                  <a:pt x="2314" y="3230"/>
                </a:lnTo>
                <a:lnTo>
                  <a:pt x="2445146" y="125885"/>
                </a:lnTo>
                <a:lnTo>
                  <a:pt x="2448122" y="122915"/>
                </a:lnTo>
                <a:lnTo>
                  <a:pt x="0" y="0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1"/>
          <p:cNvSpPr/>
          <p:nvPr/>
        </p:nvSpPr>
        <p:spPr>
          <a:xfrm>
            <a:off x="2913286" y="2231350"/>
            <a:ext cx="2452370" cy="125730"/>
          </a:xfrm>
          <a:custGeom>
            <a:avLst/>
            <a:gdLst/>
            <a:ahLst/>
            <a:cxnLst/>
            <a:rect l="l" t="t" r="r" b="b"/>
            <a:pathLst>
              <a:path w="2452370" h="125730">
                <a:moveTo>
                  <a:pt x="0" y="0"/>
                </a:moveTo>
                <a:lnTo>
                  <a:pt x="1724" y="2406"/>
                </a:lnTo>
                <a:lnTo>
                  <a:pt x="2449825" y="125320"/>
                </a:lnTo>
                <a:lnTo>
                  <a:pt x="2452049" y="123100"/>
                </a:lnTo>
                <a:lnTo>
                  <a:pt x="0" y="0"/>
                </a:lnTo>
                <a:close/>
              </a:path>
            </a:pathLst>
          </a:custGeom>
          <a:solidFill>
            <a:srgbClr val="E8E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2"/>
          <p:cNvSpPr/>
          <p:nvPr/>
        </p:nvSpPr>
        <p:spPr>
          <a:xfrm>
            <a:off x="2911750" y="2229207"/>
            <a:ext cx="2455545" cy="125730"/>
          </a:xfrm>
          <a:custGeom>
            <a:avLst/>
            <a:gdLst/>
            <a:ahLst/>
            <a:cxnLst/>
            <a:rect l="l" t="t" r="r" b="b"/>
            <a:pathLst>
              <a:path w="2455545" h="125730">
                <a:moveTo>
                  <a:pt x="0" y="0"/>
                </a:moveTo>
                <a:lnTo>
                  <a:pt x="1535" y="2142"/>
                </a:lnTo>
                <a:lnTo>
                  <a:pt x="2453573" y="125255"/>
                </a:lnTo>
                <a:lnTo>
                  <a:pt x="2455555" y="123276"/>
                </a:lnTo>
                <a:lnTo>
                  <a:pt x="0" y="0"/>
                </a:lnTo>
                <a:close/>
              </a:path>
            </a:pathLst>
          </a:custGeom>
          <a:solidFill>
            <a:srgbClr val="E5E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3"/>
          <p:cNvSpPr/>
          <p:nvPr/>
        </p:nvSpPr>
        <p:spPr>
          <a:xfrm>
            <a:off x="2910633" y="2227095"/>
            <a:ext cx="2458720" cy="125730"/>
          </a:xfrm>
          <a:custGeom>
            <a:avLst/>
            <a:gdLst/>
            <a:ahLst/>
            <a:cxnLst/>
            <a:rect l="l" t="t" r="r" b="b"/>
            <a:pathLst>
              <a:path w="2458720" h="125730">
                <a:moveTo>
                  <a:pt x="0" y="0"/>
                </a:moveTo>
                <a:lnTo>
                  <a:pt x="919" y="1837"/>
                </a:lnTo>
                <a:lnTo>
                  <a:pt x="1106" y="2098"/>
                </a:lnTo>
                <a:lnTo>
                  <a:pt x="2456672" y="125388"/>
                </a:lnTo>
                <a:lnTo>
                  <a:pt x="2458510" y="123443"/>
                </a:lnTo>
                <a:lnTo>
                  <a:pt x="0" y="0"/>
                </a:lnTo>
                <a:close/>
              </a:path>
            </a:pathLst>
          </a:custGeom>
          <a:solidFill>
            <a:srgbClr val="E3E4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4"/>
          <p:cNvSpPr/>
          <p:nvPr/>
        </p:nvSpPr>
        <p:spPr>
          <a:xfrm>
            <a:off x="2909614" y="2225059"/>
            <a:ext cx="2461895" cy="125730"/>
          </a:xfrm>
          <a:custGeom>
            <a:avLst/>
            <a:gdLst/>
            <a:ahLst/>
            <a:cxnLst/>
            <a:rect l="l" t="t" r="r" b="b"/>
            <a:pathLst>
              <a:path w="2461895" h="125730">
                <a:moveTo>
                  <a:pt x="0" y="0"/>
                </a:moveTo>
                <a:lnTo>
                  <a:pt x="1018" y="2035"/>
                </a:lnTo>
                <a:lnTo>
                  <a:pt x="2459529" y="125479"/>
                </a:lnTo>
                <a:lnTo>
                  <a:pt x="2461316" y="123572"/>
                </a:lnTo>
                <a:lnTo>
                  <a:pt x="0" y="0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5"/>
          <p:cNvSpPr/>
          <p:nvPr/>
        </p:nvSpPr>
        <p:spPr>
          <a:xfrm>
            <a:off x="2908594" y="2223019"/>
            <a:ext cx="2464435" cy="125730"/>
          </a:xfrm>
          <a:custGeom>
            <a:avLst/>
            <a:gdLst/>
            <a:ahLst/>
            <a:cxnLst/>
            <a:rect l="l" t="t" r="r" b="b"/>
            <a:pathLst>
              <a:path w="2464435" h="125730">
                <a:moveTo>
                  <a:pt x="0" y="0"/>
                </a:moveTo>
                <a:lnTo>
                  <a:pt x="1014" y="2026"/>
                </a:lnTo>
                <a:lnTo>
                  <a:pt x="2462337" y="125611"/>
                </a:lnTo>
                <a:lnTo>
                  <a:pt x="2464111" y="123718"/>
                </a:lnTo>
                <a:lnTo>
                  <a:pt x="0" y="0"/>
                </a:lnTo>
                <a:close/>
              </a:path>
            </a:pathLst>
          </a:custGeom>
          <a:solidFill>
            <a:srgbClr val="DEE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6"/>
          <p:cNvSpPr/>
          <p:nvPr/>
        </p:nvSpPr>
        <p:spPr>
          <a:xfrm>
            <a:off x="2907641" y="2221116"/>
            <a:ext cx="2466975" cy="125730"/>
          </a:xfrm>
          <a:custGeom>
            <a:avLst/>
            <a:gdLst/>
            <a:ahLst/>
            <a:cxnLst/>
            <a:rect l="l" t="t" r="r" b="b"/>
            <a:pathLst>
              <a:path w="2466975" h="125730">
                <a:moveTo>
                  <a:pt x="0" y="0"/>
                </a:moveTo>
                <a:lnTo>
                  <a:pt x="952" y="1903"/>
                </a:lnTo>
                <a:lnTo>
                  <a:pt x="2465064" y="125621"/>
                </a:lnTo>
                <a:lnTo>
                  <a:pt x="2466719" y="123855"/>
                </a:lnTo>
                <a:lnTo>
                  <a:pt x="0" y="0"/>
                </a:lnTo>
                <a:close/>
              </a:path>
            </a:pathLst>
          </a:custGeom>
          <a:solidFill>
            <a:srgbClr val="DCD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7"/>
          <p:cNvSpPr/>
          <p:nvPr/>
        </p:nvSpPr>
        <p:spPr>
          <a:xfrm>
            <a:off x="2906750" y="2219336"/>
            <a:ext cx="2469515" cy="125730"/>
          </a:xfrm>
          <a:custGeom>
            <a:avLst/>
            <a:gdLst/>
            <a:ahLst/>
            <a:cxnLst/>
            <a:rect l="l" t="t" r="r" b="b"/>
            <a:pathLst>
              <a:path w="2469515" h="125730">
                <a:moveTo>
                  <a:pt x="0" y="0"/>
                </a:moveTo>
                <a:lnTo>
                  <a:pt x="890" y="1780"/>
                </a:lnTo>
                <a:lnTo>
                  <a:pt x="2467610" y="125635"/>
                </a:lnTo>
                <a:lnTo>
                  <a:pt x="2469167" y="123972"/>
                </a:lnTo>
                <a:lnTo>
                  <a:pt x="0" y="0"/>
                </a:lnTo>
                <a:close/>
              </a:path>
            </a:pathLst>
          </a:custGeom>
          <a:solidFill>
            <a:srgbClr val="DAD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8"/>
          <p:cNvSpPr/>
          <p:nvPr/>
        </p:nvSpPr>
        <p:spPr>
          <a:xfrm>
            <a:off x="2905966" y="2217770"/>
            <a:ext cx="2471420" cy="125730"/>
          </a:xfrm>
          <a:custGeom>
            <a:avLst/>
            <a:gdLst/>
            <a:ahLst/>
            <a:cxnLst/>
            <a:rect l="l" t="t" r="r" b="b"/>
            <a:pathLst>
              <a:path w="2471420" h="125730">
                <a:moveTo>
                  <a:pt x="0" y="0"/>
                </a:moveTo>
                <a:lnTo>
                  <a:pt x="790" y="1579"/>
                </a:lnTo>
                <a:lnTo>
                  <a:pt x="2469951" y="125539"/>
                </a:lnTo>
                <a:lnTo>
                  <a:pt x="2471319" y="124079"/>
                </a:lnTo>
                <a:lnTo>
                  <a:pt x="0" y="0"/>
                </a:lnTo>
                <a:close/>
              </a:path>
            </a:pathLst>
          </a:custGeom>
          <a:solidFill>
            <a:srgbClr val="D7D9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19"/>
          <p:cNvSpPr/>
          <p:nvPr/>
        </p:nvSpPr>
        <p:spPr>
          <a:xfrm>
            <a:off x="2905252" y="2216341"/>
            <a:ext cx="2473325" cy="125730"/>
          </a:xfrm>
          <a:custGeom>
            <a:avLst/>
            <a:gdLst/>
            <a:ahLst/>
            <a:cxnLst/>
            <a:rect l="l" t="t" r="r" b="b"/>
            <a:pathLst>
              <a:path w="2473325" h="125730">
                <a:moveTo>
                  <a:pt x="0" y="0"/>
                </a:moveTo>
                <a:lnTo>
                  <a:pt x="715" y="1428"/>
                </a:lnTo>
                <a:lnTo>
                  <a:pt x="2472034" y="125507"/>
                </a:lnTo>
                <a:lnTo>
                  <a:pt x="2473282" y="124175"/>
                </a:lnTo>
                <a:lnTo>
                  <a:pt x="0" y="0"/>
                </a:lnTo>
                <a:close/>
              </a:path>
            </a:pathLst>
          </a:custGeom>
          <a:solidFill>
            <a:srgbClr val="D5D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0"/>
          <p:cNvSpPr/>
          <p:nvPr/>
        </p:nvSpPr>
        <p:spPr>
          <a:xfrm>
            <a:off x="2904605" y="2215050"/>
            <a:ext cx="2475230" cy="125730"/>
          </a:xfrm>
          <a:custGeom>
            <a:avLst/>
            <a:gdLst/>
            <a:ahLst/>
            <a:cxnLst/>
            <a:rect l="l" t="t" r="r" b="b"/>
            <a:pathLst>
              <a:path w="2475229" h="125730">
                <a:moveTo>
                  <a:pt x="0" y="0"/>
                </a:moveTo>
                <a:lnTo>
                  <a:pt x="639" y="1278"/>
                </a:lnTo>
                <a:lnTo>
                  <a:pt x="2473928" y="125467"/>
                </a:lnTo>
                <a:lnTo>
                  <a:pt x="2475056" y="124263"/>
                </a:lnTo>
                <a:lnTo>
                  <a:pt x="0" y="0"/>
                </a:lnTo>
                <a:close/>
              </a:path>
            </a:pathLst>
          </a:custGeom>
          <a:solidFill>
            <a:srgbClr val="D3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1"/>
          <p:cNvSpPr/>
          <p:nvPr/>
        </p:nvSpPr>
        <p:spPr>
          <a:xfrm>
            <a:off x="2904249" y="2213883"/>
            <a:ext cx="2476500" cy="125730"/>
          </a:xfrm>
          <a:custGeom>
            <a:avLst/>
            <a:gdLst/>
            <a:ahLst/>
            <a:cxnLst/>
            <a:rect l="l" t="t" r="r" b="b"/>
            <a:pathLst>
              <a:path w="2476500" h="125730">
                <a:moveTo>
                  <a:pt x="0" y="0"/>
                </a:moveTo>
                <a:lnTo>
                  <a:pt x="19" y="494"/>
                </a:lnTo>
                <a:lnTo>
                  <a:pt x="356" y="1167"/>
                </a:lnTo>
                <a:lnTo>
                  <a:pt x="2475413" y="125429"/>
                </a:lnTo>
                <a:lnTo>
                  <a:pt x="2475999" y="124804"/>
                </a:lnTo>
                <a:lnTo>
                  <a:pt x="2476375" y="124336"/>
                </a:lnTo>
                <a:lnTo>
                  <a:pt x="0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2"/>
          <p:cNvSpPr/>
          <p:nvPr/>
        </p:nvSpPr>
        <p:spPr>
          <a:xfrm>
            <a:off x="2904207" y="2212830"/>
            <a:ext cx="2477770" cy="125730"/>
          </a:xfrm>
          <a:custGeom>
            <a:avLst/>
            <a:gdLst/>
            <a:ahLst/>
            <a:cxnLst/>
            <a:rect l="l" t="t" r="r" b="b"/>
            <a:pathLst>
              <a:path w="2477770" h="125730">
                <a:moveTo>
                  <a:pt x="0" y="0"/>
                </a:moveTo>
                <a:lnTo>
                  <a:pt x="41" y="1040"/>
                </a:lnTo>
                <a:lnTo>
                  <a:pt x="2476428" y="125377"/>
                </a:lnTo>
                <a:lnTo>
                  <a:pt x="2477227" y="124383"/>
                </a:lnTo>
                <a:lnTo>
                  <a:pt x="0" y="0"/>
                </a:lnTo>
                <a:close/>
              </a:path>
            </a:pathLst>
          </a:custGeom>
          <a:solidFill>
            <a:srgbClr val="CED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3"/>
          <p:cNvSpPr/>
          <p:nvPr/>
        </p:nvSpPr>
        <p:spPr>
          <a:xfrm>
            <a:off x="2904167" y="2211850"/>
            <a:ext cx="2478405" cy="125730"/>
          </a:xfrm>
          <a:custGeom>
            <a:avLst/>
            <a:gdLst/>
            <a:ahLst/>
            <a:cxnLst/>
            <a:rect l="l" t="t" r="r" b="b"/>
            <a:pathLst>
              <a:path w="2478404" h="125730">
                <a:moveTo>
                  <a:pt x="0" y="0"/>
                </a:moveTo>
                <a:lnTo>
                  <a:pt x="39" y="979"/>
                </a:lnTo>
                <a:lnTo>
                  <a:pt x="2477266" y="125363"/>
                </a:lnTo>
                <a:lnTo>
                  <a:pt x="2478025" y="124420"/>
                </a:lnTo>
                <a:lnTo>
                  <a:pt x="0" y="0"/>
                </a:lnTo>
                <a:close/>
              </a:path>
            </a:pathLst>
          </a:custGeom>
          <a:solidFill>
            <a:srgbClr val="CCC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4"/>
          <p:cNvSpPr/>
          <p:nvPr/>
        </p:nvSpPr>
        <p:spPr>
          <a:xfrm>
            <a:off x="2904132" y="2210981"/>
            <a:ext cx="2479040" cy="125730"/>
          </a:xfrm>
          <a:custGeom>
            <a:avLst/>
            <a:gdLst/>
            <a:ahLst/>
            <a:cxnLst/>
            <a:rect l="l" t="t" r="r" b="b"/>
            <a:pathLst>
              <a:path w="2479040" h="125730">
                <a:moveTo>
                  <a:pt x="0" y="0"/>
                </a:moveTo>
                <a:lnTo>
                  <a:pt x="34" y="869"/>
                </a:lnTo>
                <a:lnTo>
                  <a:pt x="2478060" y="125289"/>
                </a:lnTo>
                <a:lnTo>
                  <a:pt x="2478736" y="124449"/>
                </a:lnTo>
                <a:lnTo>
                  <a:pt x="0" y="0"/>
                </a:lnTo>
                <a:close/>
              </a:path>
            </a:pathLst>
          </a:custGeom>
          <a:solidFill>
            <a:srgbClr val="C9C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5"/>
          <p:cNvSpPr/>
          <p:nvPr/>
        </p:nvSpPr>
        <p:spPr>
          <a:xfrm>
            <a:off x="2904098" y="2210135"/>
            <a:ext cx="2479675" cy="125730"/>
          </a:xfrm>
          <a:custGeom>
            <a:avLst/>
            <a:gdLst/>
            <a:ahLst/>
            <a:cxnLst/>
            <a:rect l="l" t="t" r="r" b="b"/>
            <a:pathLst>
              <a:path w="2479675" h="125730">
                <a:moveTo>
                  <a:pt x="0" y="0"/>
                </a:moveTo>
                <a:lnTo>
                  <a:pt x="33" y="833"/>
                </a:lnTo>
                <a:lnTo>
                  <a:pt x="2478780" y="125283"/>
                </a:lnTo>
                <a:lnTo>
                  <a:pt x="2479425" y="124481"/>
                </a:lnTo>
                <a:lnTo>
                  <a:pt x="0" y="0"/>
                </a:lnTo>
                <a:close/>
              </a:path>
            </a:pathLst>
          </a:custGeom>
          <a:solidFill>
            <a:srgbClr val="C7C9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6"/>
          <p:cNvSpPr/>
          <p:nvPr/>
        </p:nvSpPr>
        <p:spPr>
          <a:xfrm>
            <a:off x="2904068" y="2209375"/>
            <a:ext cx="2480310" cy="125730"/>
          </a:xfrm>
          <a:custGeom>
            <a:avLst/>
            <a:gdLst/>
            <a:ahLst/>
            <a:cxnLst/>
            <a:rect l="l" t="t" r="r" b="b"/>
            <a:pathLst>
              <a:path w="2480310" h="125730">
                <a:moveTo>
                  <a:pt x="0" y="0"/>
                </a:moveTo>
                <a:lnTo>
                  <a:pt x="30" y="759"/>
                </a:lnTo>
                <a:lnTo>
                  <a:pt x="2479455" y="125241"/>
                </a:lnTo>
                <a:lnTo>
                  <a:pt x="2480048" y="124504"/>
                </a:lnTo>
                <a:lnTo>
                  <a:pt x="0" y="0"/>
                </a:lnTo>
                <a:close/>
              </a:path>
            </a:pathLst>
          </a:custGeom>
          <a:solidFill>
            <a:srgbClr val="C5C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7"/>
          <p:cNvSpPr/>
          <p:nvPr/>
        </p:nvSpPr>
        <p:spPr>
          <a:xfrm>
            <a:off x="2904038" y="2208651"/>
            <a:ext cx="2480945" cy="125730"/>
          </a:xfrm>
          <a:custGeom>
            <a:avLst/>
            <a:gdLst/>
            <a:ahLst/>
            <a:cxnLst/>
            <a:rect l="l" t="t" r="r" b="b"/>
            <a:pathLst>
              <a:path w="2480945" h="125730">
                <a:moveTo>
                  <a:pt x="0" y="0"/>
                </a:moveTo>
                <a:lnTo>
                  <a:pt x="29" y="724"/>
                </a:lnTo>
                <a:lnTo>
                  <a:pt x="2480067" y="125240"/>
                </a:lnTo>
                <a:lnTo>
                  <a:pt x="2480629" y="124542"/>
                </a:lnTo>
                <a:lnTo>
                  <a:pt x="0" y="0"/>
                </a:lnTo>
                <a:close/>
              </a:path>
            </a:pathLst>
          </a:custGeom>
          <a:solidFill>
            <a:srgbClr val="C2C4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8"/>
          <p:cNvSpPr/>
          <p:nvPr/>
        </p:nvSpPr>
        <p:spPr>
          <a:xfrm>
            <a:off x="2904012" y="2207988"/>
            <a:ext cx="2481580" cy="125730"/>
          </a:xfrm>
          <a:custGeom>
            <a:avLst/>
            <a:gdLst/>
            <a:ahLst/>
            <a:cxnLst/>
            <a:rect l="l" t="t" r="r" b="b"/>
            <a:pathLst>
              <a:path w="2481579" h="125730">
                <a:moveTo>
                  <a:pt x="0" y="0"/>
                </a:moveTo>
                <a:lnTo>
                  <a:pt x="26" y="663"/>
                </a:lnTo>
                <a:lnTo>
                  <a:pt x="2480656" y="125205"/>
                </a:lnTo>
                <a:lnTo>
                  <a:pt x="2481167" y="124570"/>
                </a:lnTo>
                <a:lnTo>
                  <a:pt x="0" y="0"/>
                </a:lnTo>
                <a:close/>
              </a:path>
            </a:pathLst>
          </a:custGeom>
          <a:solidFill>
            <a:srgbClr val="C0C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29"/>
          <p:cNvSpPr/>
          <p:nvPr/>
        </p:nvSpPr>
        <p:spPr>
          <a:xfrm>
            <a:off x="2903987" y="2207362"/>
            <a:ext cx="2482215" cy="125730"/>
          </a:xfrm>
          <a:custGeom>
            <a:avLst/>
            <a:gdLst/>
            <a:ahLst/>
            <a:cxnLst/>
            <a:rect l="l" t="t" r="r" b="b"/>
            <a:pathLst>
              <a:path w="2482215" h="125730">
                <a:moveTo>
                  <a:pt x="0" y="0"/>
                </a:moveTo>
                <a:lnTo>
                  <a:pt x="24" y="613"/>
                </a:lnTo>
                <a:lnTo>
                  <a:pt x="2481192" y="125196"/>
                </a:lnTo>
                <a:lnTo>
                  <a:pt x="2481671" y="124601"/>
                </a:lnTo>
                <a:lnTo>
                  <a:pt x="0" y="0"/>
                </a:lnTo>
                <a:close/>
              </a:path>
            </a:pathLst>
          </a:custGeom>
          <a:solidFill>
            <a:srgbClr val="BEC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0"/>
          <p:cNvSpPr/>
          <p:nvPr/>
        </p:nvSpPr>
        <p:spPr>
          <a:xfrm>
            <a:off x="2903963" y="2206770"/>
            <a:ext cx="2482215" cy="125730"/>
          </a:xfrm>
          <a:custGeom>
            <a:avLst/>
            <a:gdLst/>
            <a:ahLst/>
            <a:cxnLst/>
            <a:rect l="l" t="t" r="r" b="b"/>
            <a:pathLst>
              <a:path w="2482215" h="125730">
                <a:moveTo>
                  <a:pt x="0" y="0"/>
                </a:moveTo>
                <a:lnTo>
                  <a:pt x="23" y="591"/>
                </a:lnTo>
                <a:lnTo>
                  <a:pt x="2481694" y="125193"/>
                </a:lnTo>
                <a:lnTo>
                  <a:pt x="2482143" y="124635"/>
                </a:lnTo>
                <a:lnTo>
                  <a:pt x="0" y="0"/>
                </a:lnTo>
                <a:close/>
              </a:path>
            </a:pathLst>
          </a:custGeom>
          <a:solidFill>
            <a:srgbClr val="BBB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1"/>
          <p:cNvSpPr/>
          <p:nvPr/>
        </p:nvSpPr>
        <p:spPr>
          <a:xfrm>
            <a:off x="2903942" y="2206241"/>
            <a:ext cx="2482850" cy="125730"/>
          </a:xfrm>
          <a:custGeom>
            <a:avLst/>
            <a:gdLst/>
            <a:ahLst/>
            <a:cxnLst/>
            <a:rect l="l" t="t" r="r" b="b"/>
            <a:pathLst>
              <a:path w="2482850" h="125730">
                <a:moveTo>
                  <a:pt x="0" y="0"/>
                </a:moveTo>
                <a:lnTo>
                  <a:pt x="21" y="529"/>
                </a:lnTo>
                <a:lnTo>
                  <a:pt x="2482164" y="125165"/>
                </a:lnTo>
                <a:lnTo>
                  <a:pt x="2482581" y="124647"/>
                </a:lnTo>
                <a:lnTo>
                  <a:pt x="0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2"/>
          <p:cNvSpPr/>
          <p:nvPr/>
        </p:nvSpPr>
        <p:spPr>
          <a:xfrm>
            <a:off x="2903921" y="2205734"/>
            <a:ext cx="2483485" cy="125730"/>
          </a:xfrm>
          <a:custGeom>
            <a:avLst/>
            <a:gdLst/>
            <a:ahLst/>
            <a:cxnLst/>
            <a:rect l="l" t="t" r="r" b="b"/>
            <a:pathLst>
              <a:path w="2483485" h="125730">
                <a:moveTo>
                  <a:pt x="0" y="0"/>
                </a:moveTo>
                <a:lnTo>
                  <a:pt x="20" y="506"/>
                </a:lnTo>
                <a:lnTo>
                  <a:pt x="2482601" y="125153"/>
                </a:lnTo>
                <a:lnTo>
                  <a:pt x="2482997" y="124661"/>
                </a:lnTo>
                <a:lnTo>
                  <a:pt x="0" y="0"/>
                </a:lnTo>
                <a:close/>
              </a:path>
            </a:pathLst>
          </a:custGeom>
          <a:solidFill>
            <a:srgbClr val="B7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3"/>
          <p:cNvSpPr/>
          <p:nvPr/>
        </p:nvSpPr>
        <p:spPr>
          <a:xfrm>
            <a:off x="2903921" y="2205356"/>
            <a:ext cx="2483485" cy="125095"/>
          </a:xfrm>
          <a:custGeom>
            <a:avLst/>
            <a:gdLst/>
            <a:ahLst/>
            <a:cxnLst/>
            <a:rect l="l" t="t" r="r" b="b"/>
            <a:pathLst>
              <a:path w="2483485" h="125094">
                <a:moveTo>
                  <a:pt x="10" y="0"/>
                </a:moveTo>
                <a:lnTo>
                  <a:pt x="0" y="378"/>
                </a:lnTo>
                <a:lnTo>
                  <a:pt x="2482997" y="125040"/>
                </a:lnTo>
                <a:lnTo>
                  <a:pt x="2483291" y="124674"/>
                </a:lnTo>
                <a:lnTo>
                  <a:pt x="10" y="0"/>
                </a:lnTo>
                <a:close/>
              </a:path>
            </a:pathLst>
          </a:custGeom>
          <a:solidFill>
            <a:srgbClr val="B4B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4"/>
          <p:cNvSpPr/>
          <p:nvPr/>
        </p:nvSpPr>
        <p:spPr>
          <a:xfrm>
            <a:off x="5332190" y="2386076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0"/>
                </a:moveTo>
                <a:lnTo>
                  <a:pt x="0" y="233847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5"/>
          <p:cNvSpPr/>
          <p:nvPr/>
        </p:nvSpPr>
        <p:spPr>
          <a:xfrm>
            <a:off x="5333276" y="2384742"/>
            <a:ext cx="0" cy="236220"/>
          </a:xfrm>
          <a:custGeom>
            <a:avLst/>
            <a:gdLst/>
            <a:ahLst/>
            <a:cxnLst/>
            <a:rect l="l" t="t" r="r" b="b"/>
            <a:pathLst>
              <a:path h="236219">
                <a:moveTo>
                  <a:pt x="0" y="0"/>
                </a:moveTo>
                <a:lnTo>
                  <a:pt x="0" y="235732"/>
                </a:lnTo>
              </a:path>
            </a:pathLst>
          </a:custGeom>
          <a:ln w="3175">
            <a:solidFill>
              <a:srgbClr val="C2C4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6"/>
          <p:cNvSpPr/>
          <p:nvPr/>
        </p:nvSpPr>
        <p:spPr>
          <a:xfrm>
            <a:off x="5334699" y="2383408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616"/>
                </a:lnTo>
              </a:path>
            </a:pathLst>
          </a:custGeom>
          <a:ln w="3175">
            <a:solidFill>
              <a:srgbClr val="C5C7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7"/>
          <p:cNvSpPr/>
          <p:nvPr/>
        </p:nvSpPr>
        <p:spPr>
          <a:xfrm>
            <a:off x="5336127" y="2382075"/>
            <a:ext cx="0" cy="240029"/>
          </a:xfrm>
          <a:custGeom>
            <a:avLst/>
            <a:gdLst/>
            <a:ahLst/>
            <a:cxnLst/>
            <a:rect l="l" t="t" r="r" b="b"/>
            <a:pathLst>
              <a:path h="240030">
                <a:moveTo>
                  <a:pt x="0" y="0"/>
                </a:moveTo>
                <a:lnTo>
                  <a:pt x="0" y="239505"/>
                </a:lnTo>
              </a:path>
            </a:pathLst>
          </a:custGeom>
          <a:ln w="3175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8"/>
          <p:cNvSpPr/>
          <p:nvPr/>
        </p:nvSpPr>
        <p:spPr>
          <a:xfrm>
            <a:off x="5337563" y="2380729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402"/>
                </a:lnTo>
              </a:path>
            </a:pathLst>
          </a:custGeom>
          <a:ln w="3175">
            <a:solidFill>
              <a:srgbClr val="C9CB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39"/>
          <p:cNvSpPr/>
          <p:nvPr/>
        </p:nvSpPr>
        <p:spPr>
          <a:xfrm>
            <a:off x="5338985" y="2379383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294"/>
                </a:lnTo>
              </a:path>
            </a:pathLst>
          </a:custGeom>
          <a:ln w="3175">
            <a:solidFill>
              <a:srgbClr val="CCC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0"/>
          <p:cNvSpPr/>
          <p:nvPr/>
        </p:nvSpPr>
        <p:spPr>
          <a:xfrm>
            <a:off x="5340439" y="2377986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266"/>
                </a:lnTo>
              </a:path>
            </a:pathLst>
          </a:custGeom>
          <a:ln w="3175">
            <a:solidFill>
              <a:srgbClr val="CED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1"/>
          <p:cNvSpPr/>
          <p:nvPr/>
        </p:nvSpPr>
        <p:spPr>
          <a:xfrm>
            <a:off x="5341906" y="2376589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228"/>
                </a:lnTo>
              </a:path>
            </a:pathLst>
          </a:custGeom>
          <a:ln w="3175">
            <a:solidFill>
              <a:srgbClr val="D1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2"/>
          <p:cNvSpPr/>
          <p:nvPr/>
        </p:nvSpPr>
        <p:spPr>
          <a:xfrm>
            <a:off x="5343430" y="2375090"/>
            <a:ext cx="0" cy="249554"/>
          </a:xfrm>
          <a:custGeom>
            <a:avLst/>
            <a:gdLst/>
            <a:ahLst/>
            <a:cxnLst/>
            <a:rect l="l" t="t" r="r" b="b"/>
            <a:pathLst>
              <a:path h="249555">
                <a:moveTo>
                  <a:pt x="0" y="0"/>
                </a:moveTo>
                <a:lnTo>
                  <a:pt x="0" y="249341"/>
                </a:lnTo>
              </a:path>
            </a:pathLst>
          </a:custGeom>
          <a:ln w="3175">
            <a:solidFill>
              <a:srgbClr val="D3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3"/>
          <p:cNvSpPr/>
          <p:nvPr/>
        </p:nvSpPr>
        <p:spPr>
          <a:xfrm>
            <a:off x="5345049" y="2373490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4">
                <a:moveTo>
                  <a:pt x="0" y="0"/>
                </a:moveTo>
                <a:lnTo>
                  <a:pt x="0" y="251580"/>
                </a:lnTo>
              </a:path>
            </a:pathLst>
          </a:custGeom>
          <a:ln w="3175">
            <a:solidFill>
              <a:srgbClr val="D5D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4"/>
          <p:cNvSpPr/>
          <p:nvPr/>
        </p:nvSpPr>
        <p:spPr>
          <a:xfrm>
            <a:off x="5346789" y="2371725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049"/>
                </a:lnTo>
              </a:path>
            </a:pathLst>
          </a:custGeom>
          <a:ln w="3175">
            <a:solidFill>
              <a:srgbClr val="D7D9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5"/>
          <p:cNvSpPr/>
          <p:nvPr/>
        </p:nvSpPr>
        <p:spPr>
          <a:xfrm>
            <a:off x="5348802" y="2369604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025"/>
                </a:lnTo>
              </a:path>
            </a:pathLst>
          </a:custGeom>
          <a:ln w="3175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6"/>
          <p:cNvSpPr/>
          <p:nvPr/>
        </p:nvSpPr>
        <p:spPr>
          <a:xfrm>
            <a:off x="5351533" y="2366416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086"/>
                </a:lnTo>
              </a:path>
            </a:pathLst>
          </a:custGeom>
          <a:ln w="3746">
            <a:solidFill>
              <a:srgbClr val="DC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7"/>
          <p:cNvSpPr/>
          <p:nvPr/>
        </p:nvSpPr>
        <p:spPr>
          <a:xfrm>
            <a:off x="5357883" y="2357031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694"/>
                </a:lnTo>
              </a:path>
            </a:pathLst>
          </a:custGeom>
          <a:ln w="9918">
            <a:solidFill>
              <a:srgbClr val="DEE0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8"/>
          <p:cNvSpPr/>
          <p:nvPr/>
        </p:nvSpPr>
        <p:spPr>
          <a:xfrm>
            <a:off x="5364779" y="2352560"/>
            <a:ext cx="0" cy="278765"/>
          </a:xfrm>
          <a:custGeom>
            <a:avLst/>
            <a:gdLst/>
            <a:ahLst/>
            <a:cxnLst/>
            <a:rect l="l" t="t" r="r" b="b"/>
            <a:pathLst>
              <a:path h="278764">
                <a:moveTo>
                  <a:pt x="0" y="0"/>
                </a:moveTo>
                <a:lnTo>
                  <a:pt x="0" y="278197"/>
                </a:lnTo>
              </a:path>
            </a:pathLst>
          </a:custGeom>
          <a:ln w="4914">
            <a:solidFill>
              <a:srgbClr val="DCD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49"/>
          <p:cNvSpPr/>
          <p:nvPr/>
        </p:nvSpPr>
        <p:spPr>
          <a:xfrm>
            <a:off x="5368487" y="2349436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460"/>
                </a:lnTo>
              </a:path>
            </a:pathLst>
          </a:custGeom>
          <a:ln w="3543">
            <a:solidFill>
              <a:srgbClr val="DAD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0"/>
          <p:cNvSpPr/>
          <p:nvPr/>
        </p:nvSpPr>
        <p:spPr>
          <a:xfrm>
            <a:off x="5371148" y="2347023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3928"/>
                </a:lnTo>
              </a:path>
            </a:pathLst>
          </a:custGeom>
          <a:ln w="3175">
            <a:solidFill>
              <a:srgbClr val="D7D9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1"/>
          <p:cNvSpPr/>
          <p:nvPr/>
        </p:nvSpPr>
        <p:spPr>
          <a:xfrm>
            <a:off x="5373243" y="2345029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5967"/>
                </a:lnTo>
              </a:path>
            </a:pathLst>
          </a:custGeom>
          <a:ln w="3175">
            <a:solidFill>
              <a:srgbClr val="D5D7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2"/>
          <p:cNvSpPr/>
          <p:nvPr/>
        </p:nvSpPr>
        <p:spPr>
          <a:xfrm>
            <a:off x="5375003" y="2343264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7772"/>
                </a:lnTo>
              </a:path>
            </a:pathLst>
          </a:custGeom>
          <a:ln w="3175">
            <a:solidFill>
              <a:srgbClr val="D3D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3"/>
          <p:cNvSpPr/>
          <p:nvPr/>
        </p:nvSpPr>
        <p:spPr>
          <a:xfrm>
            <a:off x="5376507" y="2341778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290"/>
                </a:lnTo>
              </a:path>
            </a:pathLst>
          </a:custGeom>
          <a:ln w="3175">
            <a:solidFill>
              <a:srgbClr val="D1D2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4"/>
          <p:cNvSpPr/>
          <p:nvPr/>
        </p:nvSpPr>
        <p:spPr>
          <a:xfrm>
            <a:off x="5377803" y="234043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666"/>
                </a:lnTo>
              </a:path>
            </a:pathLst>
          </a:custGeom>
          <a:ln w="3175">
            <a:solidFill>
              <a:srgbClr val="CED0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5"/>
          <p:cNvSpPr/>
          <p:nvPr/>
        </p:nvSpPr>
        <p:spPr>
          <a:xfrm>
            <a:off x="5378965" y="2339213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911"/>
                </a:lnTo>
              </a:path>
            </a:pathLst>
          </a:custGeom>
          <a:ln w="3175">
            <a:solidFill>
              <a:srgbClr val="CCCD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6"/>
          <p:cNvSpPr/>
          <p:nvPr/>
        </p:nvSpPr>
        <p:spPr>
          <a:xfrm>
            <a:off x="5380000" y="2338108"/>
            <a:ext cx="0" cy="293370"/>
          </a:xfrm>
          <a:custGeom>
            <a:avLst/>
            <a:gdLst/>
            <a:ahLst/>
            <a:cxnLst/>
            <a:rect l="l" t="t" r="r" b="b"/>
            <a:pathLst>
              <a:path h="293369">
                <a:moveTo>
                  <a:pt x="0" y="0"/>
                </a:moveTo>
                <a:lnTo>
                  <a:pt x="0" y="293016"/>
                </a:lnTo>
              </a:path>
            </a:pathLst>
          </a:custGeom>
          <a:ln w="3175">
            <a:solidFill>
              <a:srgbClr val="C9CB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7"/>
          <p:cNvSpPr/>
          <p:nvPr/>
        </p:nvSpPr>
        <p:spPr>
          <a:xfrm>
            <a:off x="5380933" y="2337079"/>
            <a:ext cx="0" cy="294005"/>
          </a:xfrm>
          <a:custGeom>
            <a:avLst/>
            <a:gdLst/>
            <a:ahLst/>
            <a:cxnLst/>
            <a:rect l="l" t="t" r="r" b="b"/>
            <a:pathLst>
              <a:path h="294005">
                <a:moveTo>
                  <a:pt x="0" y="0"/>
                </a:moveTo>
                <a:lnTo>
                  <a:pt x="0" y="293794"/>
                </a:lnTo>
              </a:path>
            </a:pathLst>
          </a:custGeom>
          <a:ln w="3175">
            <a:solidFill>
              <a:srgbClr val="C7C9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8"/>
          <p:cNvSpPr/>
          <p:nvPr/>
        </p:nvSpPr>
        <p:spPr>
          <a:xfrm>
            <a:off x="5381784" y="2336139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278"/>
                </a:lnTo>
              </a:path>
            </a:pathLst>
          </a:custGeom>
          <a:ln w="3175">
            <a:solidFill>
              <a:srgbClr val="C5C7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59"/>
          <p:cNvSpPr/>
          <p:nvPr/>
        </p:nvSpPr>
        <p:spPr>
          <a:xfrm>
            <a:off x="5382572" y="2335276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4718"/>
                </a:lnTo>
              </a:path>
            </a:pathLst>
          </a:custGeom>
          <a:ln w="3175">
            <a:solidFill>
              <a:srgbClr val="C2C4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0"/>
          <p:cNvSpPr/>
          <p:nvPr/>
        </p:nvSpPr>
        <p:spPr>
          <a:xfrm>
            <a:off x="5383283" y="2334450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5166"/>
                </a:lnTo>
              </a:path>
            </a:pathLst>
          </a:custGeom>
          <a:ln w="3175">
            <a:solidFill>
              <a:srgbClr val="C0C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1"/>
          <p:cNvSpPr/>
          <p:nvPr/>
        </p:nvSpPr>
        <p:spPr>
          <a:xfrm>
            <a:off x="5383937" y="2333701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564"/>
                </a:lnTo>
              </a:path>
            </a:pathLst>
          </a:custGeom>
          <a:ln w="3175">
            <a:solidFill>
              <a:srgbClr val="BEC0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2"/>
          <p:cNvSpPr/>
          <p:nvPr/>
        </p:nvSpPr>
        <p:spPr>
          <a:xfrm>
            <a:off x="5384528" y="2332977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0"/>
                </a:moveTo>
                <a:lnTo>
                  <a:pt x="0" y="295975"/>
                </a:lnTo>
              </a:path>
            </a:pathLst>
          </a:custGeom>
          <a:ln w="3175">
            <a:solidFill>
              <a:srgbClr val="BBB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3"/>
          <p:cNvSpPr/>
          <p:nvPr/>
        </p:nvSpPr>
        <p:spPr>
          <a:xfrm>
            <a:off x="5385068" y="2332316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4">
                <a:moveTo>
                  <a:pt x="0" y="0"/>
                </a:moveTo>
                <a:lnTo>
                  <a:pt x="0" y="296342"/>
                </a:lnTo>
              </a:path>
            </a:pathLst>
          </a:custGeom>
          <a:ln w="3175">
            <a:solidFill>
              <a:srgbClr val="B9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4"/>
          <p:cNvSpPr/>
          <p:nvPr/>
        </p:nvSpPr>
        <p:spPr>
          <a:xfrm>
            <a:off x="5385563" y="233169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6698"/>
                </a:lnTo>
              </a:path>
            </a:pathLst>
          </a:custGeom>
          <a:ln w="3175">
            <a:solidFill>
              <a:srgbClr val="B7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5"/>
          <p:cNvSpPr/>
          <p:nvPr/>
        </p:nvSpPr>
        <p:spPr>
          <a:xfrm>
            <a:off x="5386007" y="233111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041"/>
                </a:lnTo>
              </a:path>
            </a:pathLst>
          </a:custGeom>
          <a:ln w="3175">
            <a:solidFill>
              <a:srgbClr val="B4B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6"/>
          <p:cNvSpPr/>
          <p:nvPr/>
        </p:nvSpPr>
        <p:spPr>
          <a:xfrm>
            <a:off x="5386536" y="233045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3175">
            <a:solidFill>
              <a:srgbClr val="B2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7"/>
          <p:cNvSpPr/>
          <p:nvPr/>
        </p:nvSpPr>
        <p:spPr>
          <a:xfrm>
            <a:off x="5386750" y="2330081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666"/>
                </a:lnTo>
              </a:path>
            </a:pathLst>
          </a:custGeom>
          <a:ln w="3175">
            <a:solidFill>
              <a:srgbClr val="B0B2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8"/>
          <p:cNvSpPr/>
          <p:nvPr/>
        </p:nvSpPr>
        <p:spPr>
          <a:xfrm>
            <a:off x="5386918" y="2330081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504"/>
                </a:lnTo>
              </a:path>
            </a:pathLst>
          </a:custGeom>
          <a:ln w="3175">
            <a:solidFill>
              <a:srgbClr val="AEB0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0" name="object 469"/>
          <p:cNvGraphicFramePr>
            <a:graphicFrameLocks noGrp="1"/>
          </p:cNvGraphicFramePr>
          <p:nvPr>
            <p:extLst/>
          </p:nvPr>
        </p:nvGraphicFramePr>
        <p:xfrm>
          <a:off x="5562714" y="2160224"/>
          <a:ext cx="2710754" cy="1821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813"/>
                <a:gridCol w="355318"/>
                <a:gridCol w="1177623"/>
              </a:tblGrid>
              <a:tr h="1175674">
                <a:tc>
                  <a:txBody>
                    <a:bodyPr/>
                    <a:lstStyle/>
                    <a:p>
                      <a:pPr marL="22225">
                        <a:lnSpc>
                          <a:spcPts val="2905"/>
                        </a:lnSpc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0x0000</a:t>
                      </a:r>
                      <a:endParaRPr sz="2550">
                        <a:latin typeface="Consolas"/>
                        <a:cs typeface="Consolas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0x0020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905"/>
                        </a:lnSpc>
                      </a:pPr>
                      <a:r>
                        <a:rPr sz="2550" b="1" spc="-940" dirty="0">
                          <a:latin typeface="Consolas"/>
                          <a:cs typeface="Consolas"/>
                        </a:rPr>
                        <a:t>-­‐</a:t>
                      </a:r>
                      <a:endParaRPr sz="2550">
                        <a:latin typeface="Consolas"/>
                        <a:cs typeface="Consolas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550" b="1" spc="-940" dirty="0">
                          <a:latin typeface="Consolas"/>
                          <a:cs typeface="Consolas"/>
                        </a:rPr>
                        <a:t>-­‐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905"/>
                        </a:lnSpc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0x001F</a:t>
                      </a:r>
                      <a:endParaRPr sz="2550">
                        <a:latin typeface="Consolas"/>
                        <a:cs typeface="Consolas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0x005F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64542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0x0060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550" b="1" spc="-940" dirty="0">
                          <a:latin typeface="Consolas"/>
                          <a:cs typeface="Consolas"/>
                        </a:rPr>
                        <a:t>-­‐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550" b="1" spc="-5" dirty="0">
                          <a:latin typeface="Consolas"/>
                          <a:cs typeface="Consolas"/>
                        </a:rPr>
                        <a:t>0x00FF</a:t>
                      </a:r>
                      <a:endParaRPr sz="25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71" name="object 470"/>
          <p:cNvSpPr txBox="1"/>
          <p:nvPr/>
        </p:nvSpPr>
        <p:spPr>
          <a:xfrm>
            <a:off x="5572239" y="5178399"/>
            <a:ext cx="2691765" cy="42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b="1" spc="-5" dirty="0">
                <a:latin typeface="Consolas"/>
                <a:cs typeface="Consolas"/>
              </a:rPr>
              <a:t>0x0100 </a:t>
            </a:r>
            <a:r>
              <a:rPr sz="2550" b="1" spc="-940" dirty="0">
                <a:latin typeface="Consolas"/>
                <a:cs typeface="Consolas"/>
              </a:rPr>
              <a:t>-­‐ </a:t>
            </a:r>
            <a:r>
              <a:rPr sz="2550" b="1" spc="-530" dirty="0">
                <a:latin typeface="Consolas"/>
                <a:cs typeface="Consolas"/>
              </a:rPr>
              <a:t> </a:t>
            </a:r>
            <a:r>
              <a:rPr sz="2550" b="1" spc="-5" dirty="0">
                <a:latin typeface="Consolas"/>
                <a:cs typeface="Consolas"/>
              </a:rPr>
              <a:t>0x08FF</a:t>
            </a:r>
            <a:endParaRPr sz="2550">
              <a:latin typeface="Consolas"/>
              <a:cs typeface="Consolas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7482179" y="4631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X, Y, Z</a:t>
            </a:r>
            <a:endParaRPr lang="en-US" dirty="0"/>
          </a:p>
        </p:txBody>
      </p:sp>
      <p:graphicFrame>
        <p:nvGraphicFramePr>
          <p:cNvPr id="6" name="object 23"/>
          <p:cNvGraphicFramePr>
            <a:graphicFrameLocks noGrp="1"/>
          </p:cNvGraphicFramePr>
          <p:nvPr>
            <p:extLst/>
          </p:nvPr>
        </p:nvGraphicFramePr>
        <p:xfrm>
          <a:off x="171616" y="2133600"/>
          <a:ext cx="5695784" cy="426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451"/>
                <a:gridCol w="1604933"/>
                <a:gridCol w="1981200"/>
                <a:gridCol w="1219200"/>
              </a:tblGrid>
              <a:tr h="265739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0x00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R0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rowSpan="10" gridSpan="2"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rowSpan="10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0x01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0x02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0x0D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R13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47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R14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3413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0x0F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R15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30662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3405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0x10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R16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30662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ts val="1700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0x11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R17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T w="5999">
                      <a:solidFill>
                        <a:srgbClr val="B5B5A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5739">
                <a:tc>
                  <a:txBody>
                    <a:bodyPr/>
                    <a:lstStyle/>
                    <a:p>
                      <a:pPr marR="66040" algn="r">
                        <a:lnSpc>
                          <a:spcPts val="1714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0x1A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R26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714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X-register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14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Low</a:t>
                      </a:r>
                      <a:r>
                        <a:rPr sz="1450" b="1" spc="-90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39">
                <a:tc>
                  <a:txBody>
                    <a:bodyPr/>
                    <a:lstStyle/>
                    <a:p>
                      <a:pPr marR="66040" algn="r">
                        <a:lnSpc>
                          <a:spcPts val="1725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0x1B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R27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72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X-register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2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High</a:t>
                      </a:r>
                      <a:r>
                        <a:rPr sz="1450" b="1" spc="-8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ts val="1730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0x1C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R28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730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Y-register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730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Low</a:t>
                      </a:r>
                      <a:r>
                        <a:rPr sz="1450" b="1" spc="-90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0x1D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95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R29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Y-register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High</a:t>
                      </a:r>
                      <a:r>
                        <a:rPr sz="1450" b="1" spc="-8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89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R30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Z-register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Low</a:t>
                      </a:r>
                      <a:r>
                        <a:rPr sz="1450" b="1" spc="-90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65755"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b="1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0x1F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5330">
                      <a:solidFill>
                        <a:srgbClr val="231F2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689"/>
                        </a:lnSpc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R31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  <a:lnR w="15330">
                      <a:solidFill>
                        <a:srgbClr val="231F20"/>
                      </a:solidFill>
                      <a:prstDash val="solid"/>
                    </a:lnR>
                    <a:lnT w="15330">
                      <a:solidFill>
                        <a:srgbClr val="231F20"/>
                      </a:solidFill>
                      <a:prstDash val="solid"/>
                    </a:lnT>
                    <a:lnB w="1533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Z-register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533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High</a:t>
                      </a:r>
                      <a:r>
                        <a:rPr sz="1450" b="1" spc="-8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b="1" spc="-5" dirty="0">
                          <a:solidFill>
                            <a:srgbClr val="231F20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endParaRPr sz="145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5"/>
          <p:cNvSpPr/>
          <p:nvPr/>
        </p:nvSpPr>
        <p:spPr>
          <a:xfrm>
            <a:off x="3019508" y="1399752"/>
            <a:ext cx="5918200" cy="284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475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49" y="-89205"/>
            <a:ext cx="8551817" cy="1216102"/>
          </a:xfrm>
          <a:prstGeom prst="rect">
            <a:avLst/>
          </a:prstGeom>
        </p:spPr>
        <p:txBody>
          <a:bodyPr vert="horz" wrap="square" lIns="0" tIns="59474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LDI - </a:t>
            </a:r>
            <a:r>
              <a:rPr dirty="0" smtClean="0"/>
              <a:t>Load</a:t>
            </a:r>
            <a:r>
              <a:rPr spc="-45" dirty="0" smtClean="0"/>
              <a:t> </a:t>
            </a:r>
            <a:r>
              <a:rPr spc="-5" dirty="0"/>
              <a:t>Immediate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8773" y="1709039"/>
            <a:ext cx="4444365" cy="97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ct val="100000"/>
              </a:lnSpc>
              <a:tabLst>
                <a:tab pos="696595" algn="l"/>
                <a:tab pos="1523365" algn="l"/>
              </a:tabLst>
            </a:pPr>
            <a:r>
              <a:rPr sz="3000" b="1" i="1" dirty="0">
                <a:solidFill>
                  <a:srgbClr val="339933"/>
                </a:solidFill>
                <a:latin typeface="Arial"/>
                <a:cs typeface="Arial"/>
              </a:rPr>
              <a:t>ldi	Rd,	</a:t>
            </a:r>
            <a:r>
              <a:rPr sz="3000" b="1" i="1" spc="-5" dirty="0">
                <a:solidFill>
                  <a:srgbClr val="339933"/>
                </a:solidFill>
                <a:latin typeface="Arial"/>
                <a:cs typeface="Arial"/>
              </a:rPr>
              <a:t>k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3290570" algn="l"/>
              </a:tabLst>
            </a:pPr>
            <a:r>
              <a:rPr sz="3000" spc="-5" dirty="0">
                <a:latin typeface="Arial"/>
                <a:cs typeface="Arial"/>
              </a:rPr>
              <a:t>Rd</a:t>
            </a:r>
            <a:r>
              <a:rPr sz="3000" spc="-5" dirty="0">
                <a:latin typeface="Symbol"/>
                <a:cs typeface="Symbol"/>
              </a:rPr>
              <a:t></a:t>
            </a:r>
            <a:r>
              <a:rPr sz="3000" spc="-5" dirty="0">
                <a:latin typeface="Arial"/>
                <a:cs typeface="Arial"/>
              </a:rPr>
              <a:t>{</a:t>
            </a:r>
            <a:r>
              <a:rPr sz="3000" b="1" spc="-5" dirty="0">
                <a:latin typeface="Arial"/>
                <a:cs typeface="Arial"/>
              </a:rPr>
              <a:t>r16,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…, </a:t>
            </a:r>
            <a:r>
              <a:rPr sz="3000" b="1" spc="4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r31</a:t>
            </a:r>
            <a:r>
              <a:rPr sz="3000" spc="-5" dirty="0">
                <a:latin typeface="Arial"/>
                <a:cs typeface="Arial"/>
              </a:rPr>
              <a:t>},	0 </a:t>
            </a:r>
            <a:r>
              <a:rPr sz="3000" dirty="0">
                <a:latin typeface="Arial"/>
                <a:cs typeface="Arial"/>
              </a:rPr>
              <a:t>≤ k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dirty="0">
                <a:latin typeface="Symbol"/>
                <a:cs typeface="Symbol"/>
              </a:rPr>
              <a:t>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09039"/>
            <a:ext cx="2146300" cy="1885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Syntax: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ts val="3415"/>
              </a:lnSpc>
              <a:spcBef>
                <a:spcPts val="37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Operands: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ts val="3415"/>
              </a:lnSpc>
            </a:pPr>
            <a:r>
              <a:rPr sz="3000" spc="-5" dirty="0">
                <a:latin typeface="Arial"/>
                <a:cs typeface="Arial"/>
              </a:rPr>
              <a:t>255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Operation: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8773" y="3128136"/>
            <a:ext cx="108140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R</a:t>
            </a:r>
            <a:r>
              <a:rPr sz="3000" spc="5" dirty="0">
                <a:latin typeface="Arial"/>
                <a:cs typeface="Arial"/>
              </a:rPr>
              <a:t>d</a:t>
            </a:r>
            <a:r>
              <a:rPr sz="3000" dirty="0">
                <a:latin typeface="Symbol"/>
                <a:cs typeface="Symbol"/>
              </a:rPr>
              <a:t></a:t>
            </a:r>
            <a:r>
              <a:rPr sz="3000" dirty="0">
                <a:latin typeface="Arial"/>
                <a:cs typeface="Arial"/>
              </a:rPr>
              <a:t>k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629532"/>
            <a:ext cx="379793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  <a:tab pos="2872740" algn="l"/>
              </a:tabLst>
            </a:pPr>
            <a:r>
              <a:rPr sz="3000" dirty="0">
                <a:latin typeface="Arial"/>
                <a:cs typeface="Arial"/>
              </a:rPr>
              <a:t>F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spc="-5" dirty="0">
                <a:latin typeface="Arial"/>
                <a:cs typeface="Arial"/>
              </a:rPr>
              <a:t>ag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af</a:t>
            </a:r>
            <a:r>
              <a:rPr sz="3000" spc="-1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ected:	N</a:t>
            </a:r>
            <a:r>
              <a:rPr sz="3000" spc="-5" dirty="0">
                <a:latin typeface="Arial"/>
                <a:cs typeface="Arial"/>
              </a:rPr>
              <a:t>one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3048" y="4132833"/>
            <a:ext cx="3558540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  <a:p>
            <a:pPr marL="100330">
              <a:lnSpc>
                <a:spcPct val="100000"/>
              </a:lnSpc>
              <a:spcBef>
                <a:spcPts val="360"/>
              </a:spcBef>
            </a:pPr>
            <a:r>
              <a:rPr sz="3000" spc="-5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3000" spc="-5" dirty="0">
                <a:latin typeface="Arial"/>
                <a:cs typeface="Arial"/>
              </a:rPr>
              <a:t>1110 </a:t>
            </a:r>
            <a:r>
              <a:rPr sz="3000" dirty="0">
                <a:latin typeface="Arial"/>
                <a:cs typeface="Arial"/>
              </a:rPr>
              <a:t>kkkk </a:t>
            </a:r>
            <a:r>
              <a:rPr sz="3000" spc="-5" dirty="0">
                <a:latin typeface="Arial"/>
                <a:cs typeface="Arial"/>
              </a:rPr>
              <a:t>dddd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kkkk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132833"/>
            <a:ext cx="2063750" cy="1975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Words: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Cycles: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Encod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ng: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Example: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8140" y="6206235"/>
            <a:ext cx="1981835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2470" algn="l"/>
              </a:tabLst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ldi	</a:t>
            </a:r>
            <a:r>
              <a:rPr sz="2000" spc="-5" dirty="0">
                <a:solidFill>
                  <a:srgbClr val="800000"/>
                </a:solidFill>
                <a:latin typeface="Consolas"/>
                <a:cs typeface="Consolas"/>
              </a:rPr>
              <a:t>r16,</a:t>
            </a:r>
            <a:r>
              <a:rPr sz="2000" spc="-7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Consolas"/>
                <a:cs typeface="Consolas"/>
              </a:rPr>
              <a:t>0x42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1271" y="6206235"/>
            <a:ext cx="254000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9933"/>
                </a:solidFill>
                <a:latin typeface="Consolas"/>
                <a:cs typeface="Consolas"/>
              </a:rPr>
              <a:t>; </a:t>
            </a:r>
            <a:r>
              <a:rPr sz="2000" spc="-5" dirty="0">
                <a:solidFill>
                  <a:srgbClr val="339933"/>
                </a:solidFill>
                <a:latin typeface="Consolas"/>
                <a:cs typeface="Consolas"/>
              </a:rPr>
              <a:t>Load 0x42 </a:t>
            </a:r>
            <a:r>
              <a:rPr sz="2000" dirty="0">
                <a:solidFill>
                  <a:srgbClr val="339933"/>
                </a:solidFill>
                <a:latin typeface="Consolas"/>
                <a:cs typeface="Consolas"/>
              </a:rPr>
              <a:t>to</a:t>
            </a:r>
            <a:r>
              <a:rPr sz="2000" spc="-55" dirty="0">
                <a:solidFill>
                  <a:srgbClr val="339933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339933"/>
                </a:solidFill>
                <a:latin typeface="Consolas"/>
                <a:cs typeface="Consolas"/>
              </a:rPr>
              <a:t>r16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4285" y="6289751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1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LDS – Load Direct from Data Space 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535940" y="1717675"/>
            <a:ext cx="7865745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330066"/>
              </a:buClr>
              <a:buSzPct val="69642"/>
              <a:tabLst>
                <a:tab pos="355600" algn="l"/>
              </a:tabLst>
            </a:pPr>
            <a:r>
              <a:rPr lang="en-US" sz="2800" dirty="0"/>
              <a:t>Loads one byte from the data space to a register. For parts with SRAM, the data space consists of the Register File, I/O memory and internal SRAM (and external SRAM if applicable). </a:t>
            </a:r>
            <a:endParaRPr lang="en-US" sz="2800" dirty="0" smtClean="0"/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endParaRPr lang="en-US" sz="2800" dirty="0" smtClean="0"/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lang="en-US" sz="2800" dirty="0" smtClean="0"/>
              <a:t>Loads </a:t>
            </a:r>
            <a:r>
              <a:rPr lang="en-US" sz="2800" dirty="0"/>
              <a:t>one byte from the data space to a </a:t>
            </a:r>
            <a:r>
              <a:rPr lang="en-US" sz="2800" dirty="0" smtClean="0"/>
              <a:t>register</a:t>
            </a:r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lang="en-US" sz="2800" dirty="0"/>
              <a:t>A 16-bit address must be </a:t>
            </a:r>
            <a:r>
              <a:rPr lang="en-US" sz="2800" dirty="0" smtClean="0"/>
              <a:t>supplied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5740" y="5562600"/>
            <a:ext cx="8551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 err="1">
                <a:latin typeface="Cambria" charset="0"/>
                <a:ea typeface="宋体" charset="0"/>
                <a:cs typeface="Times New Roman" charset="0"/>
              </a:rPr>
              <a:t>lds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	r2,$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FF00		;Load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r2 with the contents of data space location $FF00 </a:t>
            </a:r>
          </a:p>
          <a:p>
            <a:pPr algn="just"/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add	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r2,r1		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; add r1 to r2 </a:t>
            </a:r>
          </a:p>
        </p:txBody>
      </p:sp>
    </p:spTree>
    <p:extLst>
      <p:ext uri="{BB962C8B-B14F-4D97-AF65-F5344CB8AC3E}">
        <p14:creationId xmlns:p14="http://schemas.microsoft.com/office/powerpoint/2010/main" val="3891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0" dirty="0"/>
              <a:t>STS - Store Direct to data </a:t>
            </a:r>
            <a:r>
              <a:rPr lang="en-US" b="0" dirty="0" smtClean="0"/>
              <a:t>space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535940" y="1717675"/>
            <a:ext cx="7865745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lang="en-US" sz="2800" dirty="0"/>
              <a:t>Loads one byte from the data space to a </a:t>
            </a:r>
            <a:r>
              <a:rPr lang="en-US" sz="2800" dirty="0" smtClean="0"/>
              <a:t>register</a:t>
            </a:r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</a:tabLst>
            </a:pPr>
            <a:r>
              <a:rPr lang="en-US" sz="2800" dirty="0"/>
              <a:t>A 16-bit address must be </a:t>
            </a:r>
            <a:r>
              <a:rPr lang="en-US" sz="2800" dirty="0" smtClean="0"/>
              <a:t>supplied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2549" y="4267200"/>
            <a:ext cx="85518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 err="1">
                <a:latin typeface="Cambria" charset="0"/>
                <a:ea typeface="宋体" charset="0"/>
                <a:cs typeface="Times New Roman" charset="0"/>
              </a:rPr>
              <a:t>lds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	r2,$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FF00		;Load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r2 with the contents of data space location $FF00 </a:t>
            </a:r>
          </a:p>
          <a:p>
            <a:pPr algn="just"/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add	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r2,r1		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; add r1 to r2 </a:t>
            </a:r>
          </a:p>
          <a:p>
            <a:pPr algn="just"/>
            <a:r>
              <a:rPr lang="en-US" kern="100" dirty="0" err="1">
                <a:latin typeface="Cambria" charset="0"/>
                <a:ea typeface="宋体" charset="0"/>
                <a:cs typeface="Times New Roman" charset="0"/>
              </a:rPr>
              <a:t>sts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	$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FF00,r2	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	; Write back</a:t>
            </a:r>
            <a:endParaRPr lang="en-US" kern="100" dirty="0">
              <a:effectLst/>
              <a:latin typeface="Cambria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496501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Write an assembly language program that gets the numbers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from the Data Space 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with memory address 0x0100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. </a:t>
            </a:r>
            <a:endParaRPr lang="en-US" kern="100" dirty="0" smtClean="0">
              <a:latin typeface="Cambria" charset="0"/>
              <a:ea typeface="宋体" charset="0"/>
              <a:cs typeface="Times New Roman" charset="0"/>
            </a:endParaRPr>
          </a:p>
          <a:p>
            <a:pPr algn="just"/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Output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the lower byte of the result to Port B and the high byte of the result to Port C. </a:t>
            </a:r>
            <a:endParaRPr lang="en-US" kern="100" dirty="0" smtClean="0">
              <a:latin typeface="Cambria" charset="0"/>
              <a:ea typeface="宋体" charset="0"/>
              <a:cs typeface="Times New Roman" charset="0"/>
            </a:endParaRPr>
          </a:p>
          <a:p>
            <a:pPr algn="just"/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U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se </a:t>
            </a:r>
            <a:r>
              <a:rPr lang="en-US" kern="100" dirty="0">
                <a:latin typeface="Cambria" charset="0"/>
                <a:ea typeface="宋体" charset="0"/>
                <a:cs typeface="Times New Roman" charset="0"/>
              </a:rPr>
              <a:t>register z to get </a:t>
            </a:r>
            <a:r>
              <a:rPr lang="en-US" kern="100" dirty="0" smtClean="0">
                <a:latin typeface="Cambria" charset="0"/>
                <a:ea typeface="宋体" charset="0"/>
                <a:cs typeface="Times New Roman" charset="0"/>
              </a:rPr>
              <a:t>number.</a:t>
            </a:r>
          </a:p>
          <a:p>
            <a:pPr algn="just"/>
            <a:endParaRPr lang="en-US" kern="100" dirty="0">
              <a:effectLst/>
              <a:latin typeface="Cambria" charset="0"/>
              <a:ea typeface="宋体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2438400"/>
            <a:ext cx="4572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.include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"</a:t>
            </a:r>
            <a:r>
              <a:rPr lang="en-US" sz="1600" dirty="0" smtClean="0">
                <a:solidFill>
                  <a:prstClr val="black"/>
                </a:solidFill>
                <a:latin typeface="Consolas" charset="0"/>
              </a:rPr>
              <a:t>m325Pdef.inc”</a:t>
            </a:r>
            <a:endParaRPr lang="en-US" sz="16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i</a:t>
            </a:r>
            <a:r>
              <a:rPr lang="it-IT" sz="1600" dirty="0" smtClean="0">
                <a:solidFill>
                  <a:prstClr val="black"/>
                </a:solidFill>
                <a:latin typeface="Consolas" charset="0"/>
              </a:rPr>
              <a:t>nit:</a:t>
            </a:r>
          </a:p>
          <a:p>
            <a:r>
              <a:rPr lang="it-IT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1600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it-IT" sz="1600" dirty="0">
                <a:solidFill>
                  <a:prstClr val="black"/>
                </a:solidFill>
                <a:latin typeface="Consolas" charset="0"/>
              </a:rPr>
              <a:t> r22, 0x20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sts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 charset="0"/>
              </a:rPr>
              <a:t>0x0100, r22</a:t>
            </a:r>
          </a:p>
          <a:p>
            <a:endParaRPr lang="en-US" sz="1600" dirty="0" smtClean="0">
              <a:solidFill>
                <a:prstClr val="black"/>
              </a:solidFill>
              <a:latin typeface="Consolas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m</a:t>
            </a:r>
            <a:r>
              <a:rPr lang="en-US" sz="1600" dirty="0" smtClean="0">
                <a:solidFill>
                  <a:prstClr val="black"/>
                </a:solidFill>
                <a:latin typeface="Consolas" charset="0"/>
              </a:rPr>
              <a:t>ain:</a:t>
            </a:r>
            <a:endParaRPr lang="en-US" sz="1600" dirty="0">
              <a:solidFill>
                <a:prstClr val="black"/>
              </a:solidFill>
              <a:latin typeface="Consolas" charset="0"/>
            </a:endParaRPr>
          </a:p>
          <a:p>
            <a:r>
              <a:rPr lang="cs-CZ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cs-CZ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cs-CZ" sz="1600" dirty="0" err="1">
                <a:solidFill>
                  <a:prstClr val="black"/>
                </a:solidFill>
                <a:latin typeface="Consolas" charset="0"/>
              </a:rPr>
              <a:t>zh</a:t>
            </a:r>
            <a:r>
              <a:rPr lang="cs-CZ" sz="1600" dirty="0">
                <a:solidFill>
                  <a:prstClr val="black"/>
                </a:solidFill>
                <a:latin typeface="Consolas" charset="0"/>
              </a:rPr>
              <a:t>, 0x01</a:t>
            </a:r>
          </a:p>
          <a:p>
            <a:r>
              <a:rPr lang="hr-HR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hr-HR" sz="1600" dirty="0" err="1">
                <a:solidFill>
                  <a:srgbClr val="0000FF"/>
                </a:solidFill>
                <a:latin typeface="Consolas" charset="0"/>
              </a:rPr>
              <a:t>ldi</a:t>
            </a:r>
            <a:r>
              <a:rPr lang="hr-HR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hr-HR" sz="1600" dirty="0" err="1">
                <a:solidFill>
                  <a:prstClr val="black"/>
                </a:solidFill>
                <a:latin typeface="Consolas" charset="0"/>
              </a:rPr>
              <a:t>zl</a:t>
            </a:r>
            <a:r>
              <a:rPr lang="hr-HR" sz="1600" dirty="0">
                <a:solidFill>
                  <a:prstClr val="black"/>
                </a:solidFill>
                <a:latin typeface="Consolas" charset="0"/>
              </a:rPr>
              <a:t>, 0x00</a:t>
            </a:r>
          </a:p>
          <a:p>
            <a:r>
              <a:rPr lang="is-IS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s-IS" sz="1600" dirty="0">
                <a:solidFill>
                  <a:srgbClr val="0000FF"/>
                </a:solidFill>
                <a:latin typeface="Consolas" charset="0"/>
              </a:rPr>
              <a:t>clr</a:t>
            </a:r>
            <a:r>
              <a:rPr lang="is-IS" sz="1600" dirty="0">
                <a:solidFill>
                  <a:prstClr val="black"/>
                </a:solidFill>
                <a:latin typeface="Consolas" charset="0"/>
              </a:rPr>
              <a:t> r22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ld</a:t>
            </a:r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 r22, </a:t>
            </a:r>
            <a:r>
              <a:rPr lang="en-US" sz="1600" dirty="0" smtClean="0">
                <a:solidFill>
                  <a:prstClr val="black"/>
                </a:solidFill>
                <a:latin typeface="Consolas" charset="0"/>
              </a:rPr>
              <a:t>z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charset="0"/>
              </a:rPr>
              <a:t>o</a:t>
            </a:r>
            <a:r>
              <a:rPr lang="en-US" sz="1600" dirty="0" smtClean="0">
                <a:solidFill>
                  <a:prstClr val="black"/>
                </a:solidFill>
                <a:latin typeface="Consolas" charset="0"/>
              </a:rPr>
              <a:t>utput:</a:t>
            </a:r>
          </a:p>
          <a:p>
            <a:r>
              <a:rPr lang="nb-NO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sz="1600" dirty="0">
                <a:solidFill>
                  <a:srgbClr val="0000FF"/>
                </a:solidFill>
                <a:latin typeface="Consolas" charset="0"/>
              </a:rPr>
              <a:t>ser</a:t>
            </a:r>
            <a:r>
              <a:rPr lang="nb-NO" sz="1600" dirty="0">
                <a:solidFill>
                  <a:prstClr val="black"/>
                </a:solidFill>
                <a:latin typeface="Consolas" charset="0"/>
              </a:rPr>
              <a:t> r16</a:t>
            </a:r>
          </a:p>
          <a:p>
            <a:r>
              <a:rPr lang="nb-NO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sz="1600" dirty="0" err="1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nb-NO" sz="1600" dirty="0">
                <a:solidFill>
                  <a:prstClr val="black"/>
                </a:solidFill>
                <a:latin typeface="Consolas" charset="0"/>
              </a:rPr>
              <a:t> DDRB, r16</a:t>
            </a:r>
          </a:p>
          <a:p>
            <a:r>
              <a:rPr lang="nb-NO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sz="1600" dirty="0" err="1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nb-NO" sz="1600" dirty="0">
                <a:solidFill>
                  <a:prstClr val="black"/>
                </a:solidFill>
                <a:latin typeface="Consolas" charset="0"/>
              </a:rPr>
              <a:t> DDRC, r16</a:t>
            </a:r>
          </a:p>
          <a:p>
            <a:r>
              <a:rPr lang="nb-NO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sz="1600" dirty="0" err="1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nb-NO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sz="1600" dirty="0" err="1">
                <a:solidFill>
                  <a:prstClr val="black"/>
                </a:solidFill>
                <a:latin typeface="Consolas" charset="0"/>
              </a:rPr>
              <a:t>PortB</a:t>
            </a:r>
            <a:r>
              <a:rPr lang="nb-NO" sz="1600" dirty="0">
                <a:solidFill>
                  <a:prstClr val="black"/>
                </a:solidFill>
                <a:latin typeface="Consolas" charset="0"/>
              </a:rPr>
              <a:t>, r30</a:t>
            </a:r>
          </a:p>
          <a:p>
            <a:r>
              <a:rPr lang="nb-NO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sz="1600" dirty="0" err="1">
                <a:solidFill>
                  <a:srgbClr val="0000FF"/>
                </a:solidFill>
                <a:latin typeface="Consolas" charset="0"/>
              </a:rPr>
              <a:t>out</a:t>
            </a:r>
            <a:r>
              <a:rPr lang="nb-NO" sz="16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nb-NO" sz="1600" dirty="0" err="1">
                <a:solidFill>
                  <a:prstClr val="black"/>
                </a:solidFill>
                <a:latin typeface="Consolas" charset="0"/>
              </a:rPr>
              <a:t>PortC</a:t>
            </a:r>
            <a:r>
              <a:rPr lang="nb-NO" sz="1600" dirty="0">
                <a:solidFill>
                  <a:prstClr val="black"/>
                </a:solidFill>
                <a:latin typeface="Consolas" charset="0"/>
              </a:rPr>
              <a:t>, r31</a:t>
            </a:r>
          </a:p>
          <a:p>
            <a:r>
              <a:rPr lang="nb-NO" sz="16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nb-NO" sz="1600" dirty="0" err="1" smtClean="0">
                <a:solidFill>
                  <a:srgbClr val="0000FF"/>
                </a:solidFill>
                <a:latin typeface="Consolas" charset="0"/>
              </a:rPr>
              <a:t>ret</a:t>
            </a:r>
            <a:endParaRPr lang="nb-NO" sz="1600" dirty="0">
              <a:solidFill>
                <a:prstClr val="black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BB2707D-65E1-F040-BFB0-B7A50D301602}" vid="{80E08602-89D9-7A4E-8E73-5D43FDF520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2909</TotalTime>
  <Words>249</Words>
  <Application>Microsoft Macintosh PowerPoint</Application>
  <PresentationFormat>On-screen Show (4:3)</PresentationFormat>
  <Paragraphs>110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Calibri Light</vt:lpstr>
      <vt:lpstr>Cambria</vt:lpstr>
      <vt:lpstr>Consolas</vt:lpstr>
      <vt:lpstr>Symbol</vt:lpstr>
      <vt:lpstr>Times New Roman</vt:lpstr>
      <vt:lpstr>Wingdings</vt:lpstr>
      <vt:lpstr>宋体</vt:lpstr>
      <vt:lpstr>Arial</vt:lpstr>
      <vt:lpstr>Calibri</vt:lpstr>
      <vt:lpstr>Theme1</vt:lpstr>
      <vt:lpstr>PowerPoint Presentation</vt:lpstr>
      <vt:lpstr>Address Space</vt:lpstr>
      <vt:lpstr>X, Y, Z</vt:lpstr>
      <vt:lpstr>LDI - Load Immediate</vt:lpstr>
      <vt:lpstr>LDS – Load Direct from Data Space </vt:lpstr>
      <vt:lpstr>STS - Store Direct to data space</vt:lpstr>
      <vt:lpstr>Example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ISA &amp;</dc:title>
  <dc:creator>Daniel</dc:creator>
  <cp:lastModifiedBy>Dimitrios Damopoulos</cp:lastModifiedBy>
  <cp:revision>89</cp:revision>
  <dcterms:created xsi:type="dcterms:W3CDTF">2015-10-15T08:53:55Z</dcterms:created>
  <dcterms:modified xsi:type="dcterms:W3CDTF">2016-03-28T13:22:26Z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2015-10-15T00:00:00Z</vt:filetime>
  </property>
</Properties>
</file>