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599AE-5A1D-694B-9B08-72B82083313F}" type="datetimeFigureOut">
              <a:rPr lang="en-US" smtClean="0"/>
              <a:t>9/1/16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E3CBD-3811-934A-B4D0-ED3F95A13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3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E3CBD-3811-934A-B4D0-ED3F95A13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8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Thursday, September 1, 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Thursday, September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Thursday, September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September 1, 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Thursday, September 1, 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Thursday, September 1, 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Thursday, September 1, 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Thursday, September 1, 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Thursday, September 1, 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Thursday, September 1, 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Thursday, September 1, 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Thursday, September 1,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www.python.org/downloads/mac-osx/" TargetMode="External"/><Relationship Id="rId3" Type="http://schemas.openxmlformats.org/officeDocument/2006/relationships/hyperlink" Target="https://sourceforge.net/projects/vpythonwx/?source=typ_redirec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110 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Friday, 12:00-1:40</a:t>
            </a:r>
          </a:p>
          <a:p>
            <a:r>
              <a:rPr lang="en-US" dirty="0" err="1" smtClean="0"/>
              <a:t>Burchard</a:t>
            </a:r>
            <a:r>
              <a:rPr lang="en-US" dirty="0" smtClean="0"/>
              <a:t> 430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4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41120" y="759656"/>
            <a:ext cx="3273552" cy="639762"/>
          </a:xfrm>
        </p:spPr>
        <p:txBody>
          <a:bodyPr/>
          <a:lstStyle/>
          <a:p>
            <a:r>
              <a:rPr lang="en-US" dirty="0" smtClean="0"/>
              <a:t>Katie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44168" y="1469280"/>
            <a:ext cx="3276600" cy="2743200"/>
          </a:xfrm>
        </p:spPr>
        <p:txBody>
          <a:bodyPr/>
          <a:lstStyle/>
          <a:p>
            <a:r>
              <a:rPr lang="en-US" dirty="0" smtClean="0"/>
              <a:t>Wednesday, 4:00-5:00</a:t>
            </a:r>
          </a:p>
          <a:p>
            <a:r>
              <a:rPr lang="en-US" dirty="0" smtClean="0"/>
              <a:t>Friday,          3:30-4:30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029200" y="759656"/>
            <a:ext cx="3273552" cy="639762"/>
          </a:xfrm>
        </p:spPr>
        <p:txBody>
          <a:bodyPr/>
          <a:lstStyle/>
          <a:p>
            <a:r>
              <a:rPr lang="en-US" dirty="0" smtClean="0"/>
              <a:t>Cassidy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029200" y="1469280"/>
            <a:ext cx="3273552" cy="2743200"/>
          </a:xfrm>
        </p:spPr>
        <p:txBody>
          <a:bodyPr/>
          <a:lstStyle/>
          <a:p>
            <a:r>
              <a:rPr lang="en-US" dirty="0" smtClean="0"/>
              <a:t>Tuesday,     9:00-11:00</a:t>
            </a:r>
          </a:p>
          <a:p>
            <a:r>
              <a:rPr lang="en-US" dirty="0" smtClean="0"/>
              <a:t>Thursday, 10:00-12:00</a:t>
            </a:r>
            <a:endParaRPr lang="en-US" dirty="0" smtClean="0"/>
          </a:p>
          <a:p>
            <a:r>
              <a:rPr lang="en-US" dirty="0" smtClean="0"/>
              <a:t>Friday,          3:30-4:30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2772" y="4237805"/>
            <a:ext cx="7543800" cy="914400"/>
          </a:xfrm>
        </p:spPr>
        <p:txBody>
          <a:bodyPr/>
          <a:lstStyle/>
          <a:p>
            <a:r>
              <a:rPr lang="en-US" dirty="0" smtClean="0"/>
              <a:t>Office Hours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0133" y="5484967"/>
            <a:ext cx="6508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We will also both be available by email, and will</a:t>
            </a:r>
          </a:p>
          <a:p>
            <a:r>
              <a:rPr lang="en-US" sz="2000" dirty="0" smtClean="0"/>
              <a:t>respond as soon as we can.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356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10800000">
            <a:off x="609598" y="-1"/>
            <a:ext cx="1246471" cy="6858000"/>
          </a:xfrm>
        </p:spPr>
        <p:txBody>
          <a:bodyPr/>
          <a:lstStyle/>
          <a:p>
            <a:pPr algn="ctr"/>
            <a:r>
              <a:rPr lang="en-US" dirty="0" smtClean="0"/>
              <a:t>Working Canvas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3967231" y="655468"/>
            <a:ext cx="1910878" cy="5547065"/>
          </a:xfrm>
        </p:spPr>
        <p:txBody>
          <a:bodyPr/>
          <a:lstStyle/>
          <a:p>
            <a:r>
              <a:rPr lang="en-US" dirty="0" smtClean="0"/>
              <a:t>Sign In</a:t>
            </a:r>
          </a:p>
          <a:p>
            <a:r>
              <a:rPr lang="en-US" dirty="0" smtClean="0"/>
              <a:t>Download Lectures</a:t>
            </a:r>
          </a:p>
          <a:p>
            <a:r>
              <a:rPr lang="en-US" dirty="0" smtClean="0"/>
              <a:t>Submit Assignments</a:t>
            </a:r>
          </a:p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0485" y="37444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4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10800000">
            <a:off x="609599" y="-3"/>
            <a:ext cx="1832599" cy="6857999"/>
          </a:xfrm>
        </p:spPr>
        <p:txBody>
          <a:bodyPr/>
          <a:lstStyle/>
          <a:p>
            <a:pPr algn="ctr"/>
            <a:r>
              <a:rPr lang="en-US" dirty="0" smtClean="0"/>
              <a:t>Downloading Python for Mac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895600" y="685801"/>
            <a:ext cx="5029200" cy="4572000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://www.python.org/downloads/mac-osx</a:t>
            </a:r>
            <a:r>
              <a:rPr lang="en-US" b="1" dirty="0" smtClean="0">
                <a:hlinkClick r:id="rId2"/>
              </a:rPr>
              <a:t>/</a:t>
            </a:r>
            <a:r>
              <a:rPr lang="en-US" b="1" dirty="0" smtClean="0"/>
              <a:t> </a:t>
            </a:r>
            <a:r>
              <a:rPr lang="en-US" dirty="0" smtClean="0"/>
              <a:t>for python download (I have 2.7.9)</a:t>
            </a:r>
          </a:p>
          <a:p>
            <a:r>
              <a:rPr lang="en-US" b="1" dirty="0"/>
              <a:t>Go </a:t>
            </a:r>
            <a:r>
              <a:rPr lang="en-US" b="1" dirty="0" err="1" smtClean="0"/>
              <a:t>to</a:t>
            </a:r>
            <a:r>
              <a:rPr lang="en-US" b="1" dirty="0" err="1" smtClean="0">
                <a:hlinkClick r:id="rId3"/>
              </a:rPr>
              <a:t>https</a:t>
            </a:r>
            <a:r>
              <a:rPr lang="en-US" b="1" dirty="0">
                <a:hlinkClick r:id="rId3"/>
              </a:rPr>
              <a:t>://sourceforge.net/projects/vpythonwx/?source=</a:t>
            </a:r>
            <a:r>
              <a:rPr lang="en-US" b="1" dirty="0" smtClean="0">
                <a:hlinkClick r:id="rId3"/>
              </a:rPr>
              <a:t>typ_redirect</a:t>
            </a:r>
            <a:r>
              <a:rPr lang="en-US" b="1" dirty="0" smtClean="0"/>
              <a:t> for </a:t>
            </a:r>
            <a:r>
              <a:rPr lang="en-US" b="1" dirty="0" err="1" smtClean="0"/>
              <a:t>Vpython</a:t>
            </a:r>
            <a:r>
              <a:rPr lang="en-US" b="1" dirty="0" smtClean="0"/>
              <a:t> download</a:t>
            </a:r>
          </a:p>
          <a:p>
            <a:r>
              <a:rPr lang="en-US" b="1" dirty="0" smtClean="0"/>
              <a:t>Install each, find Python 2.7 folder, and open IDLE</a:t>
            </a:r>
          </a:p>
        </p:txBody>
      </p:sp>
    </p:spTree>
    <p:extLst>
      <p:ext uri="{BB962C8B-B14F-4D97-AF65-F5344CB8AC3E}">
        <p14:creationId xmlns:p14="http://schemas.microsoft.com/office/powerpoint/2010/main" val="297813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971800"/>
            <a:ext cx="7543800" cy="9144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63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81</TotalTime>
  <Words>150</Words>
  <Application>Microsoft Macintosh PowerPoint</Application>
  <PresentationFormat>On-screen Show (4:3)</PresentationFormat>
  <Paragraphs>24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Elemental</vt:lpstr>
      <vt:lpstr>CS 110 LA</vt:lpstr>
      <vt:lpstr>Office Hours</vt:lpstr>
      <vt:lpstr>Working Canvas</vt:lpstr>
      <vt:lpstr>Downloading Python for Mac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LA</dc:title>
  <dc:creator>Kaitlynn Prescott</dc:creator>
  <cp:lastModifiedBy>Kaitlynn Prescott</cp:lastModifiedBy>
  <cp:revision>5</cp:revision>
  <dcterms:created xsi:type="dcterms:W3CDTF">2016-09-01T16:33:23Z</dcterms:created>
  <dcterms:modified xsi:type="dcterms:W3CDTF">2016-09-01T18:02:05Z</dcterms:modified>
</cp:coreProperties>
</file>