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64107"/>
            <a:ext cx="7408333" cy="4417594"/>
          </a:xfrm>
        </p:spPr>
        <p:txBody>
          <a:bodyPr/>
          <a:lstStyle/>
          <a:p>
            <a:r>
              <a:rPr lang="en-US" dirty="0" smtClean="0"/>
              <a:t>Katie: Wed. 4-6, Fri. 3-4:30</a:t>
            </a:r>
          </a:p>
          <a:p>
            <a:r>
              <a:rPr lang="en-US" dirty="0" smtClean="0"/>
              <a:t>Cassidy: Tue. 9-10AM, Thur. 10-11AM, Fri. 3-4:30</a:t>
            </a:r>
          </a:p>
          <a:p>
            <a:r>
              <a:rPr lang="en-US" dirty="0" err="1" smtClean="0"/>
              <a:t>Jordana</a:t>
            </a:r>
            <a:r>
              <a:rPr lang="en-US" dirty="0" smtClean="0"/>
              <a:t>: Mon. 3-4, Wed. 1:30-3</a:t>
            </a:r>
          </a:p>
          <a:p>
            <a:r>
              <a:rPr lang="en-US" dirty="0" smtClean="0"/>
              <a:t>Cullen: Mon. 1-2, Tues. 1-2</a:t>
            </a:r>
          </a:p>
          <a:p>
            <a:r>
              <a:rPr lang="en-US" dirty="0" err="1" smtClean="0"/>
              <a:t>Fei</a:t>
            </a:r>
            <a:r>
              <a:rPr lang="en-US" dirty="0" smtClean="0"/>
              <a:t>: Tues. 5:30-7, Fri. 5:30-7</a:t>
            </a:r>
          </a:p>
          <a:p>
            <a:endParaRPr lang="en-US" dirty="0" smtClean="0"/>
          </a:p>
          <a:p>
            <a:r>
              <a:rPr lang="en-US" dirty="0" smtClean="0"/>
              <a:t>If you can</a:t>
            </a:r>
            <a:r>
              <a:rPr lang="uk-UA" dirty="0" smtClean="0"/>
              <a:t>’</a:t>
            </a:r>
            <a:r>
              <a:rPr lang="en-US" dirty="0" smtClean="0"/>
              <a:t>t make any of our times, feel free to email us and/or make an appointment!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71</TotalTime>
  <Words>105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TA Office Hours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Hours</dc:title>
  <dc:creator>Kaitlynn Prescott</dc:creator>
  <cp:lastModifiedBy>Kaitlynn Prescott</cp:lastModifiedBy>
  <cp:revision>4</cp:revision>
  <dcterms:created xsi:type="dcterms:W3CDTF">2016-09-07T19:31:42Z</dcterms:created>
  <dcterms:modified xsi:type="dcterms:W3CDTF">2016-09-07T20:42:54Z</dcterms:modified>
</cp:coreProperties>
</file>