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0000"/>
    <a:srgbClr val="400000"/>
    <a:srgbClr val="800000"/>
    <a:srgbClr val="2CF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51" autoAdjust="0"/>
  </p:normalViewPr>
  <p:slideViewPr>
    <p:cSldViewPr>
      <p:cViewPr varScale="1">
        <p:scale>
          <a:sx n="85" d="100"/>
          <a:sy n="85" d="100"/>
        </p:scale>
        <p:origin x="114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9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39227-3AF4-4F62-B3DB-6AAC91926753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77B26-89A2-4AD3-919C-D5263BAC1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47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6474B-F754-42B0-A8B4-7C210171F8F8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C32E8-F08F-4F0F-A402-780F55001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57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C32E8-F08F-4F0F-A402-780F55001D4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26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986D-A360-492A-9310-503E6EA21090}" type="datetime1">
              <a:rPr lang="en-US" smtClean="0"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History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A0BC-E0B9-499D-89BE-9AB8F08069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7BFA-8AA8-4955-A100-FC8C07CAAD59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History of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A0BC-E0B9-499D-89BE-9AB8F08069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6245-86BB-4434-ADA8-1C374EDDF570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History of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A0BC-E0B9-499D-89BE-9AB8F08069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62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E14E-2581-431D-A662-99188BD166C8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History of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A0BC-E0B9-499D-89BE-9AB8F08069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EC54-80EE-4BE3-A79E-32A47CB84E53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History of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A0BC-E0B9-499D-89BE-9AB8F08069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82BB-5075-45A9-87B3-A498D6D744A6}" type="datetime1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History of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A0BC-E0B9-499D-89BE-9AB8F08069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B55D-4E6C-4765-A7E3-603B1409EA67}" type="datetime1">
              <a:rPr lang="en-US" smtClean="0"/>
              <a:t>8/31/2015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History of Computing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A0BC-E0B9-499D-89BE-9AB8F08069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63A4-29AE-499B-AD31-72F51EBC7123}" type="datetime1">
              <a:rPr lang="en-US" smtClean="0"/>
              <a:t>8/31/2015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History of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A0BC-E0B9-499D-89BE-9AB8F08069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24461-37F5-44AB-97CF-4F2092EDA2AE}" type="datetime1">
              <a:rPr lang="en-US" smtClean="0"/>
              <a:t>8/31/2015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History of 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A0BC-E0B9-499D-89BE-9AB8F08069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FE8A1-4101-4E90-811D-0BA34C1F1C06}" type="datetime1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History of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A0BC-E0B9-499D-89BE-9AB8F08069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DF0E-85E7-4618-8992-25C10DAA00F4}" type="datetime1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History of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A0BC-E0B9-499D-89BE-9AB8F08069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gradFill>
            <a:gsLst>
              <a:gs pos="0">
                <a:srgbClr val="A20000"/>
              </a:gs>
              <a:gs pos="50000">
                <a:srgbClr val="800000"/>
              </a:gs>
              <a:gs pos="100000">
                <a:srgbClr val="4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gradFill>
            <a:gsLst>
              <a:gs pos="100000">
                <a:srgbClr val="A20000"/>
              </a:gs>
              <a:gs pos="50000">
                <a:srgbClr val="800000"/>
              </a:gs>
              <a:gs pos="0">
                <a:srgbClr val="400000"/>
              </a:gs>
            </a:gsLst>
            <a:lin ang="54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553200"/>
            <a:ext cx="4267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History of Computing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0" y="6553200"/>
            <a:ext cx="3352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2C45DEA5-A23F-44B2-8248-964241C28221}" type="datetime1">
              <a:rPr lang="en-US" smtClean="0"/>
              <a:t>8/31/2015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838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AC5A0BC-E0B9-499D-89BE-9AB8F080690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http://www.stevens.edu/sit/profiles/sit/themes/sit_default/logo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971" y="0"/>
            <a:ext cx="1609857" cy="685800"/>
          </a:xfrm>
          <a:prstGeom prst="rect">
            <a:avLst/>
          </a:prstGeom>
          <a:solidFill>
            <a:schemeClr val="bg1"/>
          </a:solidFill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505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DC99-103F-4603-BB81-E598585B564F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History of Computing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6019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by: Put your names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853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 - &amp;quot;Objectives&amp;quot;&quot;/&gt;&lt;property id=&quot;20307&quot; value=&quot;306&quot;/&gt;&lt;/object&gt;&lt;object type=&quot;3&quot; unique_id=&quot;10227&quot;&gt;&lt;property id=&quot;20148&quot; value=&quot;5&quot;/&gt;&lt;property id=&quot;20300&quot; value=&quot;Slide 3 - &amp;quot;Where are Random&amp;#x0D;&amp;#x0A;Numbers Used?&amp;quot;&quot;/&gt;&lt;property id=&quot;20307&quot; value=&quot;307&quot;/&gt;&lt;/object&gt;&lt;object type=&quot;3&quot; unique_id=&quot;10458&quot;&gt;&lt;property id=&quot;20148&quot; value=&quot;5&quot;/&gt;&lt;property id=&quot;20300&quot; value=&quot;Slide 4 - &amp;quot;MATLAB Simulation of Craps&amp;quot;&quot;/&gt;&lt;property id=&quot;20307&quot; value=&quot;308&quot;/&gt;&lt;/object&gt;&lt;object type=&quot;3&quot; unique_id=&quot;10459&quot;&gt;&lt;property id=&quot;20148&quot; value=&quot;5&quot;/&gt;&lt;property id=&quot;20300&quot; value=&quot;Slide 7 - &amp;quot;Lehmer’s Congruential Generator&amp;#x0D;&amp;#x0A;(pseudorandom number generator)&amp;quot;&quot;/&gt;&lt;property id=&quot;20307&quot; value=&quot;309&quot;/&gt;&lt;/object&gt;&lt;object type=&quot;3&quot; unique_id=&quot;10700&quot;&gt;&lt;property id=&quot;20148&quot; value=&quot;5&quot;/&gt;&lt;property id=&quot;20300&quot; value=&quot;Slide 6 - &amp;quot;Is it really random?&amp;quot;&quot;/&gt;&lt;property id=&quot;20307&quot; value=&quot;310&quot;/&gt;&lt;/object&gt;&lt;object type=&quot;3&quot; unique_id=&quot;10774&quot;&gt;&lt;property id=&quot;20148&quot; value=&quot;5&quot;/&gt;&lt;property id=&quot;20300&quot; value=&quot;Slide 5 - &amp;quot;What does it mean to be random?&amp;quot;&quot;/&gt;&lt;property id=&quot;20307&quot; value=&quot;312&quot;/&gt;&lt;/object&gt;&lt;object type=&quot;3&quot; unique_id=&quot;10775&quot;&gt;&lt;property id=&quot;20148&quot; value=&quot;5&quot;/&gt;&lt;property id=&quot;20300&quot; value=&quot;Slide 8 - &amp;quot;Activity&amp;quot;&quot;/&gt;&lt;property id=&quot;20307&quot; value=&quot;311&quot;/&gt;&lt;/object&gt;&lt;object type=&quot;3&quot; unique_id=&quot;10786&quot;&gt;&lt;property id=&quot;20148&quot; value=&quot;5&quot;/&gt;&lt;property id=&quot;20300&quot; value=&quot;Slide 9 - &amp;quot;Some Good Examples&amp;quot;&quot;/&gt;&lt;property id=&quot;20307&quot; value=&quot;313&quot;/&gt;&lt;/object&gt;&lt;object type=&quot;3&quot; unique_id=&quot;10853&quot;&gt;&lt;property id=&quot;20148&quot; value=&quot;5&quot;/&gt;&lt;property id=&quot;20300&quot; value=&quot;Slide 10 - &amp;quot;A Bad Example&amp;quot;&quot;/&gt;&lt;property id=&quot;20307&quot; value=&quot;314&quot;/&gt;&lt;/object&gt;&lt;object type=&quot;3&quot; unique_id=&quot;10854&quot;&gt;&lt;property id=&quot;20148&quot; value=&quot;5&quot;/&gt;&lt;property id=&quot;20300&quot; value=&quot;Slide 15 - &amp;quot;Craps Explained&amp;quot;&quot;/&gt;&lt;property id=&quot;20307&quot; value=&quot;315&quot;/&gt;&lt;/object&gt;&lt;object type=&quot;3&quot; unique_id=&quot;10855&quot;&gt;&lt;property id=&quot;20148&quot; value=&quot;5&quot;/&gt;&lt;property id=&quot;20300&quot; value=&quot;Slide 16 - &amp;quot;Craps Explained&amp;quot;&quot;/&gt;&lt;property id=&quot;20307&quot; value=&quot;316&quot;/&gt;&lt;/object&gt;&lt;object type=&quot;3&quot; unique_id=&quot;10982&quot;&gt;&lt;property id=&quot;20148&quot; value=&quot;5&quot;/&gt;&lt;property id=&quot;20300&quot; value=&quot;Slide 11 - &amp;quot;Lessons Learned&amp;quot;&quot;/&gt;&lt;property id=&quot;20307&quot; value=&quot;317&quot;/&gt;&lt;/object&gt;&lt;object type=&quot;3&quot; unique_id=&quot;11139&quot;&gt;&lt;property id=&quot;20148&quot; value=&quot;5&quot;/&gt;&lt;property id=&quot;20300&quot; value=&quot;Slide 13 - &amp;quot;Help!&amp;quot;&quot;/&gt;&lt;property id=&quot;20307&quot; value=&quot;318&quot;/&gt;&lt;/object&gt;&lt;object type=&quot;3&quot; unique_id=&quot;11220&quot;&gt;&lt;property id=&quot;20148&quot; value=&quot;5&quot;/&gt;&lt;property id=&quot;20300&quot; value=&quot;Slide 14 - &amp;quot;MATLAB’s Built-in Functions to the Rescue!&amp;quot;&quot;/&gt;&lt;property id=&quot;20307&quot; value=&quot;319&quot;/&gt;&lt;/object&gt;&lt;object type=&quot;3&quot; unique_id=&quot;11306&quot;&gt;&lt;property id=&quot;20148&quot; value=&quot;5&quot;/&gt;&lt;property id=&quot;20300&quot; value=&quot;Slide 17 - &amp;quot;Activity&amp;quot;&quot;/&gt;&lt;property id=&quot;20307&quot; value=&quot;320&quot;/&gt;&lt;/object&gt;&lt;object type=&quot;3&quot; unique_id=&quot;11397&quot;&gt;&lt;property id=&quot;20148&quot; value=&quot;5&quot;/&gt;&lt;property id=&quot;20300&quot; value=&quot;Slide 18 - &amp;quot;Review&amp;quot;&quot;/&gt;&lt;property id=&quot;20307&quot; value=&quot;321&quot;/&gt;&lt;/object&gt;&lt;object type=&quot;3&quot; unique_id=&quot;11474&quot;&gt;&lt;property id=&quot;20148&quot; value=&quot;5&quot;/&gt;&lt;property id=&quot;20300&quot; value=&quot;Slide 12 - &amp;quot;Old-school MATLAB&amp;quot;&quot;/&gt;&lt;property id=&quot;20307&quot; value=&quot;32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10953</TotalTime>
  <Words>13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Brian</cp:lastModifiedBy>
  <cp:revision>918</cp:revision>
  <dcterms:created xsi:type="dcterms:W3CDTF">2010-03-02T02:40:08Z</dcterms:created>
  <dcterms:modified xsi:type="dcterms:W3CDTF">2015-08-31T12:35:35Z</dcterms:modified>
</cp:coreProperties>
</file>