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4D4D9-F4EA-4061-8279-51780138673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0BB90-7324-4D1B-A60A-3B94DAF03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00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A02A-E733-4F59-A045-ECC84AF2A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03383-E7EC-4244-A902-8115B92A8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FBAA0-CE07-4A02-8C77-D8AFEFD4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6F6F-8836-4052-A88A-AA3B9BA0780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C0302-2D4C-43B7-B7BF-17CDCA66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568CA-CC59-4DBC-AF65-8637A077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7886-E3EF-4E6E-8D43-BB46F4C5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7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F758-2087-47D8-B2A9-7CA09ABE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D1064-BC47-45E1-BBA3-A5D8B896C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A6F3C-244B-444E-B623-22119A2F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6F6F-8836-4052-A88A-AA3B9BA0780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09D51-1D57-49CD-9D74-A4B6C434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BF8EE-336F-4DAB-93AA-D869D875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7886-E3EF-4E6E-8D43-BB46F4C5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5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1EFB4-447C-4771-81D1-367E418B6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BFF7B-972C-4FBC-889A-D618D6BBB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87B22-6C87-4A69-A77A-50EE87C2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6F6F-8836-4052-A88A-AA3B9BA0780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F7465-CAC3-4BBE-B331-43392CE1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1F22C-9C11-4E98-819A-DEA8682C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7886-E3EF-4E6E-8D43-BB46F4C5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7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9D50-F565-4038-BDCA-B6F216A4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F497B-B132-4D22-ABCC-9CBF9672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8EBC3-8837-4223-8B92-394AFF80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6F6F-8836-4052-A88A-AA3B9BA0780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BE030-4092-488E-90E7-1817ACF4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3DE6-7D21-4BBD-ABF7-00A79C03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7886-E3EF-4E6E-8D43-BB46F4C5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2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4A56-5F51-49B6-AD93-C2C6FD94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83DFD-4CDF-4232-B030-4EA8CCA2A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ED511-830C-4593-B5D8-1553BFE6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6F6F-8836-4052-A88A-AA3B9BA0780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3A759-00FF-4412-A5CB-A7DB0E6B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25055-04C8-4F6D-9AE3-9AF522D5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7886-E3EF-4E6E-8D43-BB46F4C5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6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52D9-3057-4560-8F47-C7A0EF50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9944-021A-4FCB-854D-710478DD6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87C16-EBA2-47FC-B604-D5A21EF98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FECAE-33F6-4E0D-B352-3038E5CD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6F6F-8836-4052-A88A-AA3B9BA0780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DB8BF-0850-4E82-AF9B-86B82639C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EE36A-7D90-482D-BF9C-17F5E99C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7886-E3EF-4E6E-8D43-BB46F4C5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6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F60C-3FDB-4B01-A776-376F0F93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A810D-0CFC-41EC-BD3E-9B601DC21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E83D6-E02E-4DED-B873-10A829FF3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CE2E5-E409-41B8-8C1E-6B413773C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B2CEF-9BF2-4B2D-8DDF-F3F56B766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CA1670-63DA-4ABE-A0E9-F25874FE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6F6F-8836-4052-A88A-AA3B9BA0780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E9684-E648-43BD-A092-66A10E91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4EA4B-0C4C-41C2-912F-004064A9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7886-E3EF-4E6E-8D43-BB46F4C5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2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D5B3-F9D9-464B-821B-0512C2ED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1E801-CFD9-422C-8D27-31474F5F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6F6F-8836-4052-A88A-AA3B9BA0780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53FDF-8CF8-4188-83A3-14D025E3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FD4E0-27A7-4B44-B127-06BDA998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7886-E3EF-4E6E-8D43-BB46F4C5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7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7AD74-F0C4-4DFE-927C-ACF5FCA7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6F6F-8836-4052-A88A-AA3B9BA0780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876B2-7514-42E1-B430-68499153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B9275-7538-4BEC-80FF-0B91D728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7886-E3EF-4E6E-8D43-BB46F4C5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0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237C-4537-4B0A-8DAE-7262E79C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6DB96-B7CC-49AC-A040-929627B8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3AAAB-8898-4988-AFCC-A3F83A9B8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D825C-CCD8-42E9-9B67-F163B4C7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6F6F-8836-4052-A88A-AA3B9BA0780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AA38D-57CE-4FFA-8FA0-049AE3DF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4EF74-9434-430C-8B1B-EA0F2367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7886-E3EF-4E6E-8D43-BB46F4C5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0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CDF1-D634-4356-9D2E-797B533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9513C-61B6-4C36-B734-38F9D3100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2199A-FADF-494C-A061-572896C49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18A24-397D-4D10-830B-94A27865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6F6F-8836-4052-A88A-AA3B9BA0780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989B1-AAE2-4D70-A602-66E1EC78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0EEEB-E402-4835-8DAE-32D45FE4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7886-E3EF-4E6E-8D43-BB46F4C5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822686-9D55-4E33-A160-EEF177723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1A971-BEB0-44DF-AC31-5C7785F44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2186-DD78-4CA4-AE82-2C3CAEE3B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E6F6F-8836-4052-A88A-AA3B9BA0780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3BB6F-6441-40F7-9A59-87159FF35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9CC79-C57D-4D07-B0C0-0DCC7F88B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F7886-E3EF-4E6E-8D43-BB46F4C5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5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map&#10;&#10;Description generated with high confidence">
            <a:extLst>
              <a:ext uri="{FF2B5EF4-FFF2-40B4-BE49-F238E27FC236}">
                <a16:creationId xmlns:a16="http://schemas.microsoft.com/office/drawing/2014/main" id="{7760A350-0711-42B8-B921-DD4370494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5" y="1639162"/>
            <a:ext cx="5291666" cy="4659182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8F6F899-22BD-4420-839D-31DD2220E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86189"/>
            <a:ext cx="6002255" cy="444087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E5DBF1-8E7F-44C5-B8DD-85A702FDFE56}"/>
              </a:ext>
            </a:extLst>
          </p:cNvPr>
          <p:cNvSpPr/>
          <p:nvPr/>
        </p:nvSpPr>
        <p:spPr>
          <a:xfrm>
            <a:off x="4331549" y="3207491"/>
            <a:ext cx="925620" cy="1817664"/>
          </a:xfrm>
          <a:prstGeom prst="roundRect">
            <a:avLst/>
          </a:prstGeom>
          <a:noFill/>
          <a:ln w="762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88FB1A0-7DF6-4E1A-9DD1-9E87C7C56FB4}"/>
              </a:ext>
            </a:extLst>
          </p:cNvPr>
          <p:cNvSpPr/>
          <p:nvPr/>
        </p:nvSpPr>
        <p:spPr>
          <a:xfrm>
            <a:off x="5459831" y="3434608"/>
            <a:ext cx="591829" cy="966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9918F4EA-980B-45BE-9995-97D79DF6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91" y="100176"/>
            <a:ext cx="10515600" cy="1325563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Larvae Mortality in Hatcheries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A877B2-AC90-4187-971E-8F10A1978341}"/>
              </a:ext>
            </a:extLst>
          </p:cNvPr>
          <p:cNvSpPr txBox="1"/>
          <p:nvPr/>
        </p:nvSpPr>
        <p:spPr>
          <a:xfrm>
            <a:off x="7864009" y="1218800"/>
            <a:ext cx="289796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23°C vs 29°C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69224A4-AF5C-4894-B323-6248506E1C16}"/>
              </a:ext>
            </a:extLst>
          </p:cNvPr>
          <p:cNvSpPr/>
          <p:nvPr/>
        </p:nvSpPr>
        <p:spPr>
          <a:xfrm>
            <a:off x="6717518" y="2683921"/>
            <a:ext cx="3031165" cy="3301388"/>
          </a:xfrm>
          <a:prstGeom prst="roundRect">
            <a:avLst/>
          </a:prstGeom>
          <a:noFill/>
          <a:ln w="762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103A4EA-89FF-4F2B-933F-519884CE1394}"/>
              </a:ext>
            </a:extLst>
          </p:cNvPr>
          <p:cNvSpPr/>
          <p:nvPr/>
        </p:nvSpPr>
        <p:spPr>
          <a:xfrm>
            <a:off x="10017991" y="2669172"/>
            <a:ext cx="1389886" cy="3301387"/>
          </a:xfrm>
          <a:prstGeom prst="roundRect">
            <a:avLst/>
          </a:prstGeom>
          <a:noFill/>
          <a:ln w="762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FF5DF0-F0C9-4E67-A772-3F2F455E5FA7}"/>
              </a:ext>
            </a:extLst>
          </p:cNvPr>
          <p:cNvSpPr txBox="1"/>
          <p:nvPr/>
        </p:nvSpPr>
        <p:spPr>
          <a:xfrm>
            <a:off x="10267336" y="6320643"/>
            <a:ext cx="19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Rhonda Elliot, UW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8C9EAB-A460-4DDA-9479-E0338FC1DB84}"/>
              </a:ext>
            </a:extLst>
          </p:cNvPr>
          <p:cNvSpPr txBox="1"/>
          <p:nvPr/>
        </p:nvSpPr>
        <p:spPr>
          <a:xfrm>
            <a:off x="4265961" y="6295136"/>
            <a:ext cx="297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FAO (2018)</a:t>
            </a:r>
          </a:p>
        </p:txBody>
      </p:sp>
    </p:spTree>
    <p:extLst>
      <p:ext uri="{BB962C8B-B14F-4D97-AF65-F5344CB8AC3E}">
        <p14:creationId xmlns:p14="http://schemas.microsoft.com/office/powerpoint/2010/main" val="27633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1AE71E8-9C4B-4826-BD0E-A63D83FA6F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" t="-511" r="320" b="26620"/>
          <a:stretch/>
        </p:blipFill>
        <p:spPr>
          <a:xfrm>
            <a:off x="491333" y="1393724"/>
            <a:ext cx="11209334" cy="517668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DE7AA-EA89-4A07-8330-6AC32CEA4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4677" y="453132"/>
            <a:ext cx="7734659" cy="12395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“-omics” tools can identify changes through time and between each temperature.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543EC3-66C9-4863-82BA-0ADCC3672FF1}"/>
              </a:ext>
            </a:extLst>
          </p:cNvPr>
          <p:cNvSpPr/>
          <p:nvPr/>
        </p:nvSpPr>
        <p:spPr>
          <a:xfrm rot="1535141">
            <a:off x="8422843" y="3492266"/>
            <a:ext cx="2921998" cy="165177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98B864-9CAC-42A5-A105-919BD95B97EB}"/>
              </a:ext>
            </a:extLst>
          </p:cNvPr>
          <p:cNvSpPr/>
          <p:nvPr/>
        </p:nvSpPr>
        <p:spPr>
          <a:xfrm rot="1535141">
            <a:off x="4413724" y="1753228"/>
            <a:ext cx="1579035" cy="165177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EA38DC-69B3-4FEA-B033-4F07DB7B0F2E}"/>
              </a:ext>
            </a:extLst>
          </p:cNvPr>
          <p:cNvCxnSpPr/>
          <p:nvPr/>
        </p:nvCxnSpPr>
        <p:spPr>
          <a:xfrm flipV="1">
            <a:off x="2086247" y="4085304"/>
            <a:ext cx="2139166" cy="10471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DC494E-D954-4315-BDA1-DA49DAECFC1C}"/>
              </a:ext>
            </a:extLst>
          </p:cNvPr>
          <p:cNvSpPr txBox="1"/>
          <p:nvPr/>
        </p:nvSpPr>
        <p:spPr>
          <a:xfrm>
            <a:off x="10036277" y="6201076"/>
            <a:ext cx="19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Rhonda Elliot, UW</a:t>
            </a:r>
          </a:p>
        </p:txBody>
      </p:sp>
    </p:spTree>
    <p:extLst>
      <p:ext uri="{BB962C8B-B14F-4D97-AF65-F5344CB8AC3E}">
        <p14:creationId xmlns:p14="http://schemas.microsoft.com/office/powerpoint/2010/main" val="19477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D21EFC4E-8767-4A36-8350-EDA1CA1C0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54"/>
          <a:stretch/>
        </p:blipFill>
        <p:spPr>
          <a:xfrm>
            <a:off x="313985" y="344796"/>
            <a:ext cx="7204587" cy="61684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E58DFB-F703-474B-B2E1-B85D9D5072FD}"/>
              </a:ext>
            </a:extLst>
          </p:cNvPr>
          <p:cNvSpPr txBox="1"/>
          <p:nvPr/>
        </p:nvSpPr>
        <p:spPr>
          <a:xfrm>
            <a:off x="7893671" y="970114"/>
            <a:ext cx="3885375" cy="509370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ID Proteins changing through time</a:t>
            </a:r>
          </a:p>
          <a:p>
            <a:pPr algn="ctr"/>
            <a:endParaRPr lang="en-US" sz="2500" dirty="0"/>
          </a:p>
          <a:p>
            <a:pPr algn="ctr"/>
            <a:endParaRPr lang="en-US" sz="2500" dirty="0"/>
          </a:p>
          <a:p>
            <a:pPr algn="ctr"/>
            <a:r>
              <a:rPr lang="en-US" sz="2500" dirty="0"/>
              <a:t>Proteins </a:t>
            </a:r>
            <a:r>
              <a:rPr lang="en-US" sz="2500" dirty="0">
                <a:sym typeface="Wingdings" panose="05000000000000000000" pitchFamily="2" charset="2"/>
              </a:rPr>
              <a:t> Genes</a:t>
            </a:r>
            <a:endParaRPr lang="en-US" sz="2500" dirty="0"/>
          </a:p>
          <a:p>
            <a:pPr algn="ctr"/>
            <a:endParaRPr lang="en-US" sz="2500" dirty="0"/>
          </a:p>
          <a:p>
            <a:pPr algn="ctr"/>
            <a:endParaRPr lang="en-US" sz="2500" dirty="0"/>
          </a:p>
          <a:p>
            <a:pPr algn="ctr"/>
            <a:r>
              <a:rPr lang="en-US" sz="2500" dirty="0"/>
              <a:t>Relation of enriched genes</a:t>
            </a:r>
          </a:p>
          <a:p>
            <a:pPr algn="ctr"/>
            <a:endParaRPr lang="en-US" sz="2500" dirty="0"/>
          </a:p>
          <a:p>
            <a:pPr algn="ctr"/>
            <a:endParaRPr lang="en-US" sz="2500" dirty="0"/>
          </a:p>
          <a:p>
            <a:pPr algn="ctr"/>
            <a:r>
              <a:rPr lang="en-US" sz="2500" dirty="0"/>
              <a:t>What biological processes are changing in larval oysters?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9F862F-9B2B-47AC-B722-DD6AAC0BE0F5}"/>
              </a:ext>
            </a:extLst>
          </p:cNvPr>
          <p:cNvCxnSpPr>
            <a:cxnSpLocks/>
          </p:cNvCxnSpPr>
          <p:nvPr/>
        </p:nvCxnSpPr>
        <p:spPr>
          <a:xfrm>
            <a:off x="9947138" y="2939847"/>
            <a:ext cx="0" cy="766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6FD791-A910-4F1D-A603-CF6FED459A75}"/>
              </a:ext>
            </a:extLst>
          </p:cNvPr>
          <p:cNvCxnSpPr>
            <a:cxnSpLocks/>
          </p:cNvCxnSpPr>
          <p:nvPr/>
        </p:nvCxnSpPr>
        <p:spPr>
          <a:xfrm>
            <a:off x="9961238" y="4082848"/>
            <a:ext cx="0" cy="766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BE2C2A-FF83-4B08-9015-4C4987668DCD}"/>
              </a:ext>
            </a:extLst>
          </p:cNvPr>
          <p:cNvCxnSpPr>
            <a:cxnSpLocks/>
          </p:cNvCxnSpPr>
          <p:nvPr/>
        </p:nvCxnSpPr>
        <p:spPr>
          <a:xfrm>
            <a:off x="9947138" y="1791930"/>
            <a:ext cx="0" cy="766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92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Larvae Mortality in Hatcheries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Mitchell</dc:creator>
  <cp:lastModifiedBy>Patrick Mitchell</cp:lastModifiedBy>
  <cp:revision>12</cp:revision>
  <dcterms:created xsi:type="dcterms:W3CDTF">2018-02-22T04:17:13Z</dcterms:created>
  <dcterms:modified xsi:type="dcterms:W3CDTF">2018-02-22T08:00:03Z</dcterms:modified>
</cp:coreProperties>
</file>