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2_17101711553180/TechnicalPresent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8C02B9-0BD0-49F9-8628-4E86965A6A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72B06D-3506-4B31-BA6F-360737525B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5/26/2024 3:07:14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12" id="10" name="slide10">
            <a:extLst>
              <a:ext uri="{FF2B5EF4-FFF2-40B4-BE49-F238E27FC236}">
                <a16:creationId xmlns:a16="http://schemas.microsoft.com/office/drawing/2014/main" id="{94B5D2D9-0575-4DF2-9F04-9001442C91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13" id="11" name="slide11">
            <a:extLst>
              <a:ext uri="{FF2B5EF4-FFF2-40B4-BE49-F238E27FC236}">
                <a16:creationId xmlns:a16="http://schemas.microsoft.com/office/drawing/2014/main" id="{52D7A01D-8032-43B0-8B25-A01F5532A1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8" id="12" name="slide12">
            <a:extLst>
              <a:ext uri="{FF2B5EF4-FFF2-40B4-BE49-F238E27FC236}">
                <a16:creationId xmlns:a16="http://schemas.microsoft.com/office/drawing/2014/main" id="{2D0C5AC5-6623-4C67-9DDB-B69AD2756EF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9" id="13" name="slide13">
            <a:extLst>
              <a:ext uri="{FF2B5EF4-FFF2-40B4-BE49-F238E27FC236}">
                <a16:creationId xmlns:a16="http://schemas.microsoft.com/office/drawing/2014/main" id="{53BBA7E8-4496-4B7B-BC4F-C6CB86C13E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10" id="14" name="slide14">
            <a:extLst>
              <a:ext uri="{FF2B5EF4-FFF2-40B4-BE49-F238E27FC236}">
                <a16:creationId xmlns:a16="http://schemas.microsoft.com/office/drawing/2014/main" id="{D31DF1AD-707A-4792-AED2-7E7FE7834B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1" id="2" name="slide2">
            <a:extLst>
              <a:ext uri="{FF2B5EF4-FFF2-40B4-BE49-F238E27FC236}">
                <a16:creationId xmlns:a16="http://schemas.microsoft.com/office/drawing/2014/main" id="{6ECD901A-2748-4FB6-9560-1C5CDCC6E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2" id="3" name="slide3">
            <a:extLst>
              <a:ext uri="{FF2B5EF4-FFF2-40B4-BE49-F238E27FC236}">
                <a16:creationId xmlns:a16="http://schemas.microsoft.com/office/drawing/2014/main" id="{6A216C60-EBF8-4E09-B25B-0AE890F61C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3" id="4" name="slide4">
            <a:extLst>
              <a:ext uri="{FF2B5EF4-FFF2-40B4-BE49-F238E27FC236}">
                <a16:creationId xmlns:a16="http://schemas.microsoft.com/office/drawing/2014/main" id="{014D1561-D86A-4059-A107-1A9A7BEC7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4" id="5" name="slide5">
            <a:extLst>
              <a:ext uri="{FF2B5EF4-FFF2-40B4-BE49-F238E27FC236}">
                <a16:creationId xmlns:a16="http://schemas.microsoft.com/office/drawing/2014/main" id="{E9829F28-96C8-4F0F-A712-395DF75020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5" id="6" name="slide6">
            <a:extLst>
              <a:ext uri="{FF2B5EF4-FFF2-40B4-BE49-F238E27FC236}">
                <a16:creationId xmlns:a16="http://schemas.microsoft.com/office/drawing/2014/main" id="{2F831ACB-C994-4AAE-8951-6F9D2CFAC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6" id="7" name="slide7">
            <a:extLst>
              <a:ext uri="{FF2B5EF4-FFF2-40B4-BE49-F238E27FC236}">
                <a16:creationId xmlns:a16="http://schemas.microsoft.com/office/drawing/2014/main" id="{4CC0C539-3960-407A-9CAD-7881B9317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7" id="8" name="slide8">
            <a:extLst>
              <a:ext uri="{FF2B5EF4-FFF2-40B4-BE49-F238E27FC236}">
                <a16:creationId xmlns:a16="http://schemas.microsoft.com/office/drawing/2014/main" id="{07429296-457E-40B0-B45E-C605E64F75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chnical Presentation11" id="9" name="slide9">
            <a:extLst>
              <a:ext uri="{FF2B5EF4-FFF2-40B4-BE49-F238E27FC236}">
                <a16:creationId xmlns:a16="http://schemas.microsoft.com/office/drawing/2014/main" id="{F6A2DA8B-9955-4B3A-B650-A70D8676ED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2024-05-26T15:07:19Z</dcterms:created>
  <dcterms:modified xsi:type="dcterms:W3CDTF">2024-05-26T15:07:19Z</dcterms:modified>
</cp:coreProperties>
</file>