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unViolence_17017360095970/GunViolencePre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B1EA52-DF0C-4A16-AA84-A79DE972A5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Gun Violence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03F6EE6-6434-4645-82A7-1879306FA2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5/26/2024 3:09:35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9" id="10" name="slide10">
            <a:extLst>
              <a:ext uri="{FF2B5EF4-FFF2-40B4-BE49-F238E27FC236}">
                <a16:creationId xmlns:a16="http://schemas.microsoft.com/office/drawing/2014/main" id="{99EEDE94-7090-4415-99D3-D37691C02B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10" id="11" name="slide11">
            <a:extLst>
              <a:ext uri="{FF2B5EF4-FFF2-40B4-BE49-F238E27FC236}">
                <a16:creationId xmlns:a16="http://schemas.microsoft.com/office/drawing/2014/main" id="{36F7CBB0-F7CC-4FEA-9B79-16A374979B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11" id="12" name="slide12">
            <a:extLst>
              <a:ext uri="{FF2B5EF4-FFF2-40B4-BE49-F238E27FC236}">
                <a16:creationId xmlns:a16="http://schemas.microsoft.com/office/drawing/2014/main" id="{B6657862-4154-47B8-86B8-459D3983DF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1" id="2" name="slide2">
            <a:extLst>
              <a:ext uri="{FF2B5EF4-FFF2-40B4-BE49-F238E27FC236}">
                <a16:creationId xmlns:a16="http://schemas.microsoft.com/office/drawing/2014/main" id="{F39A8EBB-0771-4D24-B4A4-1036709AA8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2" id="3" name="slide3">
            <a:extLst>
              <a:ext uri="{FF2B5EF4-FFF2-40B4-BE49-F238E27FC236}">
                <a16:creationId xmlns:a16="http://schemas.microsoft.com/office/drawing/2014/main" id="{CBE9E78D-4676-4A7B-955E-26331DEF4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3" id="4" name="slide4">
            <a:extLst>
              <a:ext uri="{FF2B5EF4-FFF2-40B4-BE49-F238E27FC236}">
                <a16:creationId xmlns:a16="http://schemas.microsoft.com/office/drawing/2014/main" id="{6C4678A4-158E-4F76-8857-655CA8B78B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4" id="5" name="slide5">
            <a:extLst>
              <a:ext uri="{FF2B5EF4-FFF2-40B4-BE49-F238E27FC236}">
                <a16:creationId xmlns:a16="http://schemas.microsoft.com/office/drawing/2014/main" id="{B413EA24-D93A-4148-837F-87503AD9F8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5" id="6" name="slide6">
            <a:extLst>
              <a:ext uri="{FF2B5EF4-FFF2-40B4-BE49-F238E27FC236}">
                <a16:creationId xmlns:a16="http://schemas.microsoft.com/office/drawing/2014/main" id="{6A9A043A-5346-4EFE-869F-F029096AE0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6" id="7" name="slide7">
            <a:extLst>
              <a:ext uri="{FF2B5EF4-FFF2-40B4-BE49-F238E27FC236}">
                <a16:creationId xmlns:a16="http://schemas.microsoft.com/office/drawing/2014/main" id="{3E4737F4-E1EC-4636-9ED7-7C37027AE7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7" id="8" name="slide8">
            <a:extLst>
              <a:ext uri="{FF2B5EF4-FFF2-40B4-BE49-F238E27FC236}">
                <a16:creationId xmlns:a16="http://schemas.microsoft.com/office/drawing/2014/main" id="{0CC0945A-896C-4310-88DE-36CAE75952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n Violence Pres8" id="9" name="slide9">
            <a:extLst>
              <a:ext uri="{FF2B5EF4-FFF2-40B4-BE49-F238E27FC236}">
                <a16:creationId xmlns:a16="http://schemas.microsoft.com/office/drawing/2014/main" id="{B04407B4-40F8-462D-9C74-F7852938F7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2024-05-26T15:09:37Z</dcterms:created>
  <dcterms:modified xsi:type="dcterms:W3CDTF">2024-05-26T15:09:37Z</dcterms:modified>
</cp:coreProperties>
</file>