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p:regular r:id="rId48"/>
      <p:bold r:id="rId49"/>
      <p:italic r:id="rId50"/>
      <p:boldItalic r:id="rId51"/>
    </p:embeddedFont>
    <p:embeddedFont>
      <p:font typeface="Bebas Neue"/>
      <p:regular r:id="rId52"/>
    </p:embeddedFont>
    <p:embeddedFont>
      <p:font typeface="Montserrat Medium"/>
      <p:regular r:id="rId53"/>
      <p:bold r:id="rId54"/>
      <p:italic r:id="rId55"/>
      <p:boldItalic r:id="rId56"/>
    </p:embeddedFont>
    <p:embeddedFont>
      <p:font typeface="Lexend Medium"/>
      <p:regular r:id="rId57"/>
      <p:bold r:id="rId58"/>
    </p:embeddedFont>
    <p:embeddedFont>
      <p:font typeface="Lexen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04DB2D-2BED-4E3C-92B8-46C1915C531B}">
  <a:tblStyle styleId="{5B04DB2D-2BED-4E3C-92B8-46C1915C53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slide" Target="slides/slide42.xml"/><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exen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Medium-regular.fntdata"/><Relationship Id="rId52" Type="http://schemas.openxmlformats.org/officeDocument/2006/relationships/font" Target="fonts/BebasNeue-regular.fntdata"/><Relationship Id="rId11" Type="http://schemas.openxmlformats.org/officeDocument/2006/relationships/slide" Target="slides/slide6.xml"/><Relationship Id="rId55" Type="http://schemas.openxmlformats.org/officeDocument/2006/relationships/font" Target="fonts/MontserratMedium-italic.fntdata"/><Relationship Id="rId10" Type="http://schemas.openxmlformats.org/officeDocument/2006/relationships/slide" Target="slides/slide5.xml"/><Relationship Id="rId54" Type="http://schemas.openxmlformats.org/officeDocument/2006/relationships/font" Target="fonts/MontserratMedium-bold.fntdata"/><Relationship Id="rId13" Type="http://schemas.openxmlformats.org/officeDocument/2006/relationships/slide" Target="slides/slide8.xml"/><Relationship Id="rId57" Type="http://schemas.openxmlformats.org/officeDocument/2006/relationships/font" Target="fonts/LexendMedium-regular.fntdata"/><Relationship Id="rId12" Type="http://schemas.openxmlformats.org/officeDocument/2006/relationships/slide" Target="slides/slide7.xml"/><Relationship Id="rId56" Type="http://schemas.openxmlformats.org/officeDocument/2006/relationships/font" Target="fonts/MontserratMedium-boldItalic.fntdata"/><Relationship Id="rId15" Type="http://schemas.openxmlformats.org/officeDocument/2006/relationships/slide" Target="slides/slide10.xml"/><Relationship Id="rId59" Type="http://schemas.openxmlformats.org/officeDocument/2006/relationships/font" Target="fonts/Lexend-regular.fntdata"/><Relationship Id="rId14" Type="http://schemas.openxmlformats.org/officeDocument/2006/relationships/slide" Target="slides/slide9.xml"/><Relationship Id="rId58" Type="http://schemas.openxmlformats.org/officeDocument/2006/relationships/font" Target="fonts/Lexend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c960fe0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c960fe0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8a1e8f0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8a1e8f0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c927d8c1f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c927d8c1f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28a1e8f080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28a1e8f080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28b30b53d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28b30b53d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28b30b53d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28b30b53d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1c927d8c1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1c927d8c1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290465e88d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290465e88d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290465e88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290465e88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1c927d8c1f6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1c927d8c1f6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28a1e8f080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28a1e8f080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9" name="Shape 2309"/>
        <p:cNvGrpSpPr/>
        <p:nvPr/>
      </p:nvGrpSpPr>
      <p:grpSpPr>
        <a:xfrm>
          <a:off x="0" y="0"/>
          <a:ext cx="0" cy="0"/>
          <a:chOff x="0" y="0"/>
          <a:chExt cx="0" cy="0"/>
        </a:xfrm>
      </p:grpSpPr>
      <p:sp>
        <p:nvSpPr>
          <p:cNvPr id="2310" name="Google Shape;2310;g1105afc42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1" name="Google Shape;2311;g1105afc42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g1c927d8c1f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3" name="Google Shape;2333;g1c927d8c1f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10f9e629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10f9e629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g118898af3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9" name="Google Shape;2379;g118898af3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g118d152111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3" name="Google Shape;2433;g118d152111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1c927d8c1f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1c927d8c1f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6" name="Shape 2516"/>
        <p:cNvGrpSpPr/>
        <p:nvPr/>
      </p:nvGrpSpPr>
      <p:grpSpPr>
        <a:xfrm>
          <a:off x="0" y="0"/>
          <a:ext cx="0" cy="0"/>
          <a:chOff x="0" y="0"/>
          <a:chExt cx="0" cy="0"/>
        </a:xfrm>
      </p:grpSpPr>
      <p:sp>
        <p:nvSpPr>
          <p:cNvPr id="2517" name="Google Shape;2517;g1c927d8c1f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8" name="Google Shape;2518;g1c927d8c1f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1c927d8c1f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1c927d8c1f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1c927d8c1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1c927d8c1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6" name="Shape 2616"/>
        <p:cNvGrpSpPr/>
        <p:nvPr/>
      </p:nvGrpSpPr>
      <p:grpSpPr>
        <a:xfrm>
          <a:off x="0" y="0"/>
          <a:ext cx="0" cy="0"/>
          <a:chOff x="0" y="0"/>
          <a:chExt cx="0" cy="0"/>
        </a:xfrm>
      </p:grpSpPr>
      <p:sp>
        <p:nvSpPr>
          <p:cNvPr id="2617" name="Google Shape;2617;g11ea0acc3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8" name="Google Shape;2618;g11ea0acc3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cf4b8ff5c9_0_30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cf4b8ff5c9_0_30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118898af35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118898af35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11ea0acc3c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11ea0acc3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g11360713c0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3" name="Google Shape;2823;g11360713c0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11dae13609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11dae13609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11393ff6c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2" name="Google Shape;2882;g11393ff6c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11ea0acc3c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11ea0acc3c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2" name="Shape 2902"/>
        <p:cNvGrpSpPr/>
        <p:nvPr/>
      </p:nvGrpSpPr>
      <p:grpSpPr>
        <a:xfrm>
          <a:off x="0" y="0"/>
          <a:ext cx="0" cy="0"/>
          <a:chOff x="0" y="0"/>
          <a:chExt cx="0" cy="0"/>
        </a:xfrm>
      </p:grpSpPr>
      <p:sp>
        <p:nvSpPr>
          <p:cNvPr id="2903" name="Google Shape;2903;g10f9e629e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4" name="Google Shape;2904;g10f9e629e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5" name="Shape 2995"/>
        <p:cNvGrpSpPr/>
        <p:nvPr/>
      </p:nvGrpSpPr>
      <p:grpSpPr>
        <a:xfrm>
          <a:off x="0" y="0"/>
          <a:ext cx="0" cy="0"/>
          <a:chOff x="0" y="0"/>
          <a:chExt cx="0" cy="0"/>
        </a:xfrm>
      </p:grpSpPr>
      <p:sp>
        <p:nvSpPr>
          <p:cNvPr id="2996" name="Google Shape;2996;g1cf4b8ff5c9_0_30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7" name="Google Shape;2997;g1cf4b8ff5c9_0_30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g11ea0acc3c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1" name="Google Shape;3051;g11ea0acc3c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4" name="Shape 3124"/>
        <p:cNvGrpSpPr/>
        <p:nvPr/>
      </p:nvGrpSpPr>
      <p:grpSpPr>
        <a:xfrm>
          <a:off x="0" y="0"/>
          <a:ext cx="0" cy="0"/>
          <a:chOff x="0" y="0"/>
          <a:chExt cx="0" cy="0"/>
        </a:xfrm>
      </p:grpSpPr>
      <p:sp>
        <p:nvSpPr>
          <p:cNvPr id="3125" name="Google Shape;3125;g11ea0acc3c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6" name="Google Shape;3126;g11ea0acc3c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0f9e629e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0f9e629e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7" name="Shape 3257"/>
        <p:cNvGrpSpPr/>
        <p:nvPr/>
      </p:nvGrpSpPr>
      <p:grpSpPr>
        <a:xfrm>
          <a:off x="0" y="0"/>
          <a:ext cx="0" cy="0"/>
          <a:chOff x="0" y="0"/>
          <a:chExt cx="0" cy="0"/>
        </a:xfrm>
      </p:grpSpPr>
      <p:sp>
        <p:nvSpPr>
          <p:cNvPr id="3258" name="Google Shape;3258;g11fe56b4f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9" name="Google Shape;3259;g11fe56b4f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6" name="Shape 3316"/>
        <p:cNvGrpSpPr/>
        <p:nvPr/>
      </p:nvGrpSpPr>
      <p:grpSpPr>
        <a:xfrm>
          <a:off x="0" y="0"/>
          <a:ext cx="0" cy="0"/>
          <a:chOff x="0" y="0"/>
          <a:chExt cx="0" cy="0"/>
        </a:xfrm>
      </p:grpSpPr>
      <p:sp>
        <p:nvSpPr>
          <p:cNvPr id="3317" name="Google Shape;3317;g1105afc42a3_1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8" name="Google Shape;3318;g1105afc42a3_1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0" name="Shape 3470"/>
        <p:cNvGrpSpPr/>
        <p:nvPr/>
      </p:nvGrpSpPr>
      <p:grpSpPr>
        <a:xfrm>
          <a:off x="0" y="0"/>
          <a:ext cx="0" cy="0"/>
          <a:chOff x="0" y="0"/>
          <a:chExt cx="0" cy="0"/>
        </a:xfrm>
      </p:grpSpPr>
      <p:sp>
        <p:nvSpPr>
          <p:cNvPr id="3471" name="Google Shape;3471;g1105afc42a3_1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2" name="Google Shape;3472;g1105afc42a3_1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8b9bc4973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8b9bc4973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8b9bc497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8b9bc497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28b9bc497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28b9bc497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8b9bc497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8b9bc497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8b9bc497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28b9bc497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892575"/>
            <a:ext cx="5120700" cy="2061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sz="4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3141175"/>
            <a:ext cx="5120700" cy="409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400"/>
              <a:buNone/>
              <a:defRPr sz="1600">
                <a:highlight>
                  <a:schemeClr val="accent3"/>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rot="5400000">
            <a:off x="302226" y="467223"/>
            <a:ext cx="390450" cy="390450"/>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8089580" y="-65868"/>
            <a:ext cx="678642" cy="678642"/>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1839783" y="343490"/>
            <a:ext cx="270783" cy="267768"/>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300997" y="7663"/>
            <a:ext cx="542007" cy="531574"/>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46010" y="4331319"/>
            <a:ext cx="344044" cy="337421"/>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p11"/>
          <p:cNvSpPr txBox="1"/>
          <p:nvPr>
            <p:ph hasCustomPrompt="1" type="title"/>
          </p:nvPr>
        </p:nvSpPr>
        <p:spPr>
          <a:xfrm>
            <a:off x="715100" y="848700"/>
            <a:ext cx="7015500" cy="15111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5" name="Google Shape;145;p11"/>
          <p:cNvSpPr txBox="1"/>
          <p:nvPr>
            <p:ph idx="1" type="subTitle"/>
          </p:nvPr>
        </p:nvSpPr>
        <p:spPr>
          <a:xfrm>
            <a:off x="715100" y="2359850"/>
            <a:ext cx="7015500" cy="4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highlight>
                  <a:schemeClr val="accent3"/>
                </a:highlight>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6" name="Google Shape;146;p11"/>
          <p:cNvSpPr/>
          <p:nvPr/>
        </p:nvSpPr>
        <p:spPr>
          <a:xfrm>
            <a:off x="4739558" y="352639"/>
            <a:ext cx="45618" cy="40500"/>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3620638" y="190593"/>
            <a:ext cx="23670" cy="2367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2305850" y="534051"/>
            <a:ext cx="36858" cy="36858"/>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7712488" y="247582"/>
            <a:ext cx="40303" cy="40549"/>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4528204" y="75099"/>
            <a:ext cx="23670" cy="23424"/>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1212421" y="296764"/>
            <a:ext cx="23670" cy="23424"/>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8324700" y="82337"/>
            <a:ext cx="23670" cy="23424"/>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904669" y="113831"/>
            <a:ext cx="40549" cy="40549"/>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1733695" y="43336"/>
            <a:ext cx="40303" cy="40549"/>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713322" y="512054"/>
            <a:ext cx="40549" cy="4054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821866" y="401012"/>
            <a:ext cx="40352" cy="40303"/>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8931844" y="217761"/>
            <a:ext cx="40303" cy="40549"/>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9407746" y="350577"/>
            <a:ext cx="40303" cy="40598"/>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 y="102141"/>
            <a:ext cx="23424" cy="23621"/>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9134143" y="138239"/>
            <a:ext cx="44486" cy="39073"/>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9049650" y="46464"/>
            <a:ext cx="213719" cy="222478"/>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203927" y="286381"/>
            <a:ext cx="37301" cy="3400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125931" y="208876"/>
            <a:ext cx="193297" cy="188868"/>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281341" y="140006"/>
            <a:ext cx="30363" cy="26918"/>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221158" y="77363"/>
            <a:ext cx="150730" cy="152207"/>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233589" y="175289"/>
            <a:ext cx="57920" cy="52802"/>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112288" y="54874"/>
            <a:ext cx="300476" cy="293685"/>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832821" y="22963"/>
            <a:ext cx="57920" cy="52802"/>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711521" y="-93662"/>
            <a:ext cx="300722" cy="285910"/>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5983223" y="182867"/>
            <a:ext cx="59741" cy="52753"/>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5862168" y="70080"/>
            <a:ext cx="302100" cy="278332"/>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6407262" y="295315"/>
            <a:ext cx="304167" cy="298360"/>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5151413" y="223719"/>
            <a:ext cx="304216" cy="298360"/>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533777" y="393116"/>
            <a:ext cx="212046" cy="198021"/>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307720" y="189684"/>
            <a:ext cx="291914" cy="28158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315892" y="207526"/>
            <a:ext cx="277594" cy="2669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962673" y="158164"/>
            <a:ext cx="23670" cy="2367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4874244" y="75099"/>
            <a:ext cx="23670" cy="23424"/>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132043" y="432188"/>
            <a:ext cx="23621" cy="23424"/>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682339" y="285003"/>
            <a:ext cx="23670" cy="23424"/>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7124339" y="23286"/>
            <a:ext cx="23670" cy="23424"/>
          </a:xfrm>
          <a:custGeom>
            <a:rect b="b" l="l" r="r" t="t"/>
            <a:pathLst>
              <a:path extrusionOk="0" h="476" w="481">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147741" y="164834"/>
            <a:ext cx="23670" cy="23670"/>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324399" y="335957"/>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494201" y="377391"/>
            <a:ext cx="23670" cy="2362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472098" y="188208"/>
            <a:ext cx="23424" cy="23670"/>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738997" y="165349"/>
            <a:ext cx="23670" cy="23670"/>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094543" y="455388"/>
            <a:ext cx="40549" cy="40303"/>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2769008" y="121579"/>
            <a:ext cx="40352" cy="40303"/>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375016" y="-68641"/>
            <a:ext cx="40549" cy="40549"/>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00223" y="172018"/>
            <a:ext cx="40303" cy="40549"/>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91" name="Shape 1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2" name="Shape 192"/>
        <p:cNvGrpSpPr/>
        <p:nvPr/>
      </p:nvGrpSpPr>
      <p:grpSpPr>
        <a:xfrm>
          <a:off x="0" y="0"/>
          <a:ext cx="0" cy="0"/>
          <a:chOff x="0" y="0"/>
          <a:chExt cx="0" cy="0"/>
        </a:xfrm>
      </p:grpSpPr>
      <p:sp>
        <p:nvSpPr>
          <p:cNvPr id="193" name="Google Shape;193;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 name="Google Shape;194;p13"/>
          <p:cNvSpPr/>
          <p:nvPr/>
        </p:nvSpPr>
        <p:spPr>
          <a:xfrm>
            <a:off x="7177250" y="-974046"/>
            <a:ext cx="2304258" cy="1303169"/>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717824" y="4759413"/>
            <a:ext cx="1708338" cy="966147"/>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3"/>
          <p:cNvGrpSpPr/>
          <p:nvPr/>
        </p:nvGrpSpPr>
        <p:grpSpPr>
          <a:xfrm>
            <a:off x="18654" y="1102796"/>
            <a:ext cx="659851" cy="3865078"/>
            <a:chOff x="18654" y="1102796"/>
            <a:chExt cx="659851" cy="3865078"/>
          </a:xfrm>
        </p:grpSpPr>
        <p:sp>
          <p:nvSpPr>
            <p:cNvPr id="197" name="Google Shape;197;p13"/>
            <p:cNvSpPr/>
            <p:nvPr/>
          </p:nvSpPr>
          <p:spPr>
            <a:xfrm rot="-5400000">
              <a:off x="222668" y="3213500"/>
              <a:ext cx="36637" cy="36256"/>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rot="-5400000">
              <a:off x="426174" y="3415263"/>
              <a:ext cx="62381" cy="62762"/>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rot="-5400000">
              <a:off x="551769" y="4931466"/>
              <a:ext cx="36256" cy="36560"/>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rot="-5400000">
              <a:off x="204236" y="4755729"/>
              <a:ext cx="57735" cy="52632"/>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rot="-5400000">
              <a:off x="83396" y="4635879"/>
              <a:ext cx="299186" cy="292331"/>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rot="-5400000">
              <a:off x="412527" y="2462035"/>
              <a:ext cx="89649" cy="81728"/>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5400000">
              <a:off x="224508" y="2281479"/>
              <a:ext cx="465460" cy="442533"/>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rot="-5400000">
              <a:off x="361140" y="3983013"/>
              <a:ext cx="328206" cy="306498"/>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49121" y="1110793"/>
              <a:ext cx="451826" cy="43583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rot="-5400000">
              <a:off x="204464" y="4033971"/>
              <a:ext cx="36637" cy="36256"/>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rot="-5400000">
              <a:off x="18654" y="1765603"/>
              <a:ext cx="36637" cy="36637"/>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rot="-5400000">
              <a:off x="55024" y="2811567"/>
              <a:ext cx="36256" cy="36637"/>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rot="-5400000">
              <a:off x="489214" y="1839187"/>
              <a:ext cx="62457" cy="62381"/>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rot="-5400000">
              <a:off x="29965" y="4444511"/>
              <a:ext cx="62381" cy="62762"/>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3"/>
          <p:cNvGrpSpPr/>
          <p:nvPr/>
        </p:nvGrpSpPr>
        <p:grpSpPr>
          <a:xfrm>
            <a:off x="8465503" y="445018"/>
            <a:ext cx="678503" cy="2019849"/>
            <a:chOff x="8465503" y="445018"/>
            <a:chExt cx="678503" cy="2019849"/>
          </a:xfrm>
        </p:grpSpPr>
        <p:sp>
          <p:nvSpPr>
            <p:cNvPr id="212" name="Google Shape;212;p13"/>
            <p:cNvSpPr/>
            <p:nvPr/>
          </p:nvSpPr>
          <p:spPr>
            <a:xfrm>
              <a:off x="8767353" y="1079473"/>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465503" y="2088460"/>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815036" y="445018"/>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592365" y="1711468"/>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8956907" y="850158"/>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17" name="Shape 217"/>
        <p:cNvGrpSpPr/>
        <p:nvPr/>
      </p:nvGrpSpPr>
      <p:grpSpPr>
        <a:xfrm>
          <a:off x="0" y="0"/>
          <a:ext cx="0" cy="0"/>
          <a:chOff x="0" y="0"/>
          <a:chExt cx="0" cy="0"/>
        </a:xfrm>
      </p:grpSpPr>
      <p:sp>
        <p:nvSpPr>
          <p:cNvPr id="218" name="Google Shape;218;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14"/>
          <p:cNvSpPr/>
          <p:nvPr/>
        </p:nvSpPr>
        <p:spPr>
          <a:xfrm rot="2700137">
            <a:off x="-2834189" y="3605166"/>
            <a:ext cx="6841717" cy="4017364"/>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2700137">
            <a:off x="7007411" y="5102566"/>
            <a:ext cx="6841717" cy="4017364"/>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2700137">
            <a:off x="3847186" y="-4073559"/>
            <a:ext cx="6841717" cy="4017364"/>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4"/>
          <p:cNvGrpSpPr/>
          <p:nvPr/>
        </p:nvGrpSpPr>
        <p:grpSpPr>
          <a:xfrm>
            <a:off x="2831670" y="4608490"/>
            <a:ext cx="2607747" cy="712260"/>
            <a:chOff x="2831670" y="4608490"/>
            <a:chExt cx="2607747" cy="712260"/>
          </a:xfrm>
        </p:grpSpPr>
        <p:sp>
          <p:nvSpPr>
            <p:cNvPr id="223" name="Google Shape;223;p14"/>
            <p:cNvSpPr/>
            <p:nvPr/>
          </p:nvSpPr>
          <p:spPr>
            <a:xfrm>
              <a:off x="4742661" y="4642051"/>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592494" y="4608490"/>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831670" y="4944097"/>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428873" y="4957827"/>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3084212" y="4621973"/>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289376" y="4695098"/>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4334126" y="4659520"/>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30" name="Shape 230"/>
        <p:cNvGrpSpPr/>
        <p:nvPr/>
      </p:nvGrpSpPr>
      <p:grpSpPr>
        <a:xfrm>
          <a:off x="0" y="0"/>
          <a:ext cx="0" cy="0"/>
          <a:chOff x="0" y="0"/>
          <a:chExt cx="0" cy="0"/>
        </a:xfrm>
      </p:grpSpPr>
      <p:sp>
        <p:nvSpPr>
          <p:cNvPr id="231" name="Google Shape;231;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15"/>
          <p:cNvSpPr/>
          <p:nvPr/>
        </p:nvSpPr>
        <p:spPr>
          <a:xfrm rot="3600091">
            <a:off x="-1110335" y="3939665"/>
            <a:ext cx="2904752" cy="1642777"/>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681490" y="-1197747"/>
            <a:ext cx="2904746" cy="1642773"/>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5"/>
          <p:cNvGrpSpPr/>
          <p:nvPr/>
        </p:nvGrpSpPr>
        <p:grpSpPr>
          <a:xfrm>
            <a:off x="-100529" y="3092673"/>
            <a:ext cx="4335382" cy="2593449"/>
            <a:chOff x="-100532" y="2825297"/>
            <a:chExt cx="4782023" cy="2860632"/>
          </a:xfrm>
        </p:grpSpPr>
        <p:sp>
          <p:nvSpPr>
            <p:cNvPr id="235" name="Google Shape;235;p15"/>
            <p:cNvSpPr/>
            <p:nvPr/>
          </p:nvSpPr>
          <p:spPr>
            <a:xfrm flipH="1" rot="2700000">
              <a:off x="3574552" y="4589073"/>
              <a:ext cx="71389" cy="63380"/>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flipH="1" rot="2700000">
              <a:off x="1356281" y="5152564"/>
              <a:ext cx="37042" cy="37042"/>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flipH="1" rot="2700000">
              <a:off x="4154302" y="4531892"/>
              <a:ext cx="37042" cy="36657"/>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flipH="1" rot="2700000">
              <a:off x="2914340" y="4473576"/>
              <a:ext cx="36965" cy="37042"/>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rot="2700000">
              <a:off x="2375001" y="4406326"/>
              <a:ext cx="63457" cy="63457"/>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flipH="1" rot="2700000">
              <a:off x="1691072" y="5152763"/>
              <a:ext cx="63149" cy="63072"/>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flipH="1" rot="2700000">
              <a:off x="1776971" y="5467586"/>
              <a:ext cx="47516" cy="42125"/>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flipH="1" rot="2700000">
              <a:off x="3136555" y="4746801"/>
              <a:ext cx="235885" cy="238195"/>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flipH="1" rot="2700000">
              <a:off x="4307438" y="4943076"/>
              <a:ext cx="90642" cy="82633"/>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flipH="1" rot="2700000">
              <a:off x="4117632" y="4754646"/>
              <a:ext cx="470229" cy="459602"/>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flipH="1" rot="2700000">
              <a:off x="1721123" y="4719249"/>
              <a:ext cx="93491" cy="82556"/>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flipH="1" rot="2700000">
              <a:off x="1531335" y="4542603"/>
              <a:ext cx="472771" cy="435574"/>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flipH="1" rot="2700000">
              <a:off x="2229809" y="4952600"/>
              <a:ext cx="476005" cy="466918"/>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flipH="1" rot="2700000">
              <a:off x="47201" y="2925239"/>
              <a:ext cx="476082" cy="466918"/>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flipH="1" rot="2700000">
              <a:off x="-92860" y="3631670"/>
              <a:ext cx="37042" cy="37042"/>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flipH="1" rot="2700000">
              <a:off x="97042" y="3637661"/>
              <a:ext cx="37042" cy="36657"/>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flipH="1" rot="2700000">
              <a:off x="2021211" y="5060350"/>
              <a:ext cx="36965" cy="37042"/>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flipH="1" rot="2700000">
              <a:off x="1523298" y="5641243"/>
              <a:ext cx="36965" cy="37042"/>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flipH="1" rot="2700000">
              <a:off x="3857318" y="4903971"/>
              <a:ext cx="37042" cy="36965"/>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flipH="1" rot="2700000">
              <a:off x="3812382" y="5247412"/>
              <a:ext cx="63149" cy="63457"/>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5"/>
          <p:cNvGrpSpPr/>
          <p:nvPr/>
        </p:nvGrpSpPr>
        <p:grpSpPr>
          <a:xfrm>
            <a:off x="7727591" y="1384"/>
            <a:ext cx="1475971" cy="1552222"/>
            <a:chOff x="7727591" y="1384"/>
            <a:chExt cx="1475971" cy="1552222"/>
          </a:xfrm>
        </p:grpSpPr>
        <p:sp>
          <p:nvSpPr>
            <p:cNvPr id="256" name="Google Shape;256;p15"/>
            <p:cNvSpPr/>
            <p:nvPr/>
          </p:nvSpPr>
          <p:spPr>
            <a:xfrm rot="4499919">
              <a:off x="8478164" y="859620"/>
              <a:ext cx="226659" cy="226659"/>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rot="4499919">
              <a:off x="8951430" y="425151"/>
              <a:ext cx="226659" cy="226659"/>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4499919">
              <a:off x="7769919" y="43712"/>
              <a:ext cx="376650" cy="376650"/>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rot="4499919">
              <a:off x="8286233" y="82928"/>
              <a:ext cx="150286" cy="148810"/>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rot="4499919">
              <a:off x="8799718" y="694772"/>
              <a:ext cx="150237" cy="148613"/>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rot="4499919">
              <a:off x="8799694" y="1387514"/>
              <a:ext cx="150286" cy="148564"/>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62" name="Shape 262"/>
        <p:cNvGrpSpPr/>
        <p:nvPr/>
      </p:nvGrpSpPr>
      <p:grpSpPr>
        <a:xfrm>
          <a:off x="0" y="0"/>
          <a:ext cx="0" cy="0"/>
          <a:chOff x="0" y="0"/>
          <a:chExt cx="0" cy="0"/>
        </a:xfrm>
      </p:grpSpPr>
      <p:sp>
        <p:nvSpPr>
          <p:cNvPr id="263" name="Google Shape;26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16"/>
          <p:cNvSpPr/>
          <p:nvPr/>
        </p:nvSpPr>
        <p:spPr>
          <a:xfrm rot="7200090">
            <a:off x="-3229637" y="-1002655"/>
            <a:ext cx="5237331" cy="3075295"/>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6"/>
          <p:cNvGrpSpPr/>
          <p:nvPr/>
        </p:nvGrpSpPr>
        <p:grpSpPr>
          <a:xfrm>
            <a:off x="6854519" y="103553"/>
            <a:ext cx="2535260" cy="5010884"/>
            <a:chOff x="6854519" y="103553"/>
            <a:chExt cx="2535260" cy="5010884"/>
          </a:xfrm>
        </p:grpSpPr>
        <p:sp>
          <p:nvSpPr>
            <p:cNvPr id="266" name="Google Shape;266;p16"/>
            <p:cNvSpPr/>
            <p:nvPr/>
          </p:nvSpPr>
          <p:spPr>
            <a:xfrm rot="-5400000">
              <a:off x="8978449" y="3897060"/>
              <a:ext cx="33060" cy="32717"/>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rot="-5400000">
              <a:off x="8624820" y="3145404"/>
              <a:ext cx="56292" cy="56636"/>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rot="-5400000">
              <a:off x="8998497" y="3146301"/>
              <a:ext cx="54388" cy="54844"/>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rot="-5400000">
              <a:off x="8140866" y="4776876"/>
              <a:ext cx="52099" cy="4749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rot="-5400000">
              <a:off x="7855024" y="4670770"/>
              <a:ext cx="448813" cy="438520"/>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rot="-5400000">
              <a:off x="8592619" y="4382825"/>
              <a:ext cx="80898" cy="73750"/>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rot="-5400000">
              <a:off x="8422953" y="4219894"/>
              <a:ext cx="420024" cy="399336"/>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rot="-5400000">
              <a:off x="9103405" y="4591461"/>
              <a:ext cx="296168" cy="276580"/>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rot="-5400000">
              <a:off x="8821842" y="1999602"/>
              <a:ext cx="407721" cy="393287"/>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rot="-5400000">
              <a:off x="8962022" y="4637444"/>
              <a:ext cx="33060" cy="32717"/>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rot="-5400000">
              <a:off x="8794349" y="2590495"/>
              <a:ext cx="33060" cy="33060"/>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rot="-5400000">
              <a:off x="8827169" y="3534360"/>
              <a:ext cx="32717" cy="33060"/>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rot="-5400000">
              <a:off x="8733899" y="1699484"/>
              <a:ext cx="56361" cy="56292"/>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5400000">
              <a:off x="8804556" y="5007911"/>
              <a:ext cx="56292" cy="56636"/>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a:off x="6854519" y="103553"/>
              <a:ext cx="2302348" cy="1279377"/>
              <a:chOff x="6854519" y="103553"/>
              <a:chExt cx="2302348" cy="1279377"/>
            </a:xfrm>
          </p:grpSpPr>
          <p:sp>
            <p:nvSpPr>
              <p:cNvPr id="281" name="Google Shape;281;p16"/>
              <p:cNvSpPr/>
              <p:nvPr/>
            </p:nvSpPr>
            <p:spPr>
              <a:xfrm>
                <a:off x="8852650" y="1084569"/>
                <a:ext cx="304216" cy="298360"/>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8004686" y="137113"/>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402253" y="781447"/>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8891436" y="216931"/>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6854519" y="103553"/>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551401" y="190161"/>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7596151" y="154583"/>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4_1">
    <p:spTree>
      <p:nvGrpSpPr>
        <p:cNvPr id="288" name="Shape 288"/>
        <p:cNvGrpSpPr/>
        <p:nvPr/>
      </p:nvGrpSpPr>
      <p:grpSpPr>
        <a:xfrm>
          <a:off x="0" y="0"/>
          <a:ext cx="0" cy="0"/>
          <a:chOff x="0" y="0"/>
          <a:chExt cx="0" cy="0"/>
        </a:xfrm>
      </p:grpSpPr>
      <p:sp>
        <p:nvSpPr>
          <p:cNvPr id="289" name="Google Shape;289;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17"/>
          <p:cNvSpPr/>
          <p:nvPr/>
        </p:nvSpPr>
        <p:spPr>
          <a:xfrm rot="-8099888">
            <a:off x="4971230" y="-2988461"/>
            <a:ext cx="8345545" cy="4900412"/>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rot="-3733031">
            <a:off x="-5550870" y="2449299"/>
            <a:ext cx="8345506" cy="1935534"/>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7"/>
          <p:cNvGrpSpPr/>
          <p:nvPr/>
        </p:nvGrpSpPr>
        <p:grpSpPr>
          <a:xfrm>
            <a:off x="3734632" y="-201517"/>
            <a:ext cx="3141199" cy="736518"/>
            <a:chOff x="3734632" y="-201517"/>
            <a:chExt cx="3141199" cy="736518"/>
          </a:xfrm>
        </p:grpSpPr>
        <p:sp>
          <p:nvSpPr>
            <p:cNvPr id="293" name="Google Shape;293;p17"/>
            <p:cNvSpPr/>
            <p:nvPr/>
          </p:nvSpPr>
          <p:spPr>
            <a:xfrm>
              <a:off x="6499178" y="27798"/>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756610" y="308340"/>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4483814" y="78287"/>
              <a:ext cx="226661" cy="226661"/>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3734632" y="117747"/>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688732" y="-201517"/>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5671232" y="20909"/>
              <a:ext cx="150238" cy="14861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7"/>
          <p:cNvGrpSpPr/>
          <p:nvPr/>
        </p:nvGrpSpPr>
        <p:grpSpPr>
          <a:xfrm>
            <a:off x="115053" y="2850179"/>
            <a:ext cx="376653" cy="776378"/>
            <a:chOff x="115053" y="2850179"/>
            <a:chExt cx="376653" cy="776378"/>
          </a:xfrm>
        </p:grpSpPr>
        <p:sp>
          <p:nvSpPr>
            <p:cNvPr id="300" name="Google Shape;300;p17"/>
            <p:cNvSpPr/>
            <p:nvPr/>
          </p:nvSpPr>
          <p:spPr>
            <a:xfrm>
              <a:off x="115053" y="2850179"/>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71332" y="3477992"/>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7"/>
          <p:cNvGrpSpPr/>
          <p:nvPr/>
        </p:nvGrpSpPr>
        <p:grpSpPr>
          <a:xfrm>
            <a:off x="2260929" y="2258795"/>
            <a:ext cx="7041313" cy="2969217"/>
            <a:chOff x="4710633" y="3026707"/>
            <a:chExt cx="4686710" cy="1976316"/>
          </a:xfrm>
        </p:grpSpPr>
        <p:sp>
          <p:nvSpPr>
            <p:cNvPr id="303" name="Google Shape;303;p17"/>
            <p:cNvSpPr/>
            <p:nvPr/>
          </p:nvSpPr>
          <p:spPr>
            <a:xfrm>
              <a:off x="5110113" y="4834831"/>
              <a:ext cx="23670" cy="2367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936913" y="4484012"/>
              <a:ext cx="23670" cy="23424"/>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9006814" y="3574307"/>
              <a:ext cx="40549" cy="40598"/>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8888097" y="4242592"/>
              <a:ext cx="40549" cy="4054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9054941" y="4239124"/>
              <a:ext cx="40352" cy="40303"/>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9213296" y="3459502"/>
              <a:ext cx="40303" cy="40598"/>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8939693" y="3247164"/>
              <a:ext cx="44486" cy="39073"/>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8855200" y="3155389"/>
              <a:ext cx="213719" cy="222478"/>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770816" y="4784244"/>
              <a:ext cx="30363" cy="26918"/>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710633" y="4721600"/>
              <a:ext cx="150730" cy="152207"/>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5723064" y="4819527"/>
              <a:ext cx="57920" cy="52802"/>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5601763" y="4699111"/>
              <a:ext cx="300476" cy="293685"/>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9216298" y="4020980"/>
              <a:ext cx="59741" cy="52753"/>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9095243" y="3908192"/>
              <a:ext cx="302100" cy="278332"/>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7019475" y="4696990"/>
              <a:ext cx="304167" cy="298360"/>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8928104" y="4609201"/>
              <a:ext cx="277594" cy="2669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6452148" y="4802402"/>
              <a:ext cx="23670" cy="2367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9165612" y="3026707"/>
              <a:ext cx="23621" cy="2362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7401634" y="4979353"/>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8972072" y="4003461"/>
              <a:ext cx="23670" cy="23670"/>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9134807" y="3665984"/>
              <a:ext cx="23424" cy="23670"/>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4_1_1">
    <p:spTree>
      <p:nvGrpSpPr>
        <p:cNvPr id="324" name="Shape 324"/>
        <p:cNvGrpSpPr/>
        <p:nvPr/>
      </p:nvGrpSpPr>
      <p:grpSpPr>
        <a:xfrm>
          <a:off x="0" y="0"/>
          <a:ext cx="0" cy="0"/>
          <a:chOff x="0" y="0"/>
          <a:chExt cx="0" cy="0"/>
        </a:xfrm>
      </p:grpSpPr>
      <p:sp>
        <p:nvSpPr>
          <p:cNvPr id="325" name="Google Shape;325;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6" name="Google Shape;326;p18"/>
          <p:cNvGrpSpPr/>
          <p:nvPr/>
        </p:nvGrpSpPr>
        <p:grpSpPr>
          <a:xfrm>
            <a:off x="-92058" y="-39324"/>
            <a:ext cx="825661" cy="5143500"/>
            <a:chOff x="-92058" y="-39324"/>
            <a:chExt cx="825661" cy="5143500"/>
          </a:xfrm>
        </p:grpSpPr>
        <p:sp>
          <p:nvSpPr>
            <p:cNvPr id="327" name="Google Shape;327;p18"/>
            <p:cNvSpPr/>
            <p:nvPr/>
          </p:nvSpPr>
          <p:spPr>
            <a:xfrm>
              <a:off x="-68075" y="5049614"/>
              <a:ext cx="61458" cy="54563"/>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42101" y="458097"/>
              <a:ext cx="49657" cy="49657"/>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144273" y="3703071"/>
              <a:ext cx="31889" cy="31558"/>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105954" y="2746349"/>
              <a:ext cx="54298" cy="54629"/>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78507" y="3377821"/>
              <a:ext cx="54629" cy="5462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227557" y="936159"/>
              <a:ext cx="54298" cy="54629"/>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323751" y="4074669"/>
              <a:ext cx="409851" cy="401962"/>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44620" y="-5844"/>
              <a:ext cx="393277" cy="379354"/>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91752" y="1300622"/>
              <a:ext cx="373984" cy="3596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291860" y="2216504"/>
              <a:ext cx="31889" cy="31889"/>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13379" y="4675703"/>
              <a:ext cx="31889" cy="31558"/>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92058" y="320864"/>
              <a:ext cx="31823" cy="31558"/>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70910" y="-39324"/>
              <a:ext cx="31889" cy="31889"/>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8"/>
          <p:cNvGrpSpPr/>
          <p:nvPr/>
        </p:nvGrpSpPr>
        <p:grpSpPr>
          <a:xfrm>
            <a:off x="6472987" y="-7810"/>
            <a:ext cx="2837357" cy="1043786"/>
            <a:chOff x="6472987" y="-7810"/>
            <a:chExt cx="2837357" cy="1043786"/>
          </a:xfrm>
        </p:grpSpPr>
        <p:sp>
          <p:nvSpPr>
            <p:cNvPr id="341" name="Google Shape;341;p18"/>
            <p:cNvSpPr/>
            <p:nvPr/>
          </p:nvSpPr>
          <p:spPr>
            <a:xfrm>
              <a:off x="8131436" y="25751"/>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9018186" y="105568"/>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981269" y="-7810"/>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8641520" y="659322"/>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817648" y="341527"/>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472987" y="5673"/>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9160057" y="510708"/>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8678151" y="78798"/>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7722901" y="43220"/>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50" name="Shape 350"/>
        <p:cNvGrpSpPr/>
        <p:nvPr/>
      </p:nvGrpSpPr>
      <p:grpSpPr>
        <a:xfrm>
          <a:off x="0" y="0"/>
          <a:ext cx="0" cy="0"/>
          <a:chOff x="0" y="0"/>
          <a:chExt cx="0" cy="0"/>
        </a:xfrm>
      </p:grpSpPr>
      <p:sp>
        <p:nvSpPr>
          <p:cNvPr id="351" name="Google Shape;351;p19"/>
          <p:cNvSpPr/>
          <p:nvPr/>
        </p:nvSpPr>
        <p:spPr>
          <a:xfrm rot="3599803">
            <a:off x="7469592" y="-255676"/>
            <a:ext cx="3440659" cy="2121052"/>
          </a:xfrm>
          <a:prstGeom prst="doubleWave">
            <a:avLst>
              <a:gd fmla="val 3766"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19"/>
          <p:cNvSpPr txBox="1"/>
          <p:nvPr>
            <p:ph hasCustomPrompt="1" idx="2" type="title"/>
          </p:nvPr>
        </p:nvSpPr>
        <p:spPr>
          <a:xfrm>
            <a:off x="715099" y="1255939"/>
            <a:ext cx="6858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4" name="Google Shape;354;p19"/>
          <p:cNvSpPr txBox="1"/>
          <p:nvPr>
            <p:ph idx="1" type="subTitle"/>
          </p:nvPr>
        </p:nvSpPr>
        <p:spPr>
          <a:xfrm>
            <a:off x="715099" y="2227381"/>
            <a:ext cx="2743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19"/>
          <p:cNvSpPr txBox="1"/>
          <p:nvPr>
            <p:ph hasCustomPrompt="1" idx="3" type="title"/>
          </p:nvPr>
        </p:nvSpPr>
        <p:spPr>
          <a:xfrm>
            <a:off x="4276449" y="1255939"/>
            <a:ext cx="6858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6" name="Google Shape;356;p19"/>
          <p:cNvSpPr txBox="1"/>
          <p:nvPr>
            <p:ph idx="4" type="subTitle"/>
          </p:nvPr>
        </p:nvSpPr>
        <p:spPr>
          <a:xfrm>
            <a:off x="4276449" y="2227390"/>
            <a:ext cx="2743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19"/>
          <p:cNvSpPr txBox="1"/>
          <p:nvPr>
            <p:ph hasCustomPrompt="1" idx="5" type="title"/>
          </p:nvPr>
        </p:nvSpPr>
        <p:spPr>
          <a:xfrm>
            <a:off x="715099" y="3083723"/>
            <a:ext cx="6858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8" name="Google Shape;358;p19"/>
          <p:cNvSpPr txBox="1"/>
          <p:nvPr>
            <p:ph idx="6" type="subTitle"/>
          </p:nvPr>
        </p:nvSpPr>
        <p:spPr>
          <a:xfrm>
            <a:off x="715099" y="4050971"/>
            <a:ext cx="2743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19"/>
          <p:cNvSpPr txBox="1"/>
          <p:nvPr>
            <p:ph hasCustomPrompt="1" idx="7" type="title"/>
          </p:nvPr>
        </p:nvSpPr>
        <p:spPr>
          <a:xfrm>
            <a:off x="4276449" y="3083723"/>
            <a:ext cx="6858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0" name="Google Shape;360;p19"/>
          <p:cNvSpPr txBox="1"/>
          <p:nvPr>
            <p:ph idx="8" type="subTitle"/>
          </p:nvPr>
        </p:nvSpPr>
        <p:spPr>
          <a:xfrm>
            <a:off x="4276449" y="4050965"/>
            <a:ext cx="2743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19"/>
          <p:cNvSpPr txBox="1"/>
          <p:nvPr>
            <p:ph idx="9" type="subTitle"/>
          </p:nvPr>
        </p:nvSpPr>
        <p:spPr>
          <a:xfrm>
            <a:off x="715099" y="1860950"/>
            <a:ext cx="27432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2" name="Google Shape;362;p19"/>
          <p:cNvSpPr txBox="1"/>
          <p:nvPr>
            <p:ph idx="13" type="subTitle"/>
          </p:nvPr>
        </p:nvSpPr>
        <p:spPr>
          <a:xfrm>
            <a:off x="4276449" y="1860962"/>
            <a:ext cx="27432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3" name="Google Shape;363;p19"/>
          <p:cNvSpPr txBox="1"/>
          <p:nvPr>
            <p:ph idx="14" type="subTitle"/>
          </p:nvPr>
        </p:nvSpPr>
        <p:spPr>
          <a:xfrm>
            <a:off x="715099" y="3684300"/>
            <a:ext cx="27432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4" name="Google Shape;364;p19"/>
          <p:cNvSpPr txBox="1"/>
          <p:nvPr>
            <p:ph idx="15" type="subTitle"/>
          </p:nvPr>
        </p:nvSpPr>
        <p:spPr>
          <a:xfrm>
            <a:off x="4276449" y="3684296"/>
            <a:ext cx="27432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5" name="Google Shape;365;p19"/>
          <p:cNvSpPr/>
          <p:nvPr/>
        </p:nvSpPr>
        <p:spPr>
          <a:xfrm>
            <a:off x="8094945" y="4609850"/>
            <a:ext cx="516938" cy="609849"/>
          </a:xfrm>
          <a:custGeom>
            <a:rect b="b" l="l" r="r" t="t"/>
            <a:pathLst>
              <a:path extrusionOk="0" h="16055" w="13609">
                <a:moveTo>
                  <a:pt x="838" y="1"/>
                </a:moveTo>
                <a:lnTo>
                  <a:pt x="838" y="3063"/>
                </a:lnTo>
                <a:lnTo>
                  <a:pt x="1" y="3063"/>
                </a:lnTo>
                <a:lnTo>
                  <a:pt x="1" y="16054"/>
                </a:lnTo>
                <a:lnTo>
                  <a:pt x="13608" y="16054"/>
                </a:lnTo>
                <a:lnTo>
                  <a:pt x="13608" y="3063"/>
                </a:lnTo>
                <a:lnTo>
                  <a:pt x="4210" y="3063"/>
                </a:lnTo>
                <a:lnTo>
                  <a:pt x="421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722619" y="4568941"/>
            <a:ext cx="408643" cy="650569"/>
          </a:xfrm>
          <a:custGeom>
            <a:rect b="b" l="l" r="r" t="t"/>
            <a:pathLst>
              <a:path extrusionOk="0" h="17127" w="10758">
                <a:moveTo>
                  <a:pt x="4026" y="0"/>
                </a:moveTo>
                <a:cubicBezTo>
                  <a:pt x="3754" y="0"/>
                  <a:pt x="3533" y="221"/>
                  <a:pt x="3533" y="494"/>
                </a:cubicBezTo>
                <a:cubicBezTo>
                  <a:pt x="3533" y="673"/>
                  <a:pt x="3631" y="828"/>
                  <a:pt x="3772" y="918"/>
                </a:cubicBezTo>
                <a:lnTo>
                  <a:pt x="3772" y="6045"/>
                </a:lnTo>
                <a:lnTo>
                  <a:pt x="268" y="15631"/>
                </a:lnTo>
                <a:cubicBezTo>
                  <a:pt x="0" y="16360"/>
                  <a:pt x="541" y="17127"/>
                  <a:pt x="1312" y="17127"/>
                </a:cubicBezTo>
                <a:lnTo>
                  <a:pt x="9440" y="17127"/>
                </a:lnTo>
                <a:cubicBezTo>
                  <a:pt x="10217" y="17127"/>
                  <a:pt x="10757" y="16360"/>
                  <a:pt x="10489" y="15631"/>
                </a:cubicBezTo>
                <a:lnTo>
                  <a:pt x="6985" y="6045"/>
                </a:lnTo>
                <a:lnTo>
                  <a:pt x="6985" y="918"/>
                </a:lnTo>
                <a:cubicBezTo>
                  <a:pt x="7126" y="828"/>
                  <a:pt x="7225" y="673"/>
                  <a:pt x="7225" y="494"/>
                </a:cubicBezTo>
                <a:cubicBezTo>
                  <a:pt x="7225" y="221"/>
                  <a:pt x="7004" y="0"/>
                  <a:pt x="673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8655694" y="4265025"/>
            <a:ext cx="599479" cy="954487"/>
          </a:xfrm>
          <a:custGeom>
            <a:rect b="b" l="l" r="r" t="t"/>
            <a:pathLst>
              <a:path extrusionOk="0" h="25128" w="15782">
                <a:moveTo>
                  <a:pt x="5904" y="0"/>
                </a:moveTo>
                <a:cubicBezTo>
                  <a:pt x="5504" y="0"/>
                  <a:pt x="5180" y="325"/>
                  <a:pt x="5180" y="725"/>
                </a:cubicBezTo>
                <a:cubicBezTo>
                  <a:pt x="5180" y="988"/>
                  <a:pt x="5321" y="1219"/>
                  <a:pt x="5532" y="1341"/>
                </a:cubicBezTo>
                <a:lnTo>
                  <a:pt x="5532" y="8867"/>
                </a:lnTo>
                <a:lnTo>
                  <a:pt x="391" y="22931"/>
                </a:lnTo>
                <a:cubicBezTo>
                  <a:pt x="1" y="23999"/>
                  <a:pt x="791" y="25128"/>
                  <a:pt x="1929" y="25128"/>
                </a:cubicBezTo>
                <a:lnTo>
                  <a:pt x="13853" y="25128"/>
                </a:lnTo>
                <a:cubicBezTo>
                  <a:pt x="14992" y="25128"/>
                  <a:pt x="15782" y="23999"/>
                  <a:pt x="15391" y="22931"/>
                </a:cubicBezTo>
                <a:lnTo>
                  <a:pt x="10245" y="8867"/>
                </a:lnTo>
                <a:lnTo>
                  <a:pt x="10245" y="1341"/>
                </a:lnTo>
                <a:cubicBezTo>
                  <a:pt x="10457" y="1219"/>
                  <a:pt x="10598" y="988"/>
                  <a:pt x="10598" y="725"/>
                </a:cubicBezTo>
                <a:cubicBezTo>
                  <a:pt x="10598" y="325"/>
                  <a:pt x="10274" y="0"/>
                  <a:pt x="987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8535677" y="4404733"/>
            <a:ext cx="267149" cy="814778"/>
          </a:xfrm>
          <a:custGeom>
            <a:rect b="b" l="l" r="r" t="t"/>
            <a:pathLst>
              <a:path extrusionOk="0" h="21450" w="7033">
                <a:moveTo>
                  <a:pt x="673" y="1"/>
                </a:moveTo>
                <a:cubicBezTo>
                  <a:pt x="301" y="1"/>
                  <a:pt x="0" y="302"/>
                  <a:pt x="0" y="673"/>
                </a:cubicBezTo>
                <a:cubicBezTo>
                  <a:pt x="0" y="1040"/>
                  <a:pt x="301" y="1341"/>
                  <a:pt x="673" y="1341"/>
                </a:cubicBezTo>
                <a:lnTo>
                  <a:pt x="649" y="1341"/>
                </a:lnTo>
                <a:lnTo>
                  <a:pt x="649" y="18585"/>
                </a:lnTo>
                <a:cubicBezTo>
                  <a:pt x="649" y="20170"/>
                  <a:pt x="1934" y="21450"/>
                  <a:pt x="3519" y="21450"/>
                </a:cubicBezTo>
                <a:cubicBezTo>
                  <a:pt x="5099" y="21450"/>
                  <a:pt x="6383" y="20170"/>
                  <a:pt x="6383" y="18585"/>
                </a:cubicBezTo>
                <a:lnTo>
                  <a:pt x="6383" y="1341"/>
                </a:lnTo>
                <a:lnTo>
                  <a:pt x="6360" y="1341"/>
                </a:lnTo>
                <a:cubicBezTo>
                  <a:pt x="6731" y="1341"/>
                  <a:pt x="7032" y="1040"/>
                  <a:pt x="7032" y="673"/>
                </a:cubicBezTo>
                <a:cubicBezTo>
                  <a:pt x="7032" y="302"/>
                  <a:pt x="6731" y="1"/>
                  <a:pt x="636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69" name="Shape 369"/>
        <p:cNvGrpSpPr/>
        <p:nvPr/>
      </p:nvGrpSpPr>
      <p:grpSpPr>
        <a:xfrm>
          <a:off x="0" y="0"/>
          <a:ext cx="0" cy="0"/>
          <a:chOff x="0" y="0"/>
          <a:chExt cx="0" cy="0"/>
        </a:xfrm>
      </p:grpSpPr>
      <p:sp>
        <p:nvSpPr>
          <p:cNvPr id="370" name="Google Shape;370;p20"/>
          <p:cNvSpPr txBox="1"/>
          <p:nvPr>
            <p:ph type="title"/>
          </p:nvPr>
        </p:nvSpPr>
        <p:spPr>
          <a:xfrm>
            <a:off x="2177775" y="3048138"/>
            <a:ext cx="5739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71" name="Google Shape;371;p20"/>
          <p:cNvSpPr txBox="1"/>
          <p:nvPr>
            <p:ph idx="1" type="subTitle"/>
          </p:nvPr>
        </p:nvSpPr>
        <p:spPr>
          <a:xfrm>
            <a:off x="715100" y="1468774"/>
            <a:ext cx="7202400" cy="166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372" name="Google Shape;372;p20"/>
          <p:cNvSpPr/>
          <p:nvPr/>
        </p:nvSpPr>
        <p:spPr>
          <a:xfrm rot="-9900360">
            <a:off x="4189079" y="-683977"/>
            <a:ext cx="6599079" cy="1342043"/>
          </a:xfrm>
          <a:prstGeom prst="doubleWave">
            <a:avLst>
              <a:gd fmla="val 1034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0192" y="2757137"/>
            <a:ext cx="64130" cy="56935"/>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8619682" y="2721933"/>
            <a:ext cx="33276" cy="33276"/>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8770201" y="2738956"/>
            <a:ext cx="56658" cy="57004"/>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9112150" y="3521571"/>
            <a:ext cx="33276" cy="32930"/>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8858058" y="1864611"/>
            <a:ext cx="33276" cy="32930"/>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181386" y="1352056"/>
            <a:ext cx="33276" cy="32930"/>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373219" y="4169765"/>
            <a:ext cx="33206" cy="33276"/>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8417958" y="1588930"/>
            <a:ext cx="57004" cy="57004"/>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141401" y="353743"/>
            <a:ext cx="56658" cy="57004"/>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112761" y="1012666"/>
            <a:ext cx="57004" cy="57004"/>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8900326" y="2375839"/>
            <a:ext cx="57004" cy="56658"/>
          </a:xfrm>
          <a:custGeom>
            <a:rect b="b" l="l" r="r" t="t"/>
            <a:pathLst>
              <a:path extrusionOk="0" h="819" w="824">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248905" y="3497836"/>
            <a:ext cx="32930" cy="33206"/>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535580" y="3756839"/>
            <a:ext cx="52438" cy="47803"/>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425932" y="3647884"/>
            <a:ext cx="271739" cy="265513"/>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454572" y="5519643"/>
            <a:ext cx="42684" cy="37841"/>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369967" y="5431578"/>
            <a:ext cx="211898" cy="213974"/>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8697979" y="3662418"/>
            <a:ext cx="81425" cy="74230"/>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8527455" y="3493139"/>
            <a:ext cx="422413" cy="412866"/>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9107804" y="517703"/>
            <a:ext cx="81425" cy="74230"/>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8937279" y="353750"/>
            <a:ext cx="422759" cy="401936"/>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0578" y="4712884"/>
            <a:ext cx="427602" cy="419438"/>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287436" y="2834340"/>
            <a:ext cx="427671" cy="419438"/>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8687407" y="1038062"/>
            <a:ext cx="298097" cy="278380"/>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169003" y="1528045"/>
            <a:ext cx="390244" cy="375301"/>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273462" y="2483744"/>
            <a:ext cx="33276" cy="33276"/>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149149" y="2366971"/>
            <a:ext cx="33276" cy="32930"/>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567817" y="5109830"/>
            <a:ext cx="33206" cy="33276"/>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8896257" y="886077"/>
            <a:ext cx="33276" cy="32930"/>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9185560" y="1396614"/>
            <a:ext cx="33276" cy="33206"/>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8726770" y="1461641"/>
            <a:ext cx="33276" cy="32930"/>
          </a:xfrm>
          <a:custGeom>
            <a:rect b="b" l="l" r="r" t="t"/>
            <a:pathLst>
              <a:path extrusionOk="0" h="476" w="481">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515103" y="5795111"/>
            <a:ext cx="33206" cy="33276"/>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9064347" y="3946534"/>
            <a:ext cx="33276" cy="33206"/>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191971" y="5963007"/>
            <a:ext cx="57004" cy="56658"/>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8896798" y="3319501"/>
            <a:ext cx="57004" cy="57004"/>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8846297" y="4181464"/>
            <a:ext cx="56728" cy="57004"/>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8499657" y="727244"/>
            <a:ext cx="56658" cy="57004"/>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8594370" y="75362"/>
            <a:ext cx="298097" cy="278380"/>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rot="-9900447">
            <a:off x="-1215312" y="4472478"/>
            <a:ext cx="5397121" cy="1342043"/>
          </a:xfrm>
          <a:prstGeom prst="doubleWave">
            <a:avLst>
              <a:gd fmla="val 1034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920850" y="1593600"/>
            <a:ext cx="45324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15100" y="1538538"/>
            <a:ext cx="1100700" cy="9519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 name="Google Shape;19;p3"/>
          <p:cNvSpPr txBox="1"/>
          <p:nvPr>
            <p:ph idx="1" type="subTitle"/>
          </p:nvPr>
        </p:nvSpPr>
        <p:spPr>
          <a:xfrm>
            <a:off x="1920850" y="2630175"/>
            <a:ext cx="4532400" cy="39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highlight>
                  <a:schemeClr val="accent3"/>
                </a:high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p:nvPr/>
        </p:nvSpPr>
        <p:spPr>
          <a:xfrm rot="8100000">
            <a:off x="451449" y="4362745"/>
            <a:ext cx="297700" cy="297700"/>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8100000">
            <a:off x="158889" y="984417"/>
            <a:ext cx="297700" cy="297700"/>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8100000">
            <a:off x="325057" y="82794"/>
            <a:ext cx="297700" cy="297700"/>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8100000">
            <a:off x="1199298" y="-268295"/>
            <a:ext cx="494702" cy="494702"/>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00000">
            <a:off x="991548" y="195268"/>
            <a:ext cx="197325" cy="195450"/>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8100000">
            <a:off x="1623606" y="187387"/>
            <a:ext cx="197389" cy="195127"/>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8100000">
            <a:off x="35777" y="4064698"/>
            <a:ext cx="197389" cy="195192"/>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8100000">
            <a:off x="107849" y="2845745"/>
            <a:ext cx="297700" cy="297700"/>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11" name="Shape 411"/>
        <p:cNvGrpSpPr/>
        <p:nvPr/>
      </p:nvGrpSpPr>
      <p:grpSpPr>
        <a:xfrm>
          <a:off x="0" y="0"/>
          <a:ext cx="0" cy="0"/>
          <a:chOff x="0" y="0"/>
          <a:chExt cx="0" cy="0"/>
        </a:xfrm>
      </p:grpSpPr>
      <p:sp>
        <p:nvSpPr>
          <p:cNvPr id="412" name="Google Shape;412;p21"/>
          <p:cNvSpPr txBox="1"/>
          <p:nvPr>
            <p:ph idx="1" type="subTitle"/>
          </p:nvPr>
        </p:nvSpPr>
        <p:spPr>
          <a:xfrm>
            <a:off x="2559300" y="2139820"/>
            <a:ext cx="4025400" cy="14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13" name="Google Shape;413;p21"/>
          <p:cNvSpPr txBox="1"/>
          <p:nvPr>
            <p:ph type="title"/>
          </p:nvPr>
        </p:nvSpPr>
        <p:spPr>
          <a:xfrm>
            <a:off x="2559300" y="1403673"/>
            <a:ext cx="4025400" cy="769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highlight>
                  <a:schemeClr val="accent3"/>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4" name="Google Shape;414;p21"/>
          <p:cNvGrpSpPr/>
          <p:nvPr/>
        </p:nvGrpSpPr>
        <p:grpSpPr>
          <a:xfrm>
            <a:off x="152032" y="2868621"/>
            <a:ext cx="312039" cy="514093"/>
            <a:chOff x="152032" y="2868621"/>
            <a:chExt cx="312039" cy="514093"/>
          </a:xfrm>
        </p:grpSpPr>
        <p:sp>
          <p:nvSpPr>
            <p:cNvPr id="415" name="Google Shape;415;p21"/>
            <p:cNvSpPr/>
            <p:nvPr/>
          </p:nvSpPr>
          <p:spPr>
            <a:xfrm>
              <a:off x="237410" y="3156053"/>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152032" y="2868621"/>
              <a:ext cx="150238" cy="14861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17" name="Shape 417"/>
        <p:cNvGrpSpPr/>
        <p:nvPr/>
      </p:nvGrpSpPr>
      <p:grpSpPr>
        <a:xfrm>
          <a:off x="0" y="0"/>
          <a:ext cx="0" cy="0"/>
          <a:chOff x="0" y="0"/>
          <a:chExt cx="0" cy="0"/>
        </a:xfrm>
      </p:grpSpPr>
      <p:sp>
        <p:nvSpPr>
          <p:cNvPr id="418" name="Google Shape;418;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2"/>
          <p:cNvSpPr txBox="1"/>
          <p:nvPr>
            <p:ph idx="1" type="subTitle"/>
          </p:nvPr>
        </p:nvSpPr>
        <p:spPr>
          <a:xfrm>
            <a:off x="720000" y="2515325"/>
            <a:ext cx="21579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0" name="Google Shape;420;p22"/>
          <p:cNvSpPr txBox="1"/>
          <p:nvPr>
            <p:ph idx="2" type="subTitle"/>
          </p:nvPr>
        </p:nvSpPr>
        <p:spPr>
          <a:xfrm>
            <a:off x="720000" y="2892189"/>
            <a:ext cx="2157900" cy="122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22"/>
          <p:cNvSpPr txBox="1"/>
          <p:nvPr>
            <p:ph idx="3" type="subTitle"/>
          </p:nvPr>
        </p:nvSpPr>
        <p:spPr>
          <a:xfrm>
            <a:off x="3403800" y="2892189"/>
            <a:ext cx="2157900" cy="122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22"/>
          <p:cNvSpPr txBox="1"/>
          <p:nvPr>
            <p:ph idx="4" type="subTitle"/>
          </p:nvPr>
        </p:nvSpPr>
        <p:spPr>
          <a:xfrm>
            <a:off x="6087600" y="2892189"/>
            <a:ext cx="2157900" cy="122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2"/>
          <p:cNvSpPr txBox="1"/>
          <p:nvPr>
            <p:ph idx="5" type="subTitle"/>
          </p:nvPr>
        </p:nvSpPr>
        <p:spPr>
          <a:xfrm>
            <a:off x="3403800" y="2515325"/>
            <a:ext cx="21579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4" name="Google Shape;424;p22"/>
          <p:cNvSpPr txBox="1"/>
          <p:nvPr>
            <p:ph idx="6" type="subTitle"/>
          </p:nvPr>
        </p:nvSpPr>
        <p:spPr>
          <a:xfrm>
            <a:off x="6087600" y="2515325"/>
            <a:ext cx="21579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5" name="Google Shape;425;p22"/>
          <p:cNvSpPr/>
          <p:nvPr/>
        </p:nvSpPr>
        <p:spPr>
          <a:xfrm>
            <a:off x="8428903" y="1447482"/>
            <a:ext cx="413400" cy="413354"/>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rot="-8100000">
            <a:off x="7653064" y="-678306"/>
            <a:ext cx="2813740" cy="1591305"/>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7041994" y="204652"/>
            <a:ext cx="83859" cy="84371"/>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2"/>
          <p:cNvGrpSpPr/>
          <p:nvPr/>
        </p:nvGrpSpPr>
        <p:grpSpPr>
          <a:xfrm>
            <a:off x="-100766" y="4283036"/>
            <a:ext cx="930856" cy="937389"/>
            <a:chOff x="7807813" y="457059"/>
            <a:chExt cx="544870" cy="548630"/>
          </a:xfrm>
        </p:grpSpPr>
        <p:grpSp>
          <p:nvGrpSpPr>
            <p:cNvPr id="429" name="Google Shape;429;p22"/>
            <p:cNvGrpSpPr/>
            <p:nvPr/>
          </p:nvGrpSpPr>
          <p:grpSpPr>
            <a:xfrm>
              <a:off x="7807813" y="457059"/>
              <a:ext cx="544870" cy="548630"/>
              <a:chOff x="4560490" y="1914307"/>
              <a:chExt cx="265260" cy="267077"/>
            </a:xfrm>
          </p:grpSpPr>
          <p:sp>
            <p:nvSpPr>
              <p:cNvPr id="430" name="Google Shape;430;p22"/>
              <p:cNvSpPr/>
              <p:nvPr/>
            </p:nvSpPr>
            <p:spPr>
              <a:xfrm>
                <a:off x="4593749" y="1957227"/>
                <a:ext cx="179589" cy="179589"/>
              </a:xfrm>
              <a:custGeom>
                <a:rect b="b" l="l" r="r" t="t"/>
                <a:pathLst>
                  <a:path extrusionOk="0" h="5335" w="5335">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4679722" y="1920636"/>
                <a:ext cx="3838" cy="52614"/>
              </a:xfrm>
              <a:custGeom>
                <a:rect b="b" l="l" r="r" t="t"/>
                <a:pathLst>
                  <a:path extrusionOk="0" h="1563" w="114">
                    <a:moveTo>
                      <a:pt x="0" y="1"/>
                    </a:moveTo>
                    <a:lnTo>
                      <a:pt x="0" y="1562"/>
                    </a:lnTo>
                    <a:lnTo>
                      <a:pt x="113" y="1562"/>
                    </a:lnTo>
                    <a:lnTo>
                      <a:pt x="1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4675279" y="1914307"/>
                <a:ext cx="12691" cy="12691"/>
              </a:xfrm>
              <a:custGeom>
                <a:rect b="b" l="l" r="r" t="t"/>
                <a:pathLst>
                  <a:path extrusionOk="0" h="377" w="377">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4734356" y="1944873"/>
                <a:ext cx="40092" cy="40092"/>
              </a:xfrm>
              <a:custGeom>
                <a:rect b="b" l="l" r="r" t="t"/>
                <a:pathLst>
                  <a:path extrusionOk="0" h="1191" w="1191">
                    <a:moveTo>
                      <a:pt x="1105" y="0"/>
                    </a:moveTo>
                    <a:lnTo>
                      <a:pt x="0" y="1110"/>
                    </a:lnTo>
                    <a:lnTo>
                      <a:pt x="80" y="1190"/>
                    </a:lnTo>
                    <a:lnTo>
                      <a:pt x="1190" y="85"/>
                    </a:lnTo>
                    <a:lnTo>
                      <a:pt x="11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4765999" y="1939958"/>
                <a:ext cx="13970" cy="12691"/>
              </a:xfrm>
              <a:custGeom>
                <a:rect b="b" l="l" r="r" t="t"/>
                <a:pathLst>
                  <a:path extrusionOk="0" h="377" w="415">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4766639" y="2031957"/>
                <a:ext cx="52749" cy="3972"/>
              </a:xfrm>
              <a:custGeom>
                <a:rect b="b" l="l" r="r" t="t"/>
                <a:pathLst>
                  <a:path extrusionOk="0" h="118" w="1567">
                    <a:moveTo>
                      <a:pt x="1" y="0"/>
                    </a:moveTo>
                    <a:lnTo>
                      <a:pt x="1" y="118"/>
                    </a:lnTo>
                    <a:lnTo>
                      <a:pt x="1567" y="118"/>
                    </a:lnTo>
                    <a:lnTo>
                      <a:pt x="15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813025" y="2027682"/>
                <a:ext cx="12724" cy="12691"/>
              </a:xfrm>
              <a:custGeom>
                <a:rect b="b" l="l" r="r" t="t"/>
                <a:pathLst>
                  <a:path extrusionOk="0" h="377" w="378">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4731158" y="2097329"/>
                <a:ext cx="36793" cy="43122"/>
              </a:xfrm>
              <a:custGeom>
                <a:rect b="b" l="l" r="r" t="t"/>
                <a:pathLst>
                  <a:path extrusionOk="0" h="1281" w="1093">
                    <a:moveTo>
                      <a:pt x="90" y="1"/>
                    </a:moveTo>
                    <a:lnTo>
                      <a:pt x="1" y="76"/>
                    </a:lnTo>
                    <a:lnTo>
                      <a:pt x="1003" y="1280"/>
                    </a:lnTo>
                    <a:lnTo>
                      <a:pt x="1092" y="1205"/>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4759368" y="2132810"/>
                <a:ext cx="14105" cy="12691"/>
              </a:xfrm>
              <a:custGeom>
                <a:rect b="b" l="l" r="r" t="t"/>
                <a:pathLst>
                  <a:path extrusionOk="0" h="377" w="419">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596105" y="2097195"/>
                <a:ext cx="41540" cy="38510"/>
              </a:xfrm>
              <a:custGeom>
                <a:rect b="b" l="l" r="r" t="t"/>
                <a:pathLst>
                  <a:path extrusionOk="0" h="1144" w="1234">
                    <a:moveTo>
                      <a:pt x="1158" y="0"/>
                    </a:moveTo>
                    <a:lnTo>
                      <a:pt x="1" y="1059"/>
                    </a:lnTo>
                    <a:lnTo>
                      <a:pt x="76" y="1143"/>
                    </a:lnTo>
                    <a:lnTo>
                      <a:pt x="1233" y="90"/>
                    </a:lnTo>
                    <a:lnTo>
                      <a:pt x="1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4590416" y="2127929"/>
                <a:ext cx="13970" cy="12623"/>
              </a:xfrm>
              <a:custGeom>
                <a:rect b="b" l="l" r="r" t="t"/>
                <a:pathLst>
                  <a:path extrusionOk="0" h="375" w="415">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4677164" y="2109852"/>
                <a:ext cx="3838" cy="52749"/>
              </a:xfrm>
              <a:custGeom>
                <a:rect b="b" l="l" r="r" t="t"/>
                <a:pathLst>
                  <a:path extrusionOk="0" h="1567" w="114">
                    <a:moveTo>
                      <a:pt x="1" y="1"/>
                    </a:moveTo>
                    <a:lnTo>
                      <a:pt x="1" y="1567"/>
                    </a:lnTo>
                    <a:lnTo>
                      <a:pt x="114" y="1567"/>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672754" y="2156239"/>
                <a:ext cx="12691" cy="12691"/>
              </a:xfrm>
              <a:custGeom>
                <a:rect b="b" l="l" r="r" t="t"/>
                <a:pathLst>
                  <a:path extrusionOk="0" h="377" w="377">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583448" y="2074069"/>
                <a:ext cx="51638" cy="18716"/>
              </a:xfrm>
              <a:custGeom>
                <a:rect b="b" l="l" r="r" t="t"/>
                <a:pathLst>
                  <a:path extrusionOk="0" h="556" w="1534">
                    <a:moveTo>
                      <a:pt x="1501" y="0"/>
                    </a:moveTo>
                    <a:lnTo>
                      <a:pt x="0" y="447"/>
                    </a:lnTo>
                    <a:lnTo>
                      <a:pt x="33" y="556"/>
                    </a:lnTo>
                    <a:lnTo>
                      <a:pt x="1534" y="109"/>
                    </a:lnTo>
                    <a:lnTo>
                      <a:pt x="15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576951" y="2084605"/>
                <a:ext cx="14138" cy="12691"/>
              </a:xfrm>
              <a:custGeom>
                <a:rect b="b" l="l" r="r" t="t"/>
                <a:pathLst>
                  <a:path extrusionOk="0" h="377" w="42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632696" y="2123956"/>
                <a:ext cx="18716" cy="51638"/>
              </a:xfrm>
              <a:custGeom>
                <a:rect b="b" l="l" r="r" t="t"/>
                <a:pathLst>
                  <a:path extrusionOk="0" h="1534" w="556">
                    <a:moveTo>
                      <a:pt x="447" y="0"/>
                    </a:moveTo>
                    <a:lnTo>
                      <a:pt x="0" y="1501"/>
                    </a:lnTo>
                    <a:lnTo>
                      <a:pt x="108" y="1534"/>
                    </a:lnTo>
                    <a:lnTo>
                      <a:pt x="555" y="33"/>
                    </a:lnTo>
                    <a:lnTo>
                      <a:pt x="4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627478" y="2168660"/>
                <a:ext cx="14105" cy="12724"/>
              </a:xfrm>
              <a:custGeom>
                <a:rect b="b" l="l" r="r" t="t"/>
                <a:pathLst>
                  <a:path extrusionOk="0" h="378" w="419">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566819" y="2045085"/>
                <a:ext cx="52614" cy="3838"/>
              </a:xfrm>
              <a:custGeom>
                <a:rect b="b" l="l" r="r" t="t"/>
                <a:pathLst>
                  <a:path extrusionOk="0" h="114" w="1563">
                    <a:moveTo>
                      <a:pt x="1" y="1"/>
                    </a:moveTo>
                    <a:lnTo>
                      <a:pt x="1" y="114"/>
                    </a:lnTo>
                    <a:lnTo>
                      <a:pt x="1562" y="114"/>
                    </a:lnTo>
                    <a:lnTo>
                      <a:pt x="15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4560490" y="2040676"/>
                <a:ext cx="12691" cy="12691"/>
              </a:xfrm>
              <a:custGeom>
                <a:rect b="b" l="l" r="r" t="t"/>
                <a:pathLst>
                  <a:path extrusionOk="0" h="377" w="377">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4706147" y="1937265"/>
                <a:ext cx="16663" cy="52110"/>
              </a:xfrm>
              <a:custGeom>
                <a:rect b="b" l="l" r="r" t="t"/>
                <a:pathLst>
                  <a:path extrusionOk="0" h="1548" w="495">
                    <a:moveTo>
                      <a:pt x="386" y="0"/>
                    </a:moveTo>
                    <a:lnTo>
                      <a:pt x="1" y="1520"/>
                    </a:lnTo>
                    <a:lnTo>
                      <a:pt x="114" y="1548"/>
                    </a:lnTo>
                    <a:lnTo>
                      <a:pt x="495" y="29"/>
                    </a:lnTo>
                    <a:lnTo>
                      <a:pt x="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4713923" y="1931408"/>
                <a:ext cx="13970" cy="12724"/>
              </a:xfrm>
              <a:custGeom>
                <a:rect b="b" l="l" r="r" t="t"/>
                <a:pathLst>
                  <a:path extrusionOk="0" h="378" w="415">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4630777" y="1945815"/>
                <a:ext cx="31710" cy="46421"/>
              </a:xfrm>
              <a:custGeom>
                <a:rect b="b" l="l" r="r" t="t"/>
                <a:pathLst>
                  <a:path extrusionOk="0" h="1379" w="942">
                    <a:moveTo>
                      <a:pt x="95" y="0"/>
                    </a:moveTo>
                    <a:lnTo>
                      <a:pt x="1" y="62"/>
                    </a:lnTo>
                    <a:lnTo>
                      <a:pt x="843" y="1379"/>
                    </a:lnTo>
                    <a:lnTo>
                      <a:pt x="942" y="1313"/>
                    </a:lnTo>
                    <a:lnTo>
                      <a:pt x="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4625088" y="1940497"/>
                <a:ext cx="14441" cy="12657"/>
              </a:xfrm>
              <a:custGeom>
                <a:rect b="b" l="l" r="r" t="t"/>
                <a:pathLst>
                  <a:path extrusionOk="0" h="376" w="429">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4747182" y="2058247"/>
                <a:ext cx="46421" cy="31676"/>
              </a:xfrm>
              <a:custGeom>
                <a:rect b="b" l="l" r="r" t="t"/>
                <a:pathLst>
                  <a:path extrusionOk="0" h="941" w="1379">
                    <a:moveTo>
                      <a:pt x="61" y="0"/>
                    </a:moveTo>
                    <a:lnTo>
                      <a:pt x="0" y="99"/>
                    </a:lnTo>
                    <a:lnTo>
                      <a:pt x="1317" y="941"/>
                    </a:lnTo>
                    <a:lnTo>
                      <a:pt x="1378" y="842"/>
                    </a:lnTo>
                    <a:lnTo>
                      <a:pt x="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4785321" y="2081912"/>
                <a:ext cx="14441" cy="12657"/>
              </a:xfrm>
              <a:custGeom>
                <a:rect b="b" l="l" r="r" t="t"/>
                <a:pathLst>
                  <a:path extrusionOk="0" h="376" w="429">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4707729" y="2117931"/>
                <a:ext cx="22049" cy="50696"/>
              </a:xfrm>
              <a:custGeom>
                <a:rect b="b" l="l" r="r" t="t"/>
                <a:pathLst>
                  <a:path extrusionOk="0" h="1506" w="655">
                    <a:moveTo>
                      <a:pt x="109" y="0"/>
                    </a:moveTo>
                    <a:lnTo>
                      <a:pt x="1" y="38"/>
                    </a:lnTo>
                    <a:lnTo>
                      <a:pt x="546" y="1506"/>
                    </a:lnTo>
                    <a:lnTo>
                      <a:pt x="655" y="146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4720723" y="2161591"/>
                <a:ext cx="14273" cy="12691"/>
              </a:xfrm>
              <a:custGeom>
                <a:rect b="b" l="l" r="r" t="t"/>
                <a:pathLst>
                  <a:path extrusionOk="0" h="377" w="424">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4577591" y="1968605"/>
                <a:ext cx="43088" cy="36625"/>
              </a:xfrm>
              <a:custGeom>
                <a:rect b="b" l="l" r="r" t="t"/>
                <a:pathLst>
                  <a:path extrusionOk="0" h="1088" w="1280">
                    <a:moveTo>
                      <a:pt x="76" y="1"/>
                    </a:moveTo>
                    <a:lnTo>
                      <a:pt x="0" y="90"/>
                    </a:lnTo>
                    <a:lnTo>
                      <a:pt x="1205" y="1087"/>
                    </a:lnTo>
                    <a:lnTo>
                      <a:pt x="1280" y="998"/>
                    </a:lnTo>
                    <a:lnTo>
                      <a:pt x="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4571733" y="1963757"/>
                <a:ext cx="14273" cy="12691"/>
              </a:xfrm>
              <a:custGeom>
                <a:rect b="b" l="l" r="r" t="t"/>
                <a:pathLst>
                  <a:path extrusionOk="0" h="377" w="424">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740988" y="1993313"/>
                <a:ext cx="46118" cy="32484"/>
              </a:xfrm>
              <a:custGeom>
                <a:rect b="b" l="l" r="r" t="t"/>
                <a:pathLst>
                  <a:path extrusionOk="0" h="965" w="1370">
                    <a:moveTo>
                      <a:pt x="1303" y="1"/>
                    </a:moveTo>
                    <a:lnTo>
                      <a:pt x="1" y="866"/>
                    </a:lnTo>
                    <a:lnTo>
                      <a:pt x="66" y="965"/>
                    </a:lnTo>
                    <a:lnTo>
                      <a:pt x="1369" y="95"/>
                    </a:lnTo>
                    <a:lnTo>
                      <a:pt x="13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4778824" y="1988634"/>
                <a:ext cx="14307" cy="12724"/>
              </a:xfrm>
              <a:custGeom>
                <a:rect b="b" l="l" r="r" t="t"/>
                <a:pathLst>
                  <a:path extrusionOk="0" h="378" w="425">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2"/>
            <p:cNvSpPr/>
            <p:nvPr/>
          </p:nvSpPr>
          <p:spPr>
            <a:xfrm>
              <a:off x="7913279" y="607897"/>
              <a:ext cx="243330" cy="243399"/>
            </a:xfrm>
            <a:custGeom>
              <a:rect b="b" l="l" r="r" t="t"/>
              <a:pathLst>
                <a:path extrusionOk="0" h="3520" w="3519">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22"/>
          <p:cNvSpPr/>
          <p:nvPr/>
        </p:nvSpPr>
        <p:spPr>
          <a:xfrm>
            <a:off x="2240263" y="4718985"/>
            <a:ext cx="65084" cy="65481"/>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4977843" y="4885307"/>
            <a:ext cx="65084" cy="65561"/>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1517875" y="4685342"/>
            <a:ext cx="491189" cy="481811"/>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3214666" y="4654300"/>
            <a:ext cx="448276" cy="431111"/>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66" name="Shape 466"/>
        <p:cNvGrpSpPr/>
        <p:nvPr/>
      </p:nvGrpSpPr>
      <p:grpSpPr>
        <a:xfrm>
          <a:off x="0" y="0"/>
          <a:ext cx="0" cy="0"/>
          <a:chOff x="0" y="0"/>
          <a:chExt cx="0" cy="0"/>
        </a:xfrm>
      </p:grpSpPr>
      <p:sp>
        <p:nvSpPr>
          <p:cNvPr id="467" name="Google Shape;467;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8" name="Google Shape;468;p23"/>
          <p:cNvSpPr txBox="1"/>
          <p:nvPr>
            <p:ph idx="1" type="subTitle"/>
          </p:nvPr>
        </p:nvSpPr>
        <p:spPr>
          <a:xfrm>
            <a:off x="717997" y="2621401"/>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69" name="Google Shape;469;p23"/>
          <p:cNvSpPr txBox="1"/>
          <p:nvPr>
            <p:ph idx="2" type="subTitle"/>
          </p:nvPr>
        </p:nvSpPr>
        <p:spPr>
          <a:xfrm>
            <a:off x="3360683" y="3245476"/>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70" name="Google Shape;470;p23"/>
          <p:cNvSpPr txBox="1"/>
          <p:nvPr>
            <p:ph idx="3" type="subTitle"/>
          </p:nvPr>
        </p:nvSpPr>
        <p:spPr>
          <a:xfrm>
            <a:off x="6006278" y="2621401"/>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71" name="Google Shape;471;p23"/>
          <p:cNvSpPr txBox="1"/>
          <p:nvPr>
            <p:ph idx="4" type="subTitle"/>
          </p:nvPr>
        </p:nvSpPr>
        <p:spPr>
          <a:xfrm>
            <a:off x="715100" y="1654097"/>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23"/>
          <p:cNvSpPr txBox="1"/>
          <p:nvPr>
            <p:ph idx="5" type="subTitle"/>
          </p:nvPr>
        </p:nvSpPr>
        <p:spPr>
          <a:xfrm>
            <a:off x="3359238" y="2278184"/>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23"/>
          <p:cNvSpPr txBox="1"/>
          <p:nvPr>
            <p:ph idx="6" type="subTitle"/>
          </p:nvPr>
        </p:nvSpPr>
        <p:spPr>
          <a:xfrm>
            <a:off x="6003377" y="1654120"/>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23"/>
          <p:cNvSpPr/>
          <p:nvPr/>
        </p:nvSpPr>
        <p:spPr>
          <a:xfrm rot="10800000">
            <a:off x="-3246411" y="4488593"/>
            <a:ext cx="9252685" cy="4282907"/>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rot="10800000">
            <a:off x="6220439" y="-3462432"/>
            <a:ext cx="9252685" cy="4282907"/>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3"/>
          <p:cNvGrpSpPr/>
          <p:nvPr/>
        </p:nvGrpSpPr>
        <p:grpSpPr>
          <a:xfrm>
            <a:off x="3376858" y="-300387"/>
            <a:ext cx="4700520" cy="824061"/>
            <a:chOff x="3376858" y="-300387"/>
            <a:chExt cx="4700520" cy="824061"/>
          </a:xfrm>
        </p:grpSpPr>
        <p:sp>
          <p:nvSpPr>
            <p:cNvPr id="477" name="Google Shape;477;p23"/>
            <p:cNvSpPr/>
            <p:nvPr/>
          </p:nvSpPr>
          <p:spPr>
            <a:xfrm>
              <a:off x="7331394" y="410042"/>
              <a:ext cx="53363" cy="53361"/>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5748381" y="66511"/>
              <a:ext cx="34269" cy="33911"/>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4121126" y="476725"/>
              <a:ext cx="34198" cy="34268"/>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6503055" y="-300387"/>
              <a:ext cx="58350" cy="58704"/>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6473560" y="378196"/>
              <a:ext cx="58706" cy="58704"/>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3993103" y="-215253"/>
              <a:ext cx="33913" cy="34196"/>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4288332" y="51479"/>
              <a:ext cx="54004" cy="49229"/>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4175413" y="-60728"/>
              <a:ext cx="279850" cy="273429"/>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5339727" y="241406"/>
              <a:ext cx="83855" cy="76443"/>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5164114" y="72561"/>
              <a:ext cx="435378" cy="413919"/>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376858" y="49486"/>
              <a:ext cx="306995" cy="286680"/>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7334101" y="-88512"/>
              <a:ext cx="422625" cy="40765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8043180" y="489477"/>
              <a:ext cx="34198" cy="34196"/>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7079765" y="262570"/>
              <a:ext cx="34198" cy="33911"/>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4980954" y="49484"/>
              <a:ext cx="34269" cy="33911"/>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7102491" y="-124490"/>
              <a:ext cx="34269" cy="34268"/>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6124329" y="-90650"/>
              <a:ext cx="33913" cy="34268"/>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8001930" y="-187112"/>
              <a:ext cx="58421" cy="58348"/>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4572520" y="-114088"/>
              <a:ext cx="58350" cy="58704"/>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3"/>
          <p:cNvGrpSpPr/>
          <p:nvPr/>
        </p:nvGrpSpPr>
        <p:grpSpPr>
          <a:xfrm>
            <a:off x="5347431" y="3474583"/>
            <a:ext cx="3796570" cy="1600149"/>
            <a:chOff x="5347431" y="3474583"/>
            <a:chExt cx="3796570" cy="1600149"/>
          </a:xfrm>
        </p:grpSpPr>
        <p:sp>
          <p:nvSpPr>
            <p:cNvPr id="497" name="Google Shape;497;p23"/>
            <p:cNvSpPr/>
            <p:nvPr/>
          </p:nvSpPr>
          <p:spPr>
            <a:xfrm flipH="1">
              <a:off x="8681197" y="3474583"/>
              <a:ext cx="462799" cy="462799"/>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flipH="1">
              <a:off x="8225616" y="4628802"/>
              <a:ext cx="184600" cy="182846"/>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flipH="1">
              <a:off x="8649042" y="4216141"/>
              <a:ext cx="184660" cy="182544"/>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23"/>
            <p:cNvGrpSpPr/>
            <p:nvPr/>
          </p:nvGrpSpPr>
          <p:grpSpPr>
            <a:xfrm>
              <a:off x="5347431" y="4611933"/>
              <a:ext cx="3796570" cy="462799"/>
              <a:chOff x="5347431" y="4611933"/>
              <a:chExt cx="3796570" cy="462799"/>
            </a:xfrm>
          </p:grpSpPr>
          <p:sp>
            <p:nvSpPr>
              <p:cNvPr id="501" name="Google Shape;501;p23"/>
              <p:cNvSpPr/>
              <p:nvPr/>
            </p:nvSpPr>
            <p:spPr>
              <a:xfrm flipH="1">
                <a:off x="7403879" y="4704068"/>
                <a:ext cx="278502" cy="278502"/>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flipH="1">
                <a:off x="8681202" y="4611933"/>
                <a:ext cx="462799" cy="462799"/>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flipH="1">
                <a:off x="5347431" y="4836674"/>
                <a:ext cx="184660" cy="18260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flipH="1">
                <a:off x="6220446" y="4836668"/>
                <a:ext cx="184600" cy="18260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05" name="Shape 505"/>
        <p:cNvGrpSpPr/>
        <p:nvPr/>
      </p:nvGrpSpPr>
      <p:grpSpPr>
        <a:xfrm>
          <a:off x="0" y="0"/>
          <a:ext cx="0" cy="0"/>
          <a:chOff x="0" y="0"/>
          <a:chExt cx="0" cy="0"/>
        </a:xfrm>
      </p:grpSpPr>
      <p:sp>
        <p:nvSpPr>
          <p:cNvPr id="506" name="Google Shape;506;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4"/>
          <p:cNvSpPr txBox="1"/>
          <p:nvPr>
            <p:ph idx="1" type="subTitle"/>
          </p:nvPr>
        </p:nvSpPr>
        <p:spPr>
          <a:xfrm>
            <a:off x="2213258" y="1655600"/>
            <a:ext cx="22086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8" name="Google Shape;508;p24"/>
          <p:cNvSpPr txBox="1"/>
          <p:nvPr>
            <p:ph idx="2" type="subTitle"/>
          </p:nvPr>
        </p:nvSpPr>
        <p:spPr>
          <a:xfrm>
            <a:off x="2213320" y="2022949"/>
            <a:ext cx="2208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9" name="Google Shape;509;p24"/>
          <p:cNvSpPr txBox="1"/>
          <p:nvPr>
            <p:ph idx="3" type="subTitle"/>
          </p:nvPr>
        </p:nvSpPr>
        <p:spPr>
          <a:xfrm>
            <a:off x="6155540" y="2643556"/>
            <a:ext cx="221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0" name="Google Shape;510;p24"/>
          <p:cNvSpPr txBox="1"/>
          <p:nvPr>
            <p:ph idx="4" type="subTitle"/>
          </p:nvPr>
        </p:nvSpPr>
        <p:spPr>
          <a:xfrm>
            <a:off x="2215557" y="3411879"/>
            <a:ext cx="221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4"/>
          <p:cNvSpPr txBox="1"/>
          <p:nvPr>
            <p:ph idx="5" type="subTitle"/>
          </p:nvPr>
        </p:nvSpPr>
        <p:spPr>
          <a:xfrm>
            <a:off x="6155540" y="4026778"/>
            <a:ext cx="221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2" name="Google Shape;512;p24"/>
          <p:cNvSpPr txBox="1"/>
          <p:nvPr>
            <p:ph idx="6" type="subTitle"/>
          </p:nvPr>
        </p:nvSpPr>
        <p:spPr>
          <a:xfrm>
            <a:off x="2215553" y="3042627"/>
            <a:ext cx="22128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3" name="Google Shape;513;p24"/>
          <p:cNvSpPr txBox="1"/>
          <p:nvPr>
            <p:ph idx="7" type="subTitle"/>
          </p:nvPr>
        </p:nvSpPr>
        <p:spPr>
          <a:xfrm>
            <a:off x="6155540" y="2271452"/>
            <a:ext cx="22128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4" name="Google Shape;514;p24"/>
          <p:cNvSpPr txBox="1"/>
          <p:nvPr>
            <p:ph idx="8" type="subTitle"/>
          </p:nvPr>
        </p:nvSpPr>
        <p:spPr>
          <a:xfrm>
            <a:off x="6155540" y="3658477"/>
            <a:ext cx="22128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15" name="Google Shape;515;p24"/>
          <p:cNvGrpSpPr/>
          <p:nvPr/>
        </p:nvGrpSpPr>
        <p:grpSpPr>
          <a:xfrm flipH="1">
            <a:off x="-170333" y="1111107"/>
            <a:ext cx="2527478" cy="4120997"/>
            <a:chOff x="-710988" y="-237481"/>
            <a:chExt cx="2527478" cy="4120997"/>
          </a:xfrm>
        </p:grpSpPr>
        <p:sp>
          <p:nvSpPr>
            <p:cNvPr id="516" name="Google Shape;516;p24"/>
            <p:cNvSpPr/>
            <p:nvPr/>
          </p:nvSpPr>
          <p:spPr>
            <a:xfrm>
              <a:off x="1511962" y="3619793"/>
              <a:ext cx="39339" cy="39339"/>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1076344" y="1486018"/>
              <a:ext cx="39257" cy="39339"/>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497934" y="1826480"/>
              <a:ext cx="67391" cy="67391"/>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929381" y="691661"/>
              <a:ext cx="38930" cy="39257"/>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268288" y="997856"/>
              <a:ext cx="61993" cy="56513"/>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1138663" y="869048"/>
              <a:ext cx="321251" cy="313891"/>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1172521" y="3081846"/>
              <a:ext cx="50461" cy="44736"/>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1072501" y="2977736"/>
              <a:ext cx="250507" cy="252961"/>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277210" y="3395424"/>
              <a:ext cx="499379" cy="488093"/>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457795" y="3446848"/>
              <a:ext cx="96261" cy="87755"/>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1316701" y="2097548"/>
              <a:ext cx="499788" cy="475171"/>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1158200" y="-237481"/>
              <a:ext cx="505513" cy="495862"/>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1149827" y="1411406"/>
              <a:ext cx="352412" cy="329103"/>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1306399" y="2597364"/>
              <a:ext cx="39257" cy="39339"/>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1244042" y="2075554"/>
              <a:ext cx="39339" cy="38930"/>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1306369" y="544086"/>
              <a:ext cx="39339" cy="39257"/>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710988" y="3471262"/>
              <a:ext cx="39339" cy="38930"/>
            </a:xfrm>
            <a:custGeom>
              <a:rect b="b" l="l" r="r" t="t"/>
              <a:pathLst>
                <a:path extrusionOk="0" h="476" w="481">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1244081" y="3407505"/>
              <a:ext cx="39257" cy="39339"/>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862074" y="3605991"/>
              <a:ext cx="67391" cy="66982"/>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1594519" y="807793"/>
              <a:ext cx="66982" cy="67391"/>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4"/>
          <p:cNvSpPr/>
          <p:nvPr/>
        </p:nvSpPr>
        <p:spPr>
          <a:xfrm rot="-8100000">
            <a:off x="7255864" y="139606"/>
            <a:ext cx="4443318" cy="1649539"/>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4"/>
          <p:cNvGrpSpPr/>
          <p:nvPr/>
        </p:nvGrpSpPr>
        <p:grpSpPr>
          <a:xfrm rot="-5400000">
            <a:off x="7924442" y="294931"/>
            <a:ext cx="1665191" cy="1075327"/>
            <a:chOff x="7037959" y="158746"/>
            <a:chExt cx="1617475" cy="1044514"/>
          </a:xfrm>
        </p:grpSpPr>
        <p:grpSp>
          <p:nvGrpSpPr>
            <p:cNvPr id="538" name="Google Shape;538;p24"/>
            <p:cNvGrpSpPr/>
            <p:nvPr/>
          </p:nvGrpSpPr>
          <p:grpSpPr>
            <a:xfrm rot="-5400000">
              <a:off x="7541467" y="-95825"/>
              <a:ext cx="524768" cy="1531782"/>
              <a:chOff x="7650277" y="2113754"/>
              <a:chExt cx="186558" cy="544556"/>
            </a:xfrm>
          </p:grpSpPr>
          <p:sp>
            <p:nvSpPr>
              <p:cNvPr id="539" name="Google Shape;539;p24"/>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4"/>
            <p:cNvGrpSpPr/>
            <p:nvPr/>
          </p:nvGrpSpPr>
          <p:grpSpPr>
            <a:xfrm rot="-5400000">
              <a:off x="7631894" y="233314"/>
              <a:ext cx="343911" cy="873505"/>
              <a:chOff x="7682425" y="2230764"/>
              <a:chExt cx="122262" cy="310535"/>
            </a:xfrm>
          </p:grpSpPr>
          <p:sp>
            <p:nvSpPr>
              <p:cNvPr id="543" name="Google Shape;543;p24"/>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4"/>
            <p:cNvGrpSpPr/>
            <p:nvPr/>
          </p:nvGrpSpPr>
          <p:grpSpPr>
            <a:xfrm rot="-5400000">
              <a:off x="7648607" y="250027"/>
              <a:ext cx="310486" cy="873505"/>
              <a:chOff x="7682425" y="2230764"/>
              <a:chExt cx="110379" cy="310535"/>
            </a:xfrm>
          </p:grpSpPr>
          <p:sp>
            <p:nvSpPr>
              <p:cNvPr id="550" name="Google Shape;550;p24"/>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4"/>
            <p:cNvGrpSpPr/>
            <p:nvPr/>
          </p:nvGrpSpPr>
          <p:grpSpPr>
            <a:xfrm rot="-5400000">
              <a:off x="7541468" y="-95826"/>
              <a:ext cx="524768" cy="1531785"/>
              <a:chOff x="7650277" y="2113754"/>
              <a:chExt cx="186558" cy="544557"/>
            </a:xfrm>
          </p:grpSpPr>
          <p:sp>
            <p:nvSpPr>
              <p:cNvPr id="557" name="Google Shape;557;p24"/>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4"/>
            <p:cNvGrpSpPr/>
            <p:nvPr/>
          </p:nvGrpSpPr>
          <p:grpSpPr>
            <a:xfrm rot="-5400000">
              <a:off x="7411506" y="-40668"/>
              <a:ext cx="1044514" cy="1443343"/>
              <a:chOff x="7554003" y="2175659"/>
              <a:chExt cx="371330" cy="513115"/>
            </a:xfrm>
          </p:grpSpPr>
          <p:sp>
            <p:nvSpPr>
              <p:cNvPr id="560" name="Google Shape;560;p24"/>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75" name="Shape 575"/>
        <p:cNvGrpSpPr/>
        <p:nvPr/>
      </p:nvGrpSpPr>
      <p:grpSpPr>
        <a:xfrm>
          <a:off x="0" y="0"/>
          <a:ext cx="0" cy="0"/>
          <a:chOff x="0" y="0"/>
          <a:chExt cx="0" cy="0"/>
        </a:xfrm>
      </p:grpSpPr>
      <p:sp>
        <p:nvSpPr>
          <p:cNvPr id="576" name="Google Shape;576;p25"/>
          <p:cNvSpPr txBox="1"/>
          <p:nvPr>
            <p:ph idx="1" type="subTitle"/>
          </p:nvPr>
        </p:nvSpPr>
        <p:spPr>
          <a:xfrm>
            <a:off x="832150" y="1971543"/>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7" name="Google Shape;577;p25"/>
          <p:cNvSpPr txBox="1"/>
          <p:nvPr>
            <p:ph idx="2" type="subTitle"/>
          </p:nvPr>
        </p:nvSpPr>
        <p:spPr>
          <a:xfrm>
            <a:off x="3490868" y="1971543"/>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8" name="Google Shape;578;p25"/>
          <p:cNvSpPr txBox="1"/>
          <p:nvPr>
            <p:ph idx="3" type="subTitle"/>
          </p:nvPr>
        </p:nvSpPr>
        <p:spPr>
          <a:xfrm>
            <a:off x="6149585" y="1971543"/>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9" name="Google Shape;579;p25"/>
          <p:cNvSpPr txBox="1"/>
          <p:nvPr>
            <p:ph idx="4" type="subTitle"/>
          </p:nvPr>
        </p:nvSpPr>
        <p:spPr>
          <a:xfrm>
            <a:off x="832150" y="3502091"/>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 name="Google Shape;580;p25"/>
          <p:cNvSpPr txBox="1"/>
          <p:nvPr>
            <p:ph idx="5" type="subTitle"/>
          </p:nvPr>
        </p:nvSpPr>
        <p:spPr>
          <a:xfrm>
            <a:off x="3490868" y="3502091"/>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1" name="Google Shape;581;p25"/>
          <p:cNvSpPr txBox="1"/>
          <p:nvPr>
            <p:ph idx="6" type="subTitle"/>
          </p:nvPr>
        </p:nvSpPr>
        <p:spPr>
          <a:xfrm>
            <a:off x="6149585" y="3502091"/>
            <a:ext cx="21945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2" name="Google Shape;582;p25"/>
          <p:cNvSpPr txBox="1"/>
          <p:nvPr>
            <p:ph idx="7" type="subTitle"/>
          </p:nvPr>
        </p:nvSpPr>
        <p:spPr>
          <a:xfrm>
            <a:off x="832150" y="1591700"/>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3" name="Google Shape;583;p25"/>
          <p:cNvSpPr txBox="1"/>
          <p:nvPr>
            <p:ph idx="8" type="subTitle"/>
          </p:nvPr>
        </p:nvSpPr>
        <p:spPr>
          <a:xfrm>
            <a:off x="3489518" y="1591700"/>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4" name="Google Shape;584;p25"/>
          <p:cNvSpPr txBox="1"/>
          <p:nvPr>
            <p:ph idx="9" type="subTitle"/>
          </p:nvPr>
        </p:nvSpPr>
        <p:spPr>
          <a:xfrm>
            <a:off x="6147185" y="1591700"/>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5" name="Google Shape;585;p25"/>
          <p:cNvSpPr txBox="1"/>
          <p:nvPr>
            <p:ph idx="13" type="subTitle"/>
          </p:nvPr>
        </p:nvSpPr>
        <p:spPr>
          <a:xfrm>
            <a:off x="832150" y="3122250"/>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6" name="Google Shape;586;p25"/>
          <p:cNvSpPr txBox="1"/>
          <p:nvPr>
            <p:ph idx="14" type="subTitle"/>
          </p:nvPr>
        </p:nvSpPr>
        <p:spPr>
          <a:xfrm>
            <a:off x="3489518" y="3122239"/>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7" name="Google Shape;587;p25"/>
          <p:cNvSpPr txBox="1"/>
          <p:nvPr>
            <p:ph idx="15" type="subTitle"/>
          </p:nvPr>
        </p:nvSpPr>
        <p:spPr>
          <a:xfrm>
            <a:off x="6147185" y="3122239"/>
            <a:ext cx="21945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88" name="Google Shape;588;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9" name="Google Shape;589;p25"/>
          <p:cNvSpPr/>
          <p:nvPr/>
        </p:nvSpPr>
        <p:spPr>
          <a:xfrm rot="-5399825">
            <a:off x="7885279" y="-204126"/>
            <a:ext cx="2517419" cy="1478247"/>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rot="-5399825">
            <a:off x="-1505771" y="3796449"/>
            <a:ext cx="2517419" cy="1478247"/>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25"/>
          <p:cNvGrpSpPr/>
          <p:nvPr/>
        </p:nvGrpSpPr>
        <p:grpSpPr>
          <a:xfrm rot="5400000">
            <a:off x="1196512" y="3278657"/>
            <a:ext cx="1057475" cy="3450519"/>
            <a:chOff x="786080" y="1879104"/>
            <a:chExt cx="549766" cy="1793875"/>
          </a:xfrm>
        </p:grpSpPr>
        <p:sp>
          <p:nvSpPr>
            <p:cNvPr id="592" name="Google Shape;592;p25"/>
            <p:cNvSpPr/>
            <p:nvPr/>
          </p:nvSpPr>
          <p:spPr>
            <a:xfrm>
              <a:off x="1312176" y="3367881"/>
              <a:ext cx="23670" cy="2367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915008" y="2357073"/>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1168682" y="2561931"/>
              <a:ext cx="40549" cy="40549"/>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826579" y="1879104"/>
              <a:ext cx="23424" cy="23621"/>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1030502" y="2063343"/>
              <a:ext cx="37301" cy="3400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952506" y="1985839"/>
              <a:ext cx="193297" cy="188868"/>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972878" y="3317294"/>
              <a:ext cx="30363" cy="26918"/>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912695" y="3254650"/>
              <a:ext cx="150730" cy="152207"/>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913158" y="2664945"/>
              <a:ext cx="304167" cy="298360"/>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1053434" y="3025778"/>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1015936" y="3513245"/>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86080" y="3632676"/>
              <a:ext cx="40549" cy="40303"/>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1226798" y="1948981"/>
              <a:ext cx="40303" cy="40549"/>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5535203" y="-35551"/>
            <a:ext cx="2893705" cy="562902"/>
            <a:chOff x="5535203" y="-35551"/>
            <a:chExt cx="2893705" cy="562902"/>
          </a:xfrm>
        </p:grpSpPr>
        <p:sp>
          <p:nvSpPr>
            <p:cNvPr id="606" name="Google Shape;606;p25"/>
            <p:cNvSpPr/>
            <p:nvPr/>
          </p:nvSpPr>
          <p:spPr>
            <a:xfrm rot="-5400000">
              <a:off x="5920517" y="140143"/>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rot="-5400000">
              <a:off x="7110688" y="-35551"/>
              <a:ext cx="226661" cy="226661"/>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rot="-5400000">
              <a:off x="6660990" y="179076"/>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rot="-5400000">
              <a:off x="8279482" y="209290"/>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rot="-5400000">
              <a:off x="5534490" y="377826"/>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11" name="Shape 611"/>
        <p:cNvGrpSpPr/>
        <p:nvPr/>
      </p:nvGrpSpPr>
      <p:grpSpPr>
        <a:xfrm>
          <a:off x="0" y="0"/>
          <a:ext cx="0" cy="0"/>
          <a:chOff x="0" y="0"/>
          <a:chExt cx="0" cy="0"/>
        </a:xfrm>
      </p:grpSpPr>
      <p:sp>
        <p:nvSpPr>
          <p:cNvPr id="612" name="Google Shape;612;p26"/>
          <p:cNvSpPr txBox="1"/>
          <p:nvPr>
            <p:ph type="title"/>
          </p:nvPr>
        </p:nvSpPr>
        <p:spPr>
          <a:xfrm>
            <a:off x="720059" y="445025"/>
            <a:ext cx="3846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3" name="Google Shape;613;p26"/>
          <p:cNvSpPr txBox="1"/>
          <p:nvPr>
            <p:ph hasCustomPrompt="1" idx="2" type="title"/>
          </p:nvPr>
        </p:nvSpPr>
        <p:spPr>
          <a:xfrm>
            <a:off x="720070" y="1588297"/>
            <a:ext cx="3852000" cy="6993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500"/>
              <a:buNone/>
              <a:defRPr sz="3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14" name="Google Shape;614;p26"/>
          <p:cNvSpPr txBox="1"/>
          <p:nvPr>
            <p:ph idx="1" type="subTitle"/>
          </p:nvPr>
        </p:nvSpPr>
        <p:spPr>
          <a:xfrm flipH="1">
            <a:off x="720000" y="2280832"/>
            <a:ext cx="38520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615" name="Google Shape;615;p26"/>
          <p:cNvSpPr txBox="1"/>
          <p:nvPr>
            <p:ph hasCustomPrompt="1" idx="3" type="title"/>
          </p:nvPr>
        </p:nvSpPr>
        <p:spPr>
          <a:xfrm>
            <a:off x="715100" y="3292267"/>
            <a:ext cx="3852000" cy="6993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500"/>
              <a:buNone/>
              <a:defRPr sz="3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16" name="Google Shape;616;p26"/>
          <p:cNvSpPr txBox="1"/>
          <p:nvPr>
            <p:ph idx="4" type="subTitle"/>
          </p:nvPr>
        </p:nvSpPr>
        <p:spPr>
          <a:xfrm flipH="1">
            <a:off x="714951" y="3982871"/>
            <a:ext cx="38520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617" name="Google Shape;617;p26"/>
          <p:cNvGrpSpPr/>
          <p:nvPr/>
        </p:nvGrpSpPr>
        <p:grpSpPr>
          <a:xfrm>
            <a:off x="-215162" y="1"/>
            <a:ext cx="1735561" cy="880550"/>
            <a:chOff x="-215162" y="1"/>
            <a:chExt cx="1735561" cy="880550"/>
          </a:xfrm>
        </p:grpSpPr>
        <p:sp>
          <p:nvSpPr>
            <p:cNvPr id="618" name="Google Shape;618;p26"/>
            <p:cNvSpPr/>
            <p:nvPr/>
          </p:nvSpPr>
          <p:spPr>
            <a:xfrm>
              <a:off x="-215162" y="40057"/>
              <a:ext cx="40303" cy="40549"/>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273614" y="257857"/>
              <a:ext cx="40549" cy="40598"/>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1004194" y="10236"/>
              <a:ext cx="40303" cy="40549"/>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480096" y="143052"/>
              <a:ext cx="40303" cy="40598"/>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84087" y="582190"/>
              <a:ext cx="304167" cy="298360"/>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388242" y="1"/>
              <a:ext cx="277594" cy="2669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624" name="Shape 624"/>
        <p:cNvGrpSpPr/>
        <p:nvPr/>
      </p:nvGrpSpPr>
      <p:grpSpPr>
        <a:xfrm>
          <a:off x="0" y="0"/>
          <a:ext cx="0" cy="0"/>
          <a:chOff x="0" y="0"/>
          <a:chExt cx="0" cy="0"/>
        </a:xfrm>
      </p:grpSpPr>
      <p:sp>
        <p:nvSpPr>
          <p:cNvPr id="625" name="Google Shape;625;p2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6" name="Google Shape;626;p2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627" name="Google Shape;627;p27"/>
          <p:cNvGrpSpPr/>
          <p:nvPr/>
        </p:nvGrpSpPr>
        <p:grpSpPr>
          <a:xfrm>
            <a:off x="268592" y="4244175"/>
            <a:ext cx="3164303" cy="1130794"/>
            <a:chOff x="268592" y="4244175"/>
            <a:chExt cx="3164303" cy="1130794"/>
          </a:xfrm>
        </p:grpSpPr>
        <p:sp>
          <p:nvSpPr>
            <p:cNvPr id="628" name="Google Shape;628;p27"/>
            <p:cNvSpPr/>
            <p:nvPr/>
          </p:nvSpPr>
          <p:spPr>
            <a:xfrm rot="-5400000">
              <a:off x="602725" y="4243988"/>
              <a:ext cx="61341" cy="61716"/>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rot="-5400000">
              <a:off x="862634" y="4508059"/>
              <a:ext cx="36026" cy="35651"/>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rot="-5400000">
              <a:off x="1065519" y="4787058"/>
              <a:ext cx="61716" cy="61341"/>
            </a:xfrm>
            <a:custGeom>
              <a:rect b="b" l="l" r="r" t="t"/>
              <a:pathLst>
                <a:path extrusionOk="0" h="819" w="824">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rot="-5400000">
              <a:off x="2967936" y="4874624"/>
              <a:ext cx="88154" cy="80365"/>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rot="-5400000">
              <a:off x="2783391" y="4691347"/>
              <a:ext cx="457324" cy="446988"/>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rot="-5400000">
              <a:off x="442202" y="5037389"/>
              <a:ext cx="88154" cy="80365"/>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rot="-5400000">
              <a:off x="1798306" y="4916447"/>
              <a:ext cx="462941" cy="454104"/>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rot="-5400000">
              <a:off x="257320" y="4859842"/>
              <a:ext cx="457699" cy="435154"/>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rot="-5400000">
              <a:off x="1397619" y="5001477"/>
              <a:ext cx="36026" cy="3595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rot="-5400000">
              <a:off x="2437969" y="4786865"/>
              <a:ext cx="61716" cy="61716"/>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rot="-5400000">
              <a:off x="3371329" y="4495065"/>
              <a:ext cx="61416" cy="61716"/>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7"/>
          <p:cNvGrpSpPr/>
          <p:nvPr/>
        </p:nvGrpSpPr>
        <p:grpSpPr>
          <a:xfrm>
            <a:off x="8392452" y="897990"/>
            <a:ext cx="967744" cy="1204099"/>
            <a:chOff x="8392452" y="897990"/>
            <a:chExt cx="967744" cy="1204099"/>
          </a:xfrm>
        </p:grpSpPr>
        <p:sp>
          <p:nvSpPr>
            <p:cNvPr id="640" name="Google Shape;640;p27"/>
            <p:cNvSpPr/>
            <p:nvPr/>
          </p:nvSpPr>
          <p:spPr>
            <a:xfrm rot="-5400000">
              <a:off x="8896094" y="1357747"/>
              <a:ext cx="61416" cy="61341"/>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rot="-5400000">
              <a:off x="8558797" y="1087932"/>
              <a:ext cx="90926" cy="80290"/>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rot="-5400000">
              <a:off x="8374364" y="916077"/>
              <a:ext cx="459796" cy="423620"/>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rot="-5400000">
              <a:off x="8901636" y="1643529"/>
              <a:ext cx="463016" cy="454104"/>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rot="-5400000">
              <a:off x="8537452" y="1509226"/>
              <a:ext cx="36026" cy="36026"/>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
  <p:cSld name="TITLE_AND_TWO_COLUMNS_1_1_1">
    <p:spTree>
      <p:nvGrpSpPr>
        <p:cNvPr id="645" name="Shape 645"/>
        <p:cNvGrpSpPr/>
        <p:nvPr/>
      </p:nvGrpSpPr>
      <p:grpSpPr>
        <a:xfrm>
          <a:off x="0" y="0"/>
          <a:ext cx="0" cy="0"/>
          <a:chOff x="0" y="0"/>
          <a:chExt cx="0" cy="0"/>
        </a:xfrm>
      </p:grpSpPr>
      <p:sp>
        <p:nvSpPr>
          <p:cNvPr id="646" name="Google Shape;64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28"/>
          <p:cNvSpPr txBox="1"/>
          <p:nvPr>
            <p:ph idx="1" type="subTitle"/>
          </p:nvPr>
        </p:nvSpPr>
        <p:spPr>
          <a:xfrm>
            <a:off x="4105364" y="1463975"/>
            <a:ext cx="32004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8" name="Google Shape;648;p28"/>
          <p:cNvSpPr txBox="1"/>
          <p:nvPr>
            <p:ph idx="2" type="subTitle"/>
          </p:nvPr>
        </p:nvSpPr>
        <p:spPr>
          <a:xfrm>
            <a:off x="720000" y="1463975"/>
            <a:ext cx="32004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49" name="Google Shape;649;p28"/>
          <p:cNvGrpSpPr/>
          <p:nvPr/>
        </p:nvGrpSpPr>
        <p:grpSpPr>
          <a:xfrm rot="5400000">
            <a:off x="1911443" y="-1508101"/>
            <a:ext cx="489702" cy="3416534"/>
            <a:chOff x="7381272" y="3467185"/>
            <a:chExt cx="538134" cy="3754433"/>
          </a:xfrm>
        </p:grpSpPr>
        <p:sp>
          <p:nvSpPr>
            <p:cNvPr id="650" name="Google Shape;650;p28"/>
            <p:cNvSpPr/>
            <p:nvPr/>
          </p:nvSpPr>
          <p:spPr>
            <a:xfrm>
              <a:off x="7381272" y="4383356"/>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7381274" y="6844965"/>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7542753" y="3467185"/>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7381277" y="6064398"/>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8"/>
          <p:cNvGrpSpPr/>
          <p:nvPr/>
        </p:nvGrpSpPr>
        <p:grpSpPr>
          <a:xfrm rot="5400000">
            <a:off x="6809486" y="4015275"/>
            <a:ext cx="536858" cy="1513616"/>
            <a:chOff x="6828376" y="-1638019"/>
            <a:chExt cx="589953" cy="1663314"/>
          </a:xfrm>
        </p:grpSpPr>
        <p:sp>
          <p:nvSpPr>
            <p:cNvPr id="655" name="Google Shape;655;p28"/>
            <p:cNvSpPr/>
            <p:nvPr/>
          </p:nvSpPr>
          <p:spPr>
            <a:xfrm>
              <a:off x="7023639" y="-1060354"/>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6828376" y="-351359"/>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7268042" y="-1638019"/>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8"/>
          <p:cNvSpPr/>
          <p:nvPr/>
        </p:nvSpPr>
        <p:spPr>
          <a:xfrm rot="-5400187">
            <a:off x="6242723" y="1793300"/>
            <a:ext cx="5517000" cy="1753500"/>
          </a:xfrm>
          <a:prstGeom prst="doubleWave">
            <a:avLst>
              <a:gd fmla="val 3766"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
    <p:spTree>
      <p:nvGrpSpPr>
        <p:cNvPr id="659" name="Shape 659"/>
        <p:cNvGrpSpPr/>
        <p:nvPr/>
      </p:nvGrpSpPr>
      <p:grpSpPr>
        <a:xfrm>
          <a:off x="0" y="0"/>
          <a:ext cx="0" cy="0"/>
          <a:chOff x="0" y="0"/>
          <a:chExt cx="0" cy="0"/>
        </a:xfrm>
      </p:grpSpPr>
      <p:sp>
        <p:nvSpPr>
          <p:cNvPr id="660" name="Google Shape;660;p29"/>
          <p:cNvSpPr txBox="1"/>
          <p:nvPr>
            <p:ph type="title"/>
          </p:nvPr>
        </p:nvSpPr>
        <p:spPr>
          <a:xfrm>
            <a:off x="761025" y="1185488"/>
            <a:ext cx="4221300" cy="1700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1" name="Google Shape;661;p29"/>
          <p:cNvSpPr txBox="1"/>
          <p:nvPr>
            <p:ph idx="1" type="subTitle"/>
          </p:nvPr>
        </p:nvSpPr>
        <p:spPr>
          <a:xfrm>
            <a:off x="761025" y="3034623"/>
            <a:ext cx="42213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29"/>
          <p:cNvSpPr/>
          <p:nvPr>
            <p:ph idx="2" type="pic"/>
          </p:nvPr>
        </p:nvSpPr>
        <p:spPr>
          <a:xfrm>
            <a:off x="5094800" y="418800"/>
            <a:ext cx="3947400" cy="4305900"/>
          </a:xfrm>
          <a:prstGeom prst="round2DiagRect">
            <a:avLst>
              <a:gd fmla="val 16667" name="adj1"/>
              <a:gd fmla="val 0" name="adj2"/>
            </a:avLst>
          </a:prstGeom>
          <a:noFill/>
          <a:ln>
            <a:noFill/>
          </a:ln>
        </p:spPr>
      </p:sp>
      <p:sp>
        <p:nvSpPr>
          <p:cNvPr id="663" name="Google Shape;663;p29"/>
          <p:cNvSpPr/>
          <p:nvPr/>
        </p:nvSpPr>
        <p:spPr>
          <a:xfrm rot="3954425">
            <a:off x="-1794391" y="4079787"/>
            <a:ext cx="3947158" cy="1456375"/>
          </a:xfrm>
          <a:prstGeom prst="doubleWave">
            <a:avLst>
              <a:gd fmla="val 3088"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1292911" y="4614813"/>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4084065" y="4823361"/>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394266" y="48660"/>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1406735" y="-288485"/>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2179661" y="4694631"/>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142744" y="4581253"/>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2592395" y="-37503"/>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523447" y="395967"/>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3189598" y="-23773"/>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2844937" y="-359627"/>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378083" y="101154"/>
            <a:ext cx="150287" cy="148811"/>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1974315" y="62968"/>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2321532" y="5099771"/>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3256120" y="4816471"/>
            <a:ext cx="150238" cy="14861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1839626" y="4667861"/>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884376" y="4632283"/>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33668" y="651117"/>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
  <p:cSld name="CUSTOM_4_1">
    <p:spTree>
      <p:nvGrpSpPr>
        <p:cNvPr id="681" name="Shape 681"/>
        <p:cNvGrpSpPr/>
        <p:nvPr/>
      </p:nvGrpSpPr>
      <p:grpSpPr>
        <a:xfrm>
          <a:off x="0" y="0"/>
          <a:ext cx="0" cy="0"/>
          <a:chOff x="0" y="0"/>
          <a:chExt cx="0" cy="0"/>
        </a:xfrm>
      </p:grpSpPr>
      <p:sp>
        <p:nvSpPr>
          <p:cNvPr id="682" name="Google Shape;682;p30"/>
          <p:cNvSpPr txBox="1"/>
          <p:nvPr>
            <p:ph type="title"/>
          </p:nvPr>
        </p:nvSpPr>
        <p:spPr>
          <a:xfrm>
            <a:off x="720000" y="1163700"/>
            <a:ext cx="3233100" cy="113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3" name="Google Shape;683;p30"/>
          <p:cNvSpPr txBox="1"/>
          <p:nvPr>
            <p:ph idx="1" type="subTitle"/>
          </p:nvPr>
        </p:nvSpPr>
        <p:spPr>
          <a:xfrm>
            <a:off x="720000" y="2317950"/>
            <a:ext cx="3233100" cy="10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4" name="Google Shape;684;p30"/>
          <p:cNvGrpSpPr/>
          <p:nvPr/>
        </p:nvGrpSpPr>
        <p:grpSpPr>
          <a:xfrm>
            <a:off x="62449" y="500373"/>
            <a:ext cx="544025" cy="2712975"/>
            <a:chOff x="62449" y="500373"/>
            <a:chExt cx="544025" cy="2712975"/>
          </a:xfrm>
        </p:grpSpPr>
        <p:sp>
          <p:nvSpPr>
            <p:cNvPr id="685" name="Google Shape;685;p30"/>
            <p:cNvSpPr/>
            <p:nvPr/>
          </p:nvSpPr>
          <p:spPr>
            <a:xfrm>
              <a:off x="257433" y="1223233"/>
              <a:ext cx="35723" cy="35797"/>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123698" y="500373"/>
              <a:ext cx="35425" cy="35723"/>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491177" y="684618"/>
              <a:ext cx="37301" cy="3400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314142" y="661794"/>
              <a:ext cx="292332" cy="285634"/>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344952" y="2675426"/>
              <a:ext cx="45919" cy="40709"/>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253935" y="2580687"/>
              <a:ext cx="227956" cy="230189"/>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137911" y="1538431"/>
              <a:ext cx="460005" cy="451224"/>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410071" y="2971774"/>
              <a:ext cx="35723" cy="35797"/>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62449" y="3152396"/>
              <a:ext cx="61324" cy="60952"/>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0"/>
          <p:cNvGrpSpPr/>
          <p:nvPr/>
        </p:nvGrpSpPr>
        <p:grpSpPr>
          <a:xfrm>
            <a:off x="256903" y="4581253"/>
            <a:ext cx="4259466" cy="712260"/>
            <a:chOff x="256903" y="4581253"/>
            <a:chExt cx="4259466" cy="712260"/>
          </a:xfrm>
        </p:grpSpPr>
        <p:sp>
          <p:nvSpPr>
            <p:cNvPr id="695" name="Google Shape;695;p30"/>
            <p:cNvSpPr/>
            <p:nvPr/>
          </p:nvSpPr>
          <p:spPr>
            <a:xfrm>
              <a:off x="3337461" y="4614813"/>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256903" y="4741473"/>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4224211" y="4694631"/>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2187294" y="4581253"/>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895539" y="4816474"/>
              <a:ext cx="226661" cy="226661"/>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1426470" y="4916860"/>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2023673" y="4930589"/>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1679012" y="4594736"/>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4366082" y="5099771"/>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2596057" y="4930696"/>
              <a:ext cx="150238" cy="14861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3884176" y="4667861"/>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2928926" y="4632283"/>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720000" y="1170125"/>
            <a:ext cx="7704000" cy="3558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 name="Google Shape;31;p4"/>
          <p:cNvSpPr/>
          <p:nvPr/>
        </p:nvSpPr>
        <p:spPr>
          <a:xfrm rot="2699868">
            <a:off x="7738483" y="-344243"/>
            <a:ext cx="2342660" cy="1324887"/>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5400000">
            <a:off x="191763" y="3048038"/>
            <a:ext cx="376598" cy="376575"/>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flipH="1" rot="5400000">
            <a:off x="4328409" y="4743683"/>
            <a:ext cx="545080" cy="545080"/>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rot="5400000">
            <a:off x="2252563" y="4860523"/>
            <a:ext cx="270783" cy="267680"/>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rot="5400000">
            <a:off x="244671" y="1905115"/>
            <a:ext cx="270783" cy="267768"/>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5400000">
            <a:off x="291072" y="4532956"/>
            <a:ext cx="433095" cy="424743"/>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5400000">
            <a:off x="8562410" y="4474622"/>
            <a:ext cx="270340" cy="267768"/>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07" name="Shape 707"/>
        <p:cNvGrpSpPr/>
        <p:nvPr/>
      </p:nvGrpSpPr>
      <p:grpSpPr>
        <a:xfrm>
          <a:off x="0" y="0"/>
          <a:ext cx="0" cy="0"/>
          <a:chOff x="0" y="0"/>
          <a:chExt cx="0" cy="0"/>
        </a:xfrm>
      </p:grpSpPr>
      <p:sp>
        <p:nvSpPr>
          <p:cNvPr id="708" name="Google Shape;708;p31"/>
          <p:cNvSpPr txBox="1"/>
          <p:nvPr>
            <p:ph type="title"/>
          </p:nvPr>
        </p:nvSpPr>
        <p:spPr>
          <a:xfrm>
            <a:off x="715138" y="5400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9" name="Google Shape;709;p31"/>
          <p:cNvSpPr txBox="1"/>
          <p:nvPr>
            <p:ph idx="1" type="subTitle"/>
          </p:nvPr>
        </p:nvSpPr>
        <p:spPr>
          <a:xfrm>
            <a:off x="715100" y="1741575"/>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0" name="Google Shape;710;p31"/>
          <p:cNvSpPr txBox="1"/>
          <p:nvPr/>
        </p:nvSpPr>
        <p:spPr>
          <a:xfrm>
            <a:off x="715150" y="3573575"/>
            <a:ext cx="52569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Lexend Medium"/>
                <a:ea typeface="Lexend Medium"/>
                <a:cs typeface="Lexend Medium"/>
                <a:sym typeface="Lexend Medium"/>
              </a:rPr>
              <a:t>CREDITS: This presentation template was created by </a:t>
            </a:r>
            <a:r>
              <a:rPr b="1" lang="en" sz="12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lang="en" sz="1200">
                <a:solidFill>
                  <a:schemeClr val="dk1"/>
                </a:solidFill>
                <a:latin typeface="Lexend Medium"/>
                <a:ea typeface="Lexend Medium"/>
                <a:cs typeface="Lexend Medium"/>
                <a:sym typeface="Lexend Medium"/>
              </a:rPr>
              <a:t>, and includes icons by </a:t>
            </a:r>
            <a:r>
              <a:rPr b="1" lang="en" sz="12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lang="en" sz="1200">
                <a:solidFill>
                  <a:schemeClr val="dk1"/>
                </a:solidFill>
                <a:latin typeface="Lexend Medium"/>
                <a:ea typeface="Lexend Medium"/>
                <a:cs typeface="Lexend Medium"/>
                <a:sym typeface="Lexend Medium"/>
              </a:rPr>
              <a:t>, and infographics &amp; images by </a:t>
            </a:r>
            <a:r>
              <a:rPr b="1" lang="en" sz="1200">
                <a:solidFill>
                  <a:schemeClr val="dk1"/>
                </a:solidFill>
                <a:uFill>
                  <a:noFill/>
                </a:uFill>
                <a:latin typeface="Lexend"/>
                <a:ea typeface="Lexend"/>
                <a:cs typeface="Lexend"/>
                <a:sym typeface="Lexend"/>
                <a:hlinkClick r:id="rId4">
                  <a:extLst>
                    <a:ext uri="{A12FA001-AC4F-418D-AE19-62706E023703}">
                      <ahyp:hlinkClr val="tx"/>
                    </a:ext>
                  </a:extLst>
                </a:hlinkClick>
              </a:rPr>
              <a:t>Freepik</a:t>
            </a:r>
            <a:r>
              <a:rPr b="1" lang="en" sz="1200">
                <a:solidFill>
                  <a:schemeClr val="dk1"/>
                </a:solidFill>
                <a:latin typeface="Lexend"/>
                <a:ea typeface="Lexend"/>
                <a:cs typeface="Lexend"/>
                <a:sym typeface="Lexend"/>
              </a:rPr>
              <a:t> </a:t>
            </a:r>
            <a:endParaRPr b="1" sz="1200">
              <a:solidFill>
                <a:schemeClr val="dk1"/>
              </a:solidFill>
              <a:latin typeface="Lexend"/>
              <a:ea typeface="Lexend"/>
              <a:cs typeface="Lexend"/>
              <a:sym typeface="Lexend"/>
            </a:endParaRPr>
          </a:p>
        </p:txBody>
      </p:sp>
      <p:sp>
        <p:nvSpPr>
          <p:cNvPr id="711" name="Google Shape;711;p31"/>
          <p:cNvSpPr/>
          <p:nvPr/>
        </p:nvSpPr>
        <p:spPr>
          <a:xfrm rot="-899814">
            <a:off x="-5203531" y="-2943416"/>
            <a:ext cx="6965612" cy="4090073"/>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31"/>
          <p:cNvGrpSpPr/>
          <p:nvPr/>
        </p:nvGrpSpPr>
        <p:grpSpPr>
          <a:xfrm>
            <a:off x="8551663" y="17474"/>
            <a:ext cx="667287" cy="2982862"/>
            <a:chOff x="8551663" y="17474"/>
            <a:chExt cx="667287" cy="2982862"/>
          </a:xfrm>
        </p:grpSpPr>
        <p:sp>
          <p:nvSpPr>
            <p:cNvPr id="713" name="Google Shape;713;p31"/>
            <p:cNvSpPr/>
            <p:nvPr/>
          </p:nvSpPr>
          <p:spPr>
            <a:xfrm rot="6300078">
              <a:off x="8942680" y="21067"/>
              <a:ext cx="32193" cy="3226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rot="6300078">
              <a:off x="8557873" y="279425"/>
              <a:ext cx="55264" cy="55264"/>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rot="6300078">
              <a:off x="8684566" y="1396343"/>
              <a:ext cx="50838" cy="4634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rot="6300078">
              <a:off x="8578359" y="1290834"/>
              <a:ext cx="263444" cy="257408"/>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rot="6300078">
              <a:off x="9071488" y="1899528"/>
              <a:ext cx="41381" cy="36686"/>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rot="6300078">
              <a:off x="8989462" y="1814147"/>
              <a:ext cx="205430" cy="207442"/>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flipH="1" rot="-4499889">
              <a:off x="8638060" y="2119262"/>
              <a:ext cx="409839" cy="27577"/>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rot="6300078">
              <a:off x="8635722" y="2544182"/>
              <a:ext cx="414548" cy="406634"/>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rot="6300078">
              <a:off x="8755361" y="647783"/>
              <a:ext cx="288997" cy="269882"/>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rot="6300078">
              <a:off x="8883732" y="1355682"/>
              <a:ext cx="32260" cy="32193"/>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rot="6300078">
              <a:off x="8625337" y="604139"/>
              <a:ext cx="32260" cy="31924"/>
            </a:xfrm>
            <a:custGeom>
              <a:rect b="b" l="l" r="r" t="t"/>
              <a:pathLst>
                <a:path extrusionOk="0" h="476" w="481">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rot="6300078">
              <a:off x="8806254" y="1885439"/>
              <a:ext cx="32193" cy="3226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rot="6300078">
              <a:off x="8915313" y="305105"/>
              <a:ext cx="55264" cy="54929"/>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31"/>
          <p:cNvGrpSpPr/>
          <p:nvPr/>
        </p:nvGrpSpPr>
        <p:grpSpPr>
          <a:xfrm>
            <a:off x="-259859" y="154308"/>
            <a:ext cx="966083" cy="5039075"/>
            <a:chOff x="182307" y="2460468"/>
            <a:chExt cx="523906" cy="2732687"/>
          </a:xfrm>
        </p:grpSpPr>
        <p:sp>
          <p:nvSpPr>
            <p:cNvPr id="727" name="Google Shape;727;p31"/>
            <p:cNvSpPr/>
            <p:nvPr/>
          </p:nvSpPr>
          <p:spPr>
            <a:xfrm rot="-5400000">
              <a:off x="627725" y="2938880"/>
              <a:ext cx="36858" cy="36858"/>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rot="-5400000">
              <a:off x="314114" y="4045620"/>
              <a:ext cx="23670" cy="23424"/>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rot="-5400000">
              <a:off x="673809" y="5169510"/>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rot="-5400000">
              <a:off x="529528" y="3527718"/>
              <a:ext cx="40549" cy="4054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rot="-5400000">
              <a:off x="302206" y="5042009"/>
              <a:ext cx="37301" cy="34004"/>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rot="-5400000">
              <a:off x="224135" y="4964575"/>
              <a:ext cx="193297" cy="188868"/>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rot="-5400000">
              <a:off x="365610" y="4239020"/>
              <a:ext cx="57920" cy="52802"/>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rot="-5400000">
              <a:off x="244137" y="4122366"/>
              <a:ext cx="300722" cy="285910"/>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rot="-5400000">
              <a:off x="403577" y="4542778"/>
              <a:ext cx="212046" cy="198021"/>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rot="-5400000">
              <a:off x="201991" y="2687122"/>
              <a:ext cx="291914" cy="28158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rot="-5400000">
              <a:off x="682593" y="2460468"/>
              <a:ext cx="23621" cy="2362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rot="-5400000">
              <a:off x="449563" y="3126023"/>
              <a:ext cx="23621" cy="23424"/>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rot="-5400000">
              <a:off x="302353" y="4575702"/>
              <a:ext cx="23670" cy="23424"/>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rot="-5400000">
              <a:off x="182307" y="3110178"/>
              <a:ext cx="23670" cy="23670"/>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rot="-5400000">
              <a:off x="205805" y="3785943"/>
              <a:ext cx="23424" cy="23670"/>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rot="-5400000">
              <a:off x="189615" y="4840940"/>
              <a:ext cx="40303" cy="40549"/>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3" name="Shape 743"/>
        <p:cNvGrpSpPr/>
        <p:nvPr/>
      </p:nvGrpSpPr>
      <p:grpSpPr>
        <a:xfrm>
          <a:off x="0" y="0"/>
          <a:ext cx="0" cy="0"/>
          <a:chOff x="0" y="0"/>
          <a:chExt cx="0" cy="0"/>
        </a:xfrm>
      </p:grpSpPr>
      <p:sp>
        <p:nvSpPr>
          <p:cNvPr id="744" name="Google Shape;744;p32"/>
          <p:cNvSpPr/>
          <p:nvPr/>
        </p:nvSpPr>
        <p:spPr>
          <a:xfrm rot="5400084">
            <a:off x="-3371185" y="2126074"/>
            <a:ext cx="5237310" cy="3075304"/>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rot="-8999969">
            <a:off x="-62722" y="-28466"/>
            <a:ext cx="33061" cy="32717"/>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rot="-8999969">
            <a:off x="282068" y="1124871"/>
            <a:ext cx="52100" cy="47495"/>
          </a:xfrm>
          <a:custGeom>
            <a:rect b="b" l="l" r="r" t="t"/>
            <a:pathLst>
              <a:path extrusionOk="0" h="691" w="758">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rot="-9000007">
            <a:off x="117399" y="1049826"/>
            <a:ext cx="448815" cy="438523"/>
          </a:xfrm>
          <a:custGeom>
            <a:rect b="b" l="l" r="r" t="t"/>
            <a:pathLst>
              <a:path extrusionOk="0" h="3838" w="3928">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rot="-8999969">
            <a:off x="170856" y="517581"/>
            <a:ext cx="80900" cy="73751"/>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rot="-8999969">
            <a:off x="1119" y="354800"/>
            <a:ext cx="420033" cy="399344"/>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rot="-8999969">
            <a:off x="640941" y="35618"/>
            <a:ext cx="296174" cy="276585"/>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rot="-5400000">
            <a:off x="8821842" y="1999602"/>
            <a:ext cx="407721" cy="393287"/>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rot="-8999969">
            <a:off x="570256" y="355952"/>
            <a:ext cx="33061" cy="32717"/>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rot="-5400000">
            <a:off x="8794349" y="2590495"/>
            <a:ext cx="33060" cy="33060"/>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rot="-8999969">
            <a:off x="-452235" y="-78740"/>
            <a:ext cx="32717" cy="33061"/>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rot="-5400000">
            <a:off x="8733899" y="1699484"/>
            <a:ext cx="56361" cy="56292"/>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32"/>
          <p:cNvGrpSpPr/>
          <p:nvPr/>
        </p:nvGrpSpPr>
        <p:grpSpPr>
          <a:xfrm>
            <a:off x="6854519" y="103553"/>
            <a:ext cx="2302348" cy="1279377"/>
            <a:chOff x="6854519" y="103553"/>
            <a:chExt cx="2302348" cy="1279377"/>
          </a:xfrm>
        </p:grpSpPr>
        <p:sp>
          <p:nvSpPr>
            <p:cNvPr id="757" name="Google Shape;757;p32"/>
            <p:cNvSpPr/>
            <p:nvPr/>
          </p:nvSpPr>
          <p:spPr>
            <a:xfrm>
              <a:off x="8852650" y="1084569"/>
              <a:ext cx="304216" cy="298360"/>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8004686" y="137113"/>
              <a:ext cx="376653" cy="376653"/>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8402253" y="781447"/>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8891436" y="216931"/>
              <a:ext cx="226661" cy="22666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6854519" y="103553"/>
              <a:ext cx="226661" cy="226661"/>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8551401" y="190161"/>
              <a:ext cx="150041" cy="14861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7596151" y="154583"/>
              <a:ext cx="150041" cy="148762"/>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32"/>
          <p:cNvSpPr/>
          <p:nvPr/>
        </p:nvSpPr>
        <p:spPr>
          <a:xfrm rot="-462761">
            <a:off x="6407055" y="3940703"/>
            <a:ext cx="5237283" cy="3075327"/>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32"/>
          <p:cNvGrpSpPr/>
          <p:nvPr/>
        </p:nvGrpSpPr>
        <p:grpSpPr>
          <a:xfrm>
            <a:off x="-3" y="4499896"/>
            <a:ext cx="937075" cy="643465"/>
            <a:chOff x="9347316" y="4986537"/>
            <a:chExt cx="985358" cy="676619"/>
          </a:xfrm>
        </p:grpSpPr>
        <p:grpSp>
          <p:nvGrpSpPr>
            <p:cNvPr id="766" name="Google Shape;766;p32"/>
            <p:cNvGrpSpPr/>
            <p:nvPr/>
          </p:nvGrpSpPr>
          <p:grpSpPr>
            <a:xfrm>
              <a:off x="9347316" y="5181115"/>
              <a:ext cx="302865" cy="477501"/>
              <a:chOff x="8620841" y="5181115"/>
              <a:chExt cx="302865" cy="477501"/>
            </a:xfrm>
          </p:grpSpPr>
          <p:sp>
            <p:nvSpPr>
              <p:cNvPr id="767" name="Google Shape;767;p32"/>
              <p:cNvSpPr/>
              <p:nvPr/>
            </p:nvSpPr>
            <p:spPr>
              <a:xfrm>
                <a:off x="8647944" y="5220491"/>
                <a:ext cx="248403" cy="438125"/>
              </a:xfrm>
              <a:custGeom>
                <a:rect b="b" l="l" r="r" t="t"/>
                <a:pathLst>
                  <a:path extrusionOk="0" h="6854" w="3886">
                    <a:moveTo>
                      <a:pt x="0" y="0"/>
                    </a:moveTo>
                    <a:lnTo>
                      <a:pt x="0" y="6454"/>
                    </a:lnTo>
                    <a:cubicBezTo>
                      <a:pt x="0" y="6675"/>
                      <a:pt x="179" y="6854"/>
                      <a:pt x="400" y="6854"/>
                    </a:cubicBezTo>
                    <a:lnTo>
                      <a:pt x="3486" y="6854"/>
                    </a:lnTo>
                    <a:cubicBezTo>
                      <a:pt x="3707" y="6854"/>
                      <a:pt x="3886" y="6675"/>
                      <a:pt x="3886" y="6454"/>
                    </a:cubicBezTo>
                    <a:lnTo>
                      <a:pt x="3886"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8620841" y="5181115"/>
                <a:ext cx="302865" cy="39440"/>
              </a:xfrm>
              <a:custGeom>
                <a:rect b="b" l="l" r="r" t="t"/>
                <a:pathLst>
                  <a:path extrusionOk="0" h="617" w="4738">
                    <a:moveTo>
                      <a:pt x="293" y="0"/>
                    </a:moveTo>
                    <a:cubicBezTo>
                      <a:pt x="133" y="0"/>
                      <a:pt x="1" y="132"/>
                      <a:pt x="1" y="296"/>
                    </a:cubicBezTo>
                    <a:lnTo>
                      <a:pt x="1" y="320"/>
                    </a:lnTo>
                    <a:cubicBezTo>
                      <a:pt x="1" y="485"/>
                      <a:pt x="133" y="616"/>
                      <a:pt x="293" y="616"/>
                    </a:cubicBezTo>
                    <a:lnTo>
                      <a:pt x="4441" y="616"/>
                    </a:lnTo>
                    <a:cubicBezTo>
                      <a:pt x="4601" y="616"/>
                      <a:pt x="4738" y="485"/>
                      <a:pt x="4738" y="320"/>
                    </a:cubicBezTo>
                    <a:lnTo>
                      <a:pt x="4738" y="296"/>
                    </a:lnTo>
                    <a:cubicBezTo>
                      <a:pt x="4738" y="132"/>
                      <a:pt x="4601" y="0"/>
                      <a:pt x="4441" y="0"/>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8665970" y="5369621"/>
                <a:ext cx="212351" cy="270967"/>
              </a:xfrm>
              <a:custGeom>
                <a:rect b="b" l="l" r="r" t="t"/>
                <a:pathLst>
                  <a:path extrusionOk="0" h="4239" w="3322">
                    <a:moveTo>
                      <a:pt x="1" y="0"/>
                    </a:moveTo>
                    <a:lnTo>
                      <a:pt x="1" y="3867"/>
                    </a:lnTo>
                    <a:cubicBezTo>
                      <a:pt x="1" y="4069"/>
                      <a:pt x="170" y="4238"/>
                      <a:pt x="377" y="4238"/>
                    </a:cubicBezTo>
                    <a:lnTo>
                      <a:pt x="2950" y="4238"/>
                    </a:lnTo>
                    <a:cubicBezTo>
                      <a:pt x="3152" y="4238"/>
                      <a:pt x="3321" y="4069"/>
                      <a:pt x="3321" y="3867"/>
                    </a:cubicBezTo>
                    <a:lnTo>
                      <a:pt x="3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8816634" y="5533452"/>
                <a:ext cx="29532" cy="29852"/>
              </a:xfrm>
              <a:custGeom>
                <a:rect b="b" l="l" r="r" t="t"/>
                <a:pathLst>
                  <a:path extrusionOk="0" h="467" w="462">
                    <a:moveTo>
                      <a:pt x="231" y="1"/>
                    </a:moveTo>
                    <a:cubicBezTo>
                      <a:pt x="104" y="1"/>
                      <a:pt x="0" y="104"/>
                      <a:pt x="0" y="236"/>
                    </a:cubicBezTo>
                    <a:cubicBezTo>
                      <a:pt x="0" y="363"/>
                      <a:pt x="104" y="467"/>
                      <a:pt x="231" y="467"/>
                    </a:cubicBezTo>
                    <a:cubicBezTo>
                      <a:pt x="358" y="467"/>
                      <a:pt x="461" y="363"/>
                      <a:pt x="461" y="236"/>
                    </a:cubicBezTo>
                    <a:cubicBezTo>
                      <a:pt x="461" y="104"/>
                      <a:pt x="358" y="1"/>
                      <a:pt x="2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8665970" y="5355749"/>
                <a:ext cx="212351" cy="27742"/>
              </a:xfrm>
              <a:custGeom>
                <a:rect b="b" l="l" r="r" t="t"/>
                <a:pathLst>
                  <a:path extrusionOk="0" h="434" w="3322">
                    <a:moveTo>
                      <a:pt x="1661" y="1"/>
                    </a:moveTo>
                    <a:cubicBezTo>
                      <a:pt x="744" y="1"/>
                      <a:pt x="1" y="100"/>
                      <a:pt x="1" y="217"/>
                    </a:cubicBezTo>
                    <a:cubicBezTo>
                      <a:pt x="1" y="340"/>
                      <a:pt x="744" y="434"/>
                      <a:pt x="1661" y="434"/>
                    </a:cubicBezTo>
                    <a:cubicBezTo>
                      <a:pt x="2578" y="434"/>
                      <a:pt x="3321" y="340"/>
                      <a:pt x="3321" y="217"/>
                    </a:cubicBezTo>
                    <a:cubicBezTo>
                      <a:pt x="3321" y="100"/>
                      <a:pt x="2578" y="1"/>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2"/>
            <p:cNvSpPr/>
            <p:nvPr/>
          </p:nvSpPr>
          <p:spPr>
            <a:xfrm>
              <a:off x="9587853" y="5077689"/>
              <a:ext cx="390311" cy="585466"/>
            </a:xfrm>
            <a:custGeom>
              <a:rect b="b" l="l" r="r" t="t"/>
              <a:pathLst>
                <a:path extrusionOk="0" h="9159" w="6106">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9645830" y="4986537"/>
              <a:ext cx="273972" cy="91217"/>
            </a:xfrm>
            <a:custGeom>
              <a:rect b="b" l="l" r="r" t="t"/>
              <a:pathLst>
                <a:path extrusionOk="0" h="1427" w="4286">
                  <a:moveTo>
                    <a:pt x="377" y="1"/>
                  </a:moveTo>
                  <a:cubicBezTo>
                    <a:pt x="170" y="1"/>
                    <a:pt x="1" y="165"/>
                    <a:pt x="1" y="372"/>
                  </a:cubicBezTo>
                  <a:lnTo>
                    <a:pt x="1" y="1054"/>
                  </a:lnTo>
                  <a:cubicBezTo>
                    <a:pt x="1" y="1261"/>
                    <a:pt x="170" y="1426"/>
                    <a:pt x="377" y="1426"/>
                  </a:cubicBezTo>
                  <a:lnTo>
                    <a:pt x="3914" y="1426"/>
                  </a:lnTo>
                  <a:cubicBezTo>
                    <a:pt x="4121" y="1426"/>
                    <a:pt x="4286" y="1261"/>
                    <a:pt x="4286" y="1054"/>
                  </a:cubicBezTo>
                  <a:lnTo>
                    <a:pt x="4286" y="372"/>
                  </a:lnTo>
                  <a:cubicBezTo>
                    <a:pt x="4286" y="165"/>
                    <a:pt x="4121" y="1"/>
                    <a:pt x="3914" y="1"/>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9600765" y="5216272"/>
              <a:ext cx="364486" cy="433906"/>
            </a:xfrm>
            <a:custGeom>
              <a:rect b="b" l="l" r="r" t="t"/>
              <a:pathLst>
                <a:path extrusionOk="0" h="6788" w="5702">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9587853" y="5290805"/>
              <a:ext cx="390311" cy="159423"/>
            </a:xfrm>
            <a:custGeom>
              <a:rect b="b" l="l" r="r" t="t"/>
              <a:pathLst>
                <a:path extrusionOk="0" h="2494" w="6106">
                  <a:moveTo>
                    <a:pt x="0" y="1"/>
                  </a:moveTo>
                  <a:lnTo>
                    <a:pt x="0" y="2494"/>
                  </a:lnTo>
                  <a:lnTo>
                    <a:pt x="6105" y="2494"/>
                  </a:lnTo>
                  <a:lnTo>
                    <a:pt x="61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9600765" y="5194027"/>
              <a:ext cx="364486" cy="44554"/>
            </a:xfrm>
            <a:custGeom>
              <a:rect b="b" l="l" r="r" t="t"/>
              <a:pathLst>
                <a:path extrusionOk="0" h="697" w="5702">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10062282" y="5049691"/>
              <a:ext cx="270392" cy="613464"/>
            </a:xfrm>
            <a:custGeom>
              <a:rect b="b" l="l" r="r" t="t"/>
              <a:pathLst>
                <a:path extrusionOk="0" h="9597" w="423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10102553" y="4986537"/>
              <a:ext cx="189786" cy="63219"/>
            </a:xfrm>
            <a:custGeom>
              <a:rect b="b" l="l" r="r" t="t"/>
              <a:pathLst>
                <a:path extrusionOk="0" h="989" w="2969">
                  <a:moveTo>
                    <a:pt x="259" y="1"/>
                  </a:moveTo>
                  <a:cubicBezTo>
                    <a:pt x="114" y="1"/>
                    <a:pt x="1" y="114"/>
                    <a:pt x="1" y="260"/>
                  </a:cubicBezTo>
                  <a:lnTo>
                    <a:pt x="1" y="730"/>
                  </a:lnTo>
                  <a:cubicBezTo>
                    <a:pt x="1" y="876"/>
                    <a:pt x="114" y="989"/>
                    <a:pt x="259" y="989"/>
                  </a:cubicBezTo>
                  <a:lnTo>
                    <a:pt x="2710" y="989"/>
                  </a:lnTo>
                  <a:cubicBezTo>
                    <a:pt x="2856" y="989"/>
                    <a:pt x="2969" y="876"/>
                    <a:pt x="2969" y="730"/>
                  </a:cubicBezTo>
                  <a:lnTo>
                    <a:pt x="2969" y="260"/>
                  </a:lnTo>
                  <a:cubicBezTo>
                    <a:pt x="2969" y="114"/>
                    <a:pt x="2856" y="1"/>
                    <a:pt x="2710" y="1"/>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10070976" y="5145894"/>
              <a:ext cx="252941" cy="508248"/>
            </a:xfrm>
            <a:custGeom>
              <a:rect b="b" l="l" r="r" t="t"/>
              <a:pathLst>
                <a:path extrusionOk="0" h="7951" w="3957">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10062282" y="5253283"/>
              <a:ext cx="270392" cy="103171"/>
            </a:xfrm>
            <a:custGeom>
              <a:rect b="b" l="l" r="r" t="t"/>
              <a:pathLst>
                <a:path extrusionOk="0" h="1614" w="4230">
                  <a:moveTo>
                    <a:pt x="0" y="0"/>
                  </a:moveTo>
                  <a:lnTo>
                    <a:pt x="0" y="1613"/>
                  </a:lnTo>
                  <a:lnTo>
                    <a:pt x="4229" y="1613"/>
                  </a:lnTo>
                  <a:lnTo>
                    <a:pt x="4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10070976" y="5130297"/>
              <a:ext cx="252941" cy="31002"/>
            </a:xfrm>
            <a:custGeom>
              <a:rect b="b" l="l" r="r" t="t"/>
              <a:pathLst>
                <a:path extrusionOk="0" h="485" w="3957">
                  <a:moveTo>
                    <a:pt x="1981" y="0"/>
                  </a:moveTo>
                  <a:cubicBezTo>
                    <a:pt x="890" y="0"/>
                    <a:pt x="1" y="108"/>
                    <a:pt x="1" y="245"/>
                  </a:cubicBezTo>
                  <a:cubicBezTo>
                    <a:pt x="1" y="376"/>
                    <a:pt x="890" y="485"/>
                    <a:pt x="1981" y="485"/>
                  </a:cubicBezTo>
                  <a:cubicBezTo>
                    <a:pt x="3072" y="485"/>
                    <a:pt x="3957" y="376"/>
                    <a:pt x="3957" y="245"/>
                  </a:cubicBezTo>
                  <a:cubicBezTo>
                    <a:pt x="3957" y="108"/>
                    <a:pt x="3072" y="0"/>
                    <a:pt x="19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32"/>
          <p:cNvSpPr/>
          <p:nvPr/>
        </p:nvSpPr>
        <p:spPr>
          <a:xfrm>
            <a:off x="8443117" y="4190205"/>
            <a:ext cx="700606" cy="953067"/>
          </a:xfrm>
          <a:custGeom>
            <a:rect b="b" l="l" r="r" t="t"/>
            <a:pathLst>
              <a:path extrusionOk="0" h="15678" w="11525">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8470533" y="4701200"/>
            <a:ext cx="644010" cy="414892"/>
          </a:xfrm>
          <a:custGeom>
            <a:rect b="b" l="l" r="r" t="t"/>
            <a:pathLst>
              <a:path extrusionOk="0" h="6825" w="10594">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8484271" y="4659134"/>
            <a:ext cx="615986" cy="84133"/>
          </a:xfrm>
          <a:custGeom>
            <a:rect b="b" l="l" r="r" t="t"/>
            <a:pathLst>
              <a:path extrusionOk="0" h="1384" w="10133">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8609253" y="4937063"/>
            <a:ext cx="68936" cy="68693"/>
          </a:xfrm>
          <a:custGeom>
            <a:rect b="b" l="l" r="r" t="t"/>
            <a:pathLst>
              <a:path extrusionOk="0" h="1130" w="1134">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8748216" y="4862170"/>
            <a:ext cx="42067" cy="42067"/>
          </a:xfrm>
          <a:custGeom>
            <a:rect b="b" l="l" r="r" t="t"/>
            <a:pathLst>
              <a:path extrusionOk="0" h="692" w="692">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8546336" y="4789223"/>
            <a:ext cx="26930" cy="26687"/>
          </a:xfrm>
          <a:custGeom>
            <a:rect b="b" l="l" r="r" t="t"/>
            <a:pathLst>
              <a:path extrusionOk="0" h="439" w="443">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8938060" y="4810438"/>
            <a:ext cx="42371" cy="42067"/>
          </a:xfrm>
          <a:custGeom>
            <a:rect b="b" l="l" r="r" t="t"/>
            <a:pathLst>
              <a:path extrusionOk="0" h="692" w="697">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8850828" y="4958521"/>
            <a:ext cx="100182" cy="100121"/>
          </a:xfrm>
          <a:custGeom>
            <a:rect b="b" l="l" r="r" t="t"/>
            <a:pathLst>
              <a:path extrusionOk="0" h="1647" w="1648">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32"/>
          <p:cNvGrpSpPr/>
          <p:nvPr/>
        </p:nvGrpSpPr>
        <p:grpSpPr>
          <a:xfrm flipH="1">
            <a:off x="49113" y="3337908"/>
            <a:ext cx="585847" cy="907210"/>
            <a:chOff x="7554003" y="2113754"/>
            <a:chExt cx="371330" cy="575021"/>
          </a:xfrm>
        </p:grpSpPr>
        <p:grpSp>
          <p:nvGrpSpPr>
            <p:cNvPr id="791" name="Google Shape;791;p32"/>
            <p:cNvGrpSpPr/>
            <p:nvPr/>
          </p:nvGrpSpPr>
          <p:grpSpPr>
            <a:xfrm>
              <a:off x="7650277" y="2113754"/>
              <a:ext cx="186558" cy="544556"/>
              <a:chOff x="7650277" y="2113754"/>
              <a:chExt cx="186558" cy="544556"/>
            </a:xfrm>
          </p:grpSpPr>
          <p:sp>
            <p:nvSpPr>
              <p:cNvPr id="792" name="Google Shape;792;p32"/>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2"/>
            <p:cNvGrpSpPr/>
            <p:nvPr/>
          </p:nvGrpSpPr>
          <p:grpSpPr>
            <a:xfrm>
              <a:off x="7682425" y="2230764"/>
              <a:ext cx="122262" cy="310535"/>
              <a:chOff x="7682425" y="2230764"/>
              <a:chExt cx="122262" cy="310535"/>
            </a:xfrm>
          </p:grpSpPr>
          <p:sp>
            <p:nvSpPr>
              <p:cNvPr id="796" name="Google Shape;796;p32"/>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2"/>
            <p:cNvGrpSpPr/>
            <p:nvPr/>
          </p:nvGrpSpPr>
          <p:grpSpPr>
            <a:xfrm>
              <a:off x="7682425" y="2230764"/>
              <a:ext cx="110379" cy="310535"/>
              <a:chOff x="7682425" y="2230764"/>
              <a:chExt cx="110379" cy="310535"/>
            </a:xfrm>
          </p:grpSpPr>
          <p:sp>
            <p:nvSpPr>
              <p:cNvPr id="803" name="Google Shape;803;p32"/>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2"/>
            <p:cNvGrpSpPr/>
            <p:nvPr/>
          </p:nvGrpSpPr>
          <p:grpSpPr>
            <a:xfrm>
              <a:off x="7650277" y="2113754"/>
              <a:ext cx="186558" cy="544557"/>
              <a:chOff x="7650277" y="2113754"/>
              <a:chExt cx="186558" cy="544557"/>
            </a:xfrm>
          </p:grpSpPr>
          <p:sp>
            <p:nvSpPr>
              <p:cNvPr id="810" name="Google Shape;810;p32"/>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32"/>
            <p:cNvGrpSpPr/>
            <p:nvPr/>
          </p:nvGrpSpPr>
          <p:grpSpPr>
            <a:xfrm>
              <a:off x="7554003" y="2175659"/>
              <a:ext cx="371330" cy="513115"/>
              <a:chOff x="7554003" y="2175659"/>
              <a:chExt cx="371330" cy="513115"/>
            </a:xfrm>
          </p:grpSpPr>
          <p:sp>
            <p:nvSpPr>
              <p:cNvPr id="813" name="Google Shape;813;p32"/>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28" name="Shape 828"/>
        <p:cNvGrpSpPr/>
        <p:nvPr/>
      </p:nvGrpSpPr>
      <p:grpSpPr>
        <a:xfrm>
          <a:off x="0" y="0"/>
          <a:ext cx="0" cy="0"/>
          <a:chOff x="0" y="0"/>
          <a:chExt cx="0" cy="0"/>
        </a:xfrm>
      </p:grpSpPr>
      <p:sp>
        <p:nvSpPr>
          <p:cNvPr id="829" name="Google Shape;829;p33"/>
          <p:cNvSpPr/>
          <p:nvPr/>
        </p:nvSpPr>
        <p:spPr>
          <a:xfrm rot="-8099932">
            <a:off x="7015478" y="-1347895"/>
            <a:ext cx="4590972" cy="2695782"/>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33"/>
          <p:cNvGrpSpPr/>
          <p:nvPr/>
        </p:nvGrpSpPr>
        <p:grpSpPr>
          <a:xfrm rot="-5400000">
            <a:off x="-1292337" y="22114"/>
            <a:ext cx="3104386" cy="736518"/>
            <a:chOff x="3734632" y="-201517"/>
            <a:chExt cx="3104386" cy="736518"/>
          </a:xfrm>
        </p:grpSpPr>
        <p:sp>
          <p:nvSpPr>
            <p:cNvPr id="831" name="Google Shape;831;p33"/>
            <p:cNvSpPr/>
            <p:nvPr/>
          </p:nvSpPr>
          <p:spPr>
            <a:xfrm>
              <a:off x="5002528" y="3286"/>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5756610" y="308340"/>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4483814" y="78287"/>
              <a:ext cx="226661" cy="226661"/>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3734632" y="117747"/>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6688732" y="-201517"/>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5671232" y="20909"/>
              <a:ext cx="150238" cy="148614"/>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3"/>
          <p:cNvGrpSpPr/>
          <p:nvPr/>
        </p:nvGrpSpPr>
        <p:grpSpPr>
          <a:xfrm flipH="1">
            <a:off x="4" y="2258795"/>
            <a:ext cx="7041313" cy="2969217"/>
            <a:chOff x="4710633" y="3026707"/>
            <a:chExt cx="4686710" cy="1976316"/>
          </a:xfrm>
        </p:grpSpPr>
        <p:sp>
          <p:nvSpPr>
            <p:cNvPr id="838" name="Google Shape;838;p33"/>
            <p:cNvSpPr/>
            <p:nvPr/>
          </p:nvSpPr>
          <p:spPr>
            <a:xfrm>
              <a:off x="5110113" y="4834831"/>
              <a:ext cx="23670" cy="2367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8936913" y="4484012"/>
              <a:ext cx="23670" cy="23424"/>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9006814" y="3574307"/>
              <a:ext cx="40549" cy="40598"/>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8888097" y="4242592"/>
              <a:ext cx="40549" cy="4054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9054941" y="4239124"/>
              <a:ext cx="40352" cy="40303"/>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9213296" y="3459502"/>
              <a:ext cx="40303" cy="40598"/>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8939693" y="3247164"/>
              <a:ext cx="44486" cy="39073"/>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8855200" y="3155389"/>
              <a:ext cx="213719" cy="222478"/>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4770816" y="4784244"/>
              <a:ext cx="30363" cy="26918"/>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4710633" y="4721600"/>
              <a:ext cx="150730" cy="152207"/>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5723064" y="4819527"/>
              <a:ext cx="57920" cy="52802"/>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5601763" y="4699111"/>
              <a:ext cx="300476" cy="293685"/>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9216298" y="4020980"/>
              <a:ext cx="59741" cy="52753"/>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9095243" y="3908192"/>
              <a:ext cx="302100" cy="278332"/>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7019475" y="4696990"/>
              <a:ext cx="304167" cy="298360"/>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8928104" y="4609201"/>
              <a:ext cx="277594" cy="2669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6452148" y="4802402"/>
              <a:ext cx="23670" cy="2367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9165612" y="3026707"/>
              <a:ext cx="23621" cy="2362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7401634" y="4979353"/>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8972072" y="4003461"/>
              <a:ext cx="23670" cy="23670"/>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9134807" y="3665984"/>
              <a:ext cx="23424" cy="23670"/>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33"/>
          <p:cNvSpPr/>
          <p:nvPr/>
        </p:nvSpPr>
        <p:spPr>
          <a:xfrm rot="-9933176">
            <a:off x="4795692" y="4743649"/>
            <a:ext cx="5979596" cy="3511183"/>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rot="6300039">
            <a:off x="39493" y="-4372389"/>
            <a:ext cx="5979635" cy="3511215"/>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rot="5400000">
            <a:off x="7883901" y="3498434"/>
            <a:ext cx="98055" cy="86585"/>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33"/>
          <p:cNvGrpSpPr/>
          <p:nvPr/>
        </p:nvGrpSpPr>
        <p:grpSpPr>
          <a:xfrm flipH="1" rot="10800000">
            <a:off x="8397714" y="-100256"/>
            <a:ext cx="736533" cy="1140611"/>
            <a:chOff x="7554003" y="2113754"/>
            <a:chExt cx="371330" cy="575021"/>
          </a:xfrm>
        </p:grpSpPr>
        <p:grpSp>
          <p:nvGrpSpPr>
            <p:cNvPr id="863" name="Google Shape;863;p33"/>
            <p:cNvGrpSpPr/>
            <p:nvPr/>
          </p:nvGrpSpPr>
          <p:grpSpPr>
            <a:xfrm>
              <a:off x="7650277" y="2113754"/>
              <a:ext cx="186558" cy="544556"/>
              <a:chOff x="7650277" y="2113754"/>
              <a:chExt cx="186558" cy="544556"/>
            </a:xfrm>
          </p:grpSpPr>
          <p:sp>
            <p:nvSpPr>
              <p:cNvPr id="864" name="Google Shape;864;p33"/>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3"/>
            <p:cNvGrpSpPr/>
            <p:nvPr/>
          </p:nvGrpSpPr>
          <p:grpSpPr>
            <a:xfrm>
              <a:off x="7682425" y="2230764"/>
              <a:ext cx="122262" cy="310535"/>
              <a:chOff x="7682425" y="2230764"/>
              <a:chExt cx="122262" cy="310535"/>
            </a:xfrm>
          </p:grpSpPr>
          <p:sp>
            <p:nvSpPr>
              <p:cNvPr id="868" name="Google Shape;868;p33"/>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33"/>
            <p:cNvGrpSpPr/>
            <p:nvPr/>
          </p:nvGrpSpPr>
          <p:grpSpPr>
            <a:xfrm>
              <a:off x="7682425" y="2230764"/>
              <a:ext cx="110379" cy="310535"/>
              <a:chOff x="7682425" y="2230764"/>
              <a:chExt cx="110379" cy="310535"/>
            </a:xfrm>
          </p:grpSpPr>
          <p:sp>
            <p:nvSpPr>
              <p:cNvPr id="875" name="Google Shape;875;p33"/>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3"/>
            <p:cNvGrpSpPr/>
            <p:nvPr/>
          </p:nvGrpSpPr>
          <p:grpSpPr>
            <a:xfrm>
              <a:off x="7650277" y="2113754"/>
              <a:ext cx="186558" cy="544557"/>
              <a:chOff x="7650277" y="2113754"/>
              <a:chExt cx="186558" cy="544557"/>
            </a:xfrm>
          </p:grpSpPr>
          <p:sp>
            <p:nvSpPr>
              <p:cNvPr id="882" name="Google Shape;882;p33"/>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3"/>
            <p:cNvGrpSpPr/>
            <p:nvPr/>
          </p:nvGrpSpPr>
          <p:grpSpPr>
            <a:xfrm>
              <a:off x="7554003" y="2175659"/>
              <a:ext cx="371330" cy="513115"/>
              <a:chOff x="7554003" y="2175659"/>
              <a:chExt cx="371330" cy="513115"/>
            </a:xfrm>
          </p:grpSpPr>
          <p:sp>
            <p:nvSpPr>
              <p:cNvPr id="885" name="Google Shape;885;p33"/>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720000" y="445025"/>
            <a:ext cx="5708700" cy="1158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5"/>
          <p:cNvSpPr txBox="1"/>
          <p:nvPr>
            <p:ph idx="1" type="subTitle"/>
          </p:nvPr>
        </p:nvSpPr>
        <p:spPr>
          <a:xfrm>
            <a:off x="3922974" y="2582784"/>
            <a:ext cx="2505600" cy="124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2" type="subTitle"/>
          </p:nvPr>
        </p:nvSpPr>
        <p:spPr>
          <a:xfrm>
            <a:off x="715100" y="2582784"/>
            <a:ext cx="2505600" cy="124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txBox="1"/>
          <p:nvPr>
            <p:ph idx="3" type="subTitle"/>
          </p:nvPr>
        </p:nvSpPr>
        <p:spPr>
          <a:xfrm>
            <a:off x="715100" y="211220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 name="Google Shape;43;p5"/>
          <p:cNvSpPr txBox="1"/>
          <p:nvPr>
            <p:ph idx="4" type="subTitle"/>
          </p:nvPr>
        </p:nvSpPr>
        <p:spPr>
          <a:xfrm>
            <a:off x="3922975" y="211220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highlight>
                  <a:schemeClr val="accent3"/>
                </a:highlight>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4" name="Google Shape;44;p5"/>
          <p:cNvGrpSpPr/>
          <p:nvPr/>
        </p:nvGrpSpPr>
        <p:grpSpPr>
          <a:xfrm>
            <a:off x="7304016" y="8462"/>
            <a:ext cx="2182570" cy="1649135"/>
            <a:chOff x="7304016" y="8462"/>
            <a:chExt cx="2182570" cy="1649135"/>
          </a:xfrm>
        </p:grpSpPr>
        <p:sp>
          <p:nvSpPr>
            <p:cNvPr id="45" name="Google Shape;45;p5"/>
            <p:cNvSpPr/>
            <p:nvPr/>
          </p:nvSpPr>
          <p:spPr>
            <a:xfrm rot="5400000">
              <a:off x="9015589" y="1627118"/>
              <a:ext cx="30479" cy="3048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5400000">
              <a:off x="8565151" y="1318084"/>
              <a:ext cx="30479" cy="30163"/>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5400000">
              <a:off x="8663241" y="648947"/>
              <a:ext cx="52213" cy="51898"/>
            </a:xfrm>
            <a:custGeom>
              <a:rect b="b" l="l" r="r" t="t"/>
              <a:pathLst>
                <a:path extrusionOk="0" h="819" w="824">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5400000">
              <a:off x="7455850" y="200315"/>
              <a:ext cx="74581" cy="67993"/>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5400000">
              <a:off x="7299651" y="45191"/>
              <a:ext cx="386907" cy="378177"/>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5400000">
              <a:off x="8647811" y="12193"/>
              <a:ext cx="391659" cy="384197"/>
            </a:xfrm>
            <a:custGeom>
              <a:rect b="b" l="l" r="r" t="t"/>
              <a:pathLst>
                <a:path extrusionOk="0" h="6063" w="6181">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5400000">
              <a:off x="9456138" y="1293912"/>
              <a:ext cx="30415" cy="3048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5400000">
              <a:off x="8828439" y="1245627"/>
              <a:ext cx="30415" cy="3048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8653043" y="949838"/>
              <a:ext cx="52213" cy="51898"/>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14093" y="334018"/>
            <a:ext cx="630524" cy="2812784"/>
            <a:chOff x="-14093" y="334018"/>
            <a:chExt cx="630524" cy="2812784"/>
          </a:xfrm>
        </p:grpSpPr>
        <p:sp>
          <p:nvSpPr>
            <p:cNvPr id="55" name="Google Shape;55;p5"/>
            <p:cNvSpPr/>
            <p:nvPr/>
          </p:nvSpPr>
          <p:spPr>
            <a:xfrm>
              <a:off x="239778" y="711010"/>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314773" y="2920140"/>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25728" y="1956654"/>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52954" y="1447629"/>
              <a:ext cx="150287" cy="148811"/>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66640" y="334018"/>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14093" y="1343792"/>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6"/>
          <p:cNvSpPr/>
          <p:nvPr/>
        </p:nvSpPr>
        <p:spPr>
          <a:xfrm rot="10662644">
            <a:off x="-376415" y="4588055"/>
            <a:ext cx="9725962" cy="1682243"/>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6"/>
          <p:cNvGrpSpPr/>
          <p:nvPr/>
        </p:nvGrpSpPr>
        <p:grpSpPr>
          <a:xfrm>
            <a:off x="42435" y="2265229"/>
            <a:ext cx="598913" cy="2014700"/>
            <a:chOff x="42435" y="2265229"/>
            <a:chExt cx="598913" cy="2014700"/>
          </a:xfrm>
        </p:grpSpPr>
        <p:sp>
          <p:nvSpPr>
            <p:cNvPr id="65" name="Google Shape;65;p6"/>
            <p:cNvSpPr/>
            <p:nvPr/>
          </p:nvSpPr>
          <p:spPr>
            <a:xfrm>
              <a:off x="308662" y="2265229"/>
              <a:ext cx="51447" cy="51447"/>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96246" y="3295713"/>
              <a:ext cx="56598" cy="56667"/>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63422" y="4223674"/>
              <a:ext cx="56324" cy="56255"/>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350887" y="3021530"/>
              <a:ext cx="56255" cy="56599"/>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160370" y="2843007"/>
              <a:ext cx="62094" cy="54538"/>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42435" y="2714906"/>
              <a:ext cx="298310" cy="310536"/>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19676" y="3761754"/>
              <a:ext cx="421673" cy="388497"/>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317898" y="2531365"/>
              <a:ext cx="32970" cy="32970"/>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47753" y="3894732"/>
              <a:ext cx="33039" cy="33039"/>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274900" y="3423677"/>
              <a:ext cx="32695" cy="33039"/>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6"/>
          <p:cNvGrpSpPr/>
          <p:nvPr/>
        </p:nvGrpSpPr>
        <p:grpSpPr>
          <a:xfrm>
            <a:off x="6734873" y="24974"/>
            <a:ext cx="2409137" cy="1701517"/>
            <a:chOff x="6734873" y="24974"/>
            <a:chExt cx="2409137" cy="1701517"/>
          </a:xfrm>
        </p:grpSpPr>
        <p:sp>
          <p:nvSpPr>
            <p:cNvPr id="76" name="Google Shape;76;p6"/>
            <p:cNvSpPr/>
            <p:nvPr/>
          </p:nvSpPr>
          <p:spPr>
            <a:xfrm>
              <a:off x="8068345" y="24974"/>
              <a:ext cx="40303" cy="40549"/>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759259" y="1327376"/>
              <a:ext cx="57920" cy="52802"/>
            </a:xfrm>
            <a:custGeom>
              <a:rect b="b" l="l" r="r" t="t"/>
              <a:pathLst>
                <a:path extrusionOk="0" h="1073" w="1177">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8637958" y="1210750"/>
              <a:ext cx="300722" cy="285910"/>
            </a:xfrm>
            <a:custGeom>
              <a:rect b="b" l="l" r="r" t="t"/>
              <a:pathLst>
                <a:path extrusionOk="0" h="5810" w="6111">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642370" y="171322"/>
              <a:ext cx="291914" cy="28158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8482391" y="146471"/>
              <a:ext cx="23670" cy="23670"/>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7806748" y="169846"/>
              <a:ext cx="23424" cy="23670"/>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9103658" y="103216"/>
              <a:ext cx="40352" cy="40303"/>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6734873" y="153656"/>
              <a:ext cx="40303" cy="40549"/>
            </a:xfrm>
            <a:custGeom>
              <a:rect b="b" l="l" r="r" t="t"/>
              <a:pathLst>
                <a:path extrusionOk="0" h="824" w="819">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7842203" y="243685"/>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7371285" y="103215"/>
              <a:ext cx="226661" cy="226661"/>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6734878" y="123792"/>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8934267" y="1577679"/>
              <a:ext cx="150287" cy="148811"/>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7111515" y="304343"/>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8603482" y="869167"/>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 name="Shape 90"/>
        <p:cNvGrpSpPr/>
        <p:nvPr/>
      </p:nvGrpSpPr>
      <p:grpSpPr>
        <a:xfrm>
          <a:off x="0" y="0"/>
          <a:ext cx="0" cy="0"/>
          <a:chOff x="0" y="0"/>
          <a:chExt cx="0" cy="0"/>
        </a:xfrm>
      </p:grpSpPr>
      <p:sp>
        <p:nvSpPr>
          <p:cNvPr id="91" name="Google Shape;91;p7"/>
          <p:cNvSpPr txBox="1"/>
          <p:nvPr>
            <p:ph idx="1" type="body"/>
          </p:nvPr>
        </p:nvSpPr>
        <p:spPr>
          <a:xfrm>
            <a:off x="720000" y="1540175"/>
            <a:ext cx="3852000" cy="2754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2" name="Google Shape;92;p7"/>
          <p:cNvSpPr txBox="1"/>
          <p:nvPr>
            <p:ph type="title"/>
          </p:nvPr>
        </p:nvSpPr>
        <p:spPr>
          <a:xfrm>
            <a:off x="720000" y="445025"/>
            <a:ext cx="4759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 name="Google Shape;93;p7"/>
          <p:cNvGrpSpPr/>
          <p:nvPr/>
        </p:nvGrpSpPr>
        <p:grpSpPr>
          <a:xfrm>
            <a:off x="1200971" y="4349703"/>
            <a:ext cx="5019679" cy="1258436"/>
            <a:chOff x="2324685" y="4307113"/>
            <a:chExt cx="3895754" cy="976668"/>
          </a:xfrm>
        </p:grpSpPr>
        <p:sp>
          <p:nvSpPr>
            <p:cNvPr id="94" name="Google Shape;94;p7"/>
            <p:cNvSpPr/>
            <p:nvPr/>
          </p:nvSpPr>
          <p:spPr>
            <a:xfrm>
              <a:off x="3711970" y="5051364"/>
              <a:ext cx="45618" cy="40500"/>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2593051" y="4889318"/>
              <a:ext cx="23670" cy="2367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5214701" y="4793645"/>
              <a:ext cx="40303" cy="40549"/>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3500617" y="4773824"/>
              <a:ext cx="23670" cy="23424"/>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5826913" y="4628400"/>
              <a:ext cx="23670" cy="23424"/>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4406882" y="4659894"/>
              <a:ext cx="40549" cy="40549"/>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5778097" y="4386979"/>
              <a:ext cx="40549" cy="40549"/>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5307263" y="4535345"/>
              <a:ext cx="40549" cy="40303"/>
            </a:xfrm>
            <a:custGeom>
              <a:rect b="b" l="l" r="r" t="t"/>
              <a:pathLst>
                <a:path extrusionOk="0" h="819" w="824">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3206001" y="4874014"/>
              <a:ext cx="57920" cy="52802"/>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3084700" y="4753599"/>
              <a:ext cx="300476" cy="293685"/>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4643832" y="4751237"/>
              <a:ext cx="304216" cy="298360"/>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2757225" y="4622852"/>
              <a:ext cx="212046" cy="198021"/>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5818104" y="4753588"/>
              <a:ext cx="277594" cy="266964"/>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3935085" y="4856889"/>
              <a:ext cx="23670" cy="2367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3846656" y="4773824"/>
              <a:ext cx="23670" cy="23424"/>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196818" y="4307113"/>
              <a:ext cx="23621" cy="23424"/>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4291634" y="5123740"/>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324685" y="4610267"/>
              <a:ext cx="23670" cy="23424"/>
            </a:xfrm>
            <a:custGeom>
              <a:rect b="b" l="l" r="r" t="t"/>
              <a:pathLst>
                <a:path extrusionOk="0" h="476" w="481">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4952907" y="4523092"/>
              <a:ext cx="23670" cy="2362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626552" y="4569349"/>
              <a:ext cx="23670" cy="23424"/>
            </a:xfrm>
            <a:custGeom>
              <a:rect b="b" l="l" r="r" t="t"/>
              <a:pathLst>
                <a:path extrusionOk="0" h="476" w="481">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3466613" y="5076116"/>
              <a:ext cx="23670" cy="2362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5304753" y="5206609"/>
              <a:ext cx="40549" cy="40549"/>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3311506" y="5243231"/>
              <a:ext cx="40352" cy="40549"/>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715100" y="884800"/>
            <a:ext cx="48333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9" name="Google Shape;119;p8"/>
          <p:cNvGrpSpPr/>
          <p:nvPr/>
        </p:nvGrpSpPr>
        <p:grpSpPr>
          <a:xfrm>
            <a:off x="8339869" y="108149"/>
            <a:ext cx="909733" cy="1578573"/>
            <a:chOff x="8339869" y="108149"/>
            <a:chExt cx="909733" cy="1578573"/>
          </a:xfrm>
        </p:grpSpPr>
        <p:sp>
          <p:nvSpPr>
            <p:cNvPr id="120" name="Google Shape;120;p8"/>
            <p:cNvSpPr/>
            <p:nvPr/>
          </p:nvSpPr>
          <p:spPr>
            <a:xfrm rot="8100000">
              <a:off x="8430723" y="1327367"/>
              <a:ext cx="297700" cy="297700"/>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8100000">
              <a:off x="8587823" y="210605"/>
              <a:ext cx="494702" cy="494702"/>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8100000">
              <a:off x="8380073" y="902768"/>
              <a:ext cx="197325" cy="195450"/>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8100000">
              <a:off x="9012131" y="894887"/>
              <a:ext cx="197389" cy="195127"/>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8"/>
          <p:cNvSpPr/>
          <p:nvPr/>
        </p:nvSpPr>
        <p:spPr>
          <a:xfrm rot="8537798">
            <a:off x="-2151185" y="-895765"/>
            <a:ext cx="5419953" cy="2007332"/>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9"/>
          <p:cNvSpPr txBox="1"/>
          <p:nvPr>
            <p:ph type="title"/>
          </p:nvPr>
        </p:nvSpPr>
        <p:spPr>
          <a:xfrm>
            <a:off x="715100" y="1342743"/>
            <a:ext cx="47403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highlight>
                  <a:schemeClr val="accent3"/>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7" name="Google Shape;127;p9"/>
          <p:cNvSpPr txBox="1"/>
          <p:nvPr>
            <p:ph idx="1" type="subTitle"/>
          </p:nvPr>
        </p:nvSpPr>
        <p:spPr>
          <a:xfrm>
            <a:off x="715175" y="2276148"/>
            <a:ext cx="4740300" cy="15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9"/>
          <p:cNvSpPr/>
          <p:nvPr/>
        </p:nvSpPr>
        <p:spPr>
          <a:xfrm rot="-5400000">
            <a:off x="4427731" y="5282553"/>
            <a:ext cx="65669" cy="65669"/>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rot="-5400000">
            <a:off x="2271476" y="4874992"/>
            <a:ext cx="42172" cy="41733"/>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5501169" y="4682906"/>
            <a:ext cx="72244" cy="72332"/>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6685559" y="4597599"/>
            <a:ext cx="71893" cy="71806"/>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5060168" y="5163184"/>
            <a:ext cx="71806" cy="72244"/>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rot="-5400000">
            <a:off x="4913446" y="4800345"/>
            <a:ext cx="79258" cy="69614"/>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5400000">
            <a:off x="4762559" y="4636742"/>
            <a:ext cx="380773" cy="396379"/>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5400000">
            <a:off x="185879" y="590228"/>
            <a:ext cx="535344" cy="523244"/>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rot="-5400000">
            <a:off x="915319" y="207090"/>
            <a:ext cx="106437" cy="93988"/>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rot="-5400000">
            <a:off x="3804982" y="4834007"/>
            <a:ext cx="520088" cy="501676"/>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rot="-5400000">
            <a:off x="2673419" y="4784383"/>
            <a:ext cx="494575" cy="475637"/>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rot="-5400000">
            <a:off x="6265732" y="4774920"/>
            <a:ext cx="42172" cy="42172"/>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type="title"/>
          </p:nvPr>
        </p:nvSpPr>
        <p:spPr>
          <a:xfrm>
            <a:off x="720000" y="3360750"/>
            <a:ext cx="4570500" cy="12477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2" name="Google Shape;142;p10"/>
          <p:cNvSpPr/>
          <p:nvPr/>
        </p:nvSpPr>
        <p:spPr>
          <a:xfrm flipH="1" rot="-9502658">
            <a:off x="-462478" y="4560938"/>
            <a:ext cx="3815055" cy="1337626"/>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1pPr>
            <a:lvl2pPr indent="-317500" lvl="1" marL="9144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2pPr>
            <a:lvl3pPr indent="-317500" lvl="2" marL="13716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3pPr>
            <a:lvl4pPr indent="-317500" lvl="3" marL="18288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4pPr>
            <a:lvl5pPr indent="-317500" lvl="4" marL="22860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5pPr>
            <a:lvl6pPr indent="-317500" lvl="5" marL="27432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6pPr>
            <a:lvl7pPr indent="-317500" lvl="6" marL="32004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7pPr>
            <a:lvl8pPr indent="-317500" lvl="7" marL="36576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8pPr>
            <a:lvl9pPr indent="-317500" lvl="8" marL="41148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A1l71pYzC62JdKbNblxWUhNK6gOiYYLtg_HkoSTlBE4/copy" TargetMode="External"/><Relationship Id="rId6"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s://www.freepik.com/free-vector/flat-hand-drawn-coronavirus-vaccine-background_12423890.htm/?utm_source=slidesgo_template&amp;utm_medium=referral-link&amp;utm_campaign=sg_resources&amp;utm_content=freepi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www.freepik.com/free-photo/medium-shot-scientist-working-with-microscope_14309264.htm/?utm_source=slidesgo_template&amp;utm_medium=referral-link&amp;utm_campaign=sg_resources&amp;utm_content=freepik" TargetMode="External"/><Relationship Id="rId4" Type="http://schemas.openxmlformats.org/officeDocument/2006/relationships/hyperlink" Target="https://www.freepik.com/free-photo/close-up-researcher-looking-through-ocular-lens_12892390.htm/?utm_source=slidesgo_template&amp;utm_medium=referral-link&amp;utm_campaign=sg_resources&amp;utm_content=freepik" TargetMode="External"/><Relationship Id="rId5" Type="http://schemas.openxmlformats.org/officeDocument/2006/relationships/hyperlink" Target="https://www.freepik.com/free-vector/vaccine-development-landing-page_7972178.htm/?utm_source=slidesgo_template&amp;utm_medium=referral-link&amp;utm_campaign=sg_resources&amp;utm_content=freepik" TargetMode="External"/><Relationship Id="rId6" Type="http://schemas.openxmlformats.org/officeDocument/2006/relationships/hyperlink" Target="https://www.freepik.com/free-vector/scientists-holding-dna-molecules_7963893.htm/?utm_source=slidesgo_template&amp;utm_medium=referral-link&amp;utm_campaign=sg_resources&amp;utm_content=freepik" TargetMode="External"/><Relationship Id="rId7" Type="http://schemas.openxmlformats.org/officeDocument/2006/relationships/hyperlink" Target="https://www.freepik.com/free-vector/scientists-holding-dna-molecules_7963901.htm/?utm_source=slidesgo_template&amp;utm_medium=referral-link&amp;utm_campaign=sg_resources&amp;utm_content=freepik" TargetMode="External"/><Relationship Id="rId8" Type="http://schemas.openxmlformats.org/officeDocument/2006/relationships/hyperlink" Target="https://www.flaticon.com/packs/genetic-1/?utm_source=slidesgo_template&amp;utm_medium=referral-link&amp;utm_campaign=sg_resources&amp;utm_content=flatic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4"/>
          <p:cNvSpPr txBox="1"/>
          <p:nvPr>
            <p:ph type="ctrTitle"/>
          </p:nvPr>
        </p:nvSpPr>
        <p:spPr>
          <a:xfrm>
            <a:off x="715100" y="684200"/>
            <a:ext cx="5258100" cy="20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Data Science to Advance Cancer Research</a:t>
            </a:r>
            <a:endParaRPr b="1">
              <a:solidFill>
                <a:schemeClr val="dk1"/>
              </a:solidFill>
              <a:latin typeface="Montserrat"/>
              <a:ea typeface="Montserrat"/>
              <a:cs typeface="Montserrat"/>
              <a:sym typeface="Montserrat"/>
            </a:endParaRPr>
          </a:p>
        </p:txBody>
      </p:sp>
      <p:sp>
        <p:nvSpPr>
          <p:cNvPr id="905" name="Google Shape;905;p34"/>
          <p:cNvSpPr txBox="1"/>
          <p:nvPr>
            <p:ph idx="1" type="subTitle"/>
          </p:nvPr>
        </p:nvSpPr>
        <p:spPr>
          <a:xfrm>
            <a:off x="619300" y="4709588"/>
            <a:ext cx="5120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Kaitlyn Torres and Charles Howard</a:t>
            </a:r>
            <a:endParaRPr/>
          </a:p>
        </p:txBody>
      </p:sp>
      <p:sp>
        <p:nvSpPr>
          <p:cNvPr id="906" name="Google Shape;906;p34"/>
          <p:cNvSpPr/>
          <p:nvPr/>
        </p:nvSpPr>
        <p:spPr>
          <a:xfrm rot="8099928">
            <a:off x="4111183" y="1551840"/>
            <a:ext cx="10074787" cy="4549808"/>
          </a:xfrm>
          <a:prstGeom prst="doubleWave">
            <a:avLst>
              <a:gd fmla="val 3766"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flipH="1" rot="5400000">
            <a:off x="3569677" y="4335280"/>
            <a:ext cx="408391" cy="408391"/>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flipH="1" rot="5400000">
            <a:off x="5624161" y="4778960"/>
            <a:ext cx="408391" cy="408391"/>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flipH="1" rot="5400000">
            <a:off x="5072538" y="4780498"/>
            <a:ext cx="270783" cy="267680"/>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flipH="1" rot="5400000">
            <a:off x="6783914" y="4673383"/>
            <a:ext cx="270783" cy="268123"/>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flipH="1" rot="5400000">
            <a:off x="2132806" y="4336431"/>
            <a:ext cx="270340" cy="268034"/>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34"/>
          <p:cNvGrpSpPr/>
          <p:nvPr/>
        </p:nvGrpSpPr>
        <p:grpSpPr>
          <a:xfrm>
            <a:off x="5973247" y="964413"/>
            <a:ext cx="1553347" cy="2405369"/>
            <a:chOff x="7554003" y="2113754"/>
            <a:chExt cx="371330" cy="575021"/>
          </a:xfrm>
        </p:grpSpPr>
        <p:grpSp>
          <p:nvGrpSpPr>
            <p:cNvPr id="913" name="Google Shape;913;p34"/>
            <p:cNvGrpSpPr/>
            <p:nvPr/>
          </p:nvGrpSpPr>
          <p:grpSpPr>
            <a:xfrm>
              <a:off x="7650277" y="2113754"/>
              <a:ext cx="186558" cy="544556"/>
              <a:chOff x="7650277" y="2113754"/>
              <a:chExt cx="186558" cy="544556"/>
            </a:xfrm>
          </p:grpSpPr>
          <p:sp>
            <p:nvSpPr>
              <p:cNvPr id="914" name="Google Shape;914;p34"/>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4"/>
            <p:cNvGrpSpPr/>
            <p:nvPr/>
          </p:nvGrpSpPr>
          <p:grpSpPr>
            <a:xfrm>
              <a:off x="7682425" y="2230764"/>
              <a:ext cx="122262" cy="310535"/>
              <a:chOff x="7682425" y="2230764"/>
              <a:chExt cx="122262" cy="310535"/>
            </a:xfrm>
          </p:grpSpPr>
          <p:sp>
            <p:nvSpPr>
              <p:cNvPr id="918" name="Google Shape;918;p34"/>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4"/>
            <p:cNvGrpSpPr/>
            <p:nvPr/>
          </p:nvGrpSpPr>
          <p:grpSpPr>
            <a:xfrm>
              <a:off x="7682425" y="2230764"/>
              <a:ext cx="110379" cy="310535"/>
              <a:chOff x="7682425" y="2230764"/>
              <a:chExt cx="110379" cy="310535"/>
            </a:xfrm>
          </p:grpSpPr>
          <p:sp>
            <p:nvSpPr>
              <p:cNvPr id="925" name="Google Shape;925;p34"/>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4"/>
            <p:cNvGrpSpPr/>
            <p:nvPr/>
          </p:nvGrpSpPr>
          <p:grpSpPr>
            <a:xfrm>
              <a:off x="7650277" y="2113754"/>
              <a:ext cx="186558" cy="544557"/>
              <a:chOff x="7650277" y="2113754"/>
              <a:chExt cx="186558" cy="544557"/>
            </a:xfrm>
          </p:grpSpPr>
          <p:sp>
            <p:nvSpPr>
              <p:cNvPr id="932" name="Google Shape;932;p34"/>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34"/>
            <p:cNvGrpSpPr/>
            <p:nvPr/>
          </p:nvGrpSpPr>
          <p:grpSpPr>
            <a:xfrm>
              <a:off x="7554003" y="2175659"/>
              <a:ext cx="371330" cy="513115"/>
              <a:chOff x="7554003" y="2175659"/>
              <a:chExt cx="371330" cy="513115"/>
            </a:xfrm>
          </p:grpSpPr>
          <p:sp>
            <p:nvSpPr>
              <p:cNvPr id="935" name="Google Shape;935;p34"/>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7642838" y="2660334"/>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0" name="Google Shape;950;p34"/>
          <p:cNvGrpSpPr/>
          <p:nvPr/>
        </p:nvGrpSpPr>
        <p:grpSpPr>
          <a:xfrm>
            <a:off x="6186856" y="1918483"/>
            <a:ext cx="2776179" cy="3596712"/>
            <a:chOff x="7217081" y="2446084"/>
            <a:chExt cx="2363108" cy="3061553"/>
          </a:xfrm>
        </p:grpSpPr>
        <p:sp>
          <p:nvSpPr>
            <p:cNvPr id="951" name="Google Shape;951;p34"/>
            <p:cNvSpPr/>
            <p:nvPr/>
          </p:nvSpPr>
          <p:spPr>
            <a:xfrm>
              <a:off x="7217081" y="3638748"/>
              <a:ext cx="374773" cy="256124"/>
            </a:xfrm>
            <a:custGeom>
              <a:rect b="b" l="l" r="r" t="t"/>
              <a:pathLst>
                <a:path extrusionOk="0" h="2517" w="3683">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8576837" y="2446084"/>
              <a:ext cx="536669" cy="523848"/>
            </a:xfrm>
            <a:custGeom>
              <a:rect b="b" l="l" r="r" t="t"/>
              <a:pathLst>
                <a:path extrusionOk="0" h="5148" w="5274">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7527638" y="3160197"/>
              <a:ext cx="2052551" cy="2319766"/>
            </a:xfrm>
            <a:custGeom>
              <a:rect b="b" l="l" r="r" t="t"/>
              <a:pathLst>
                <a:path extrusionOk="0" h="22797" w="20171">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8920973" y="3162232"/>
              <a:ext cx="204940" cy="591211"/>
            </a:xfrm>
            <a:custGeom>
              <a:rect b="b" l="l" r="r" t="t"/>
              <a:pathLst>
                <a:path extrusionOk="0" h="5810" w="2014">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8526061" y="3160299"/>
              <a:ext cx="216031" cy="622247"/>
            </a:xfrm>
            <a:custGeom>
              <a:rect b="b" l="l" r="r" t="t"/>
              <a:pathLst>
                <a:path extrusionOk="0" h="6115" w="2123">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8741986" y="2942544"/>
              <a:ext cx="179093" cy="535143"/>
            </a:xfrm>
            <a:custGeom>
              <a:rect b="b" l="l" r="r" t="t"/>
              <a:pathLst>
                <a:path extrusionOk="0" h="5259" w="176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8672080" y="3276604"/>
              <a:ext cx="443256" cy="2231033"/>
            </a:xfrm>
            <a:custGeom>
              <a:rect b="b" l="l" r="r" t="t"/>
              <a:pathLst>
                <a:path extrusionOk="0" h="21925" w="4356">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8594542" y="2666281"/>
              <a:ext cx="429925" cy="401332"/>
            </a:xfrm>
            <a:custGeom>
              <a:rect b="b" l="l" r="r" t="t"/>
              <a:pathLst>
                <a:path extrusionOk="0" h="3944" w="4225">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8715631" y="2783095"/>
              <a:ext cx="42738" cy="80388"/>
            </a:xfrm>
            <a:custGeom>
              <a:rect b="b" l="l" r="r" t="t"/>
              <a:pathLst>
                <a:path extrusionOk="0" h="790" w="42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8820948" y="2775972"/>
              <a:ext cx="47012" cy="15874"/>
            </a:xfrm>
            <a:custGeom>
              <a:rect b="b" l="l" r="r" t="t"/>
              <a:pathLst>
                <a:path extrusionOk="0" fill="none" h="156" w="462">
                  <a:moveTo>
                    <a:pt x="461" y="155"/>
                  </a:moveTo>
                  <a:cubicBezTo>
                    <a:pt x="461" y="155"/>
                    <a:pt x="273" y="0"/>
                    <a:pt x="0" y="85"/>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8660073" y="2760607"/>
              <a:ext cx="47012" cy="13941"/>
            </a:xfrm>
            <a:custGeom>
              <a:rect b="b" l="l" r="r" t="t"/>
              <a:pathLst>
                <a:path extrusionOk="0" fill="none" h="137" w="462">
                  <a:moveTo>
                    <a:pt x="1" y="118"/>
                  </a:moveTo>
                  <a:cubicBezTo>
                    <a:pt x="1" y="118"/>
                    <a:pt x="212" y="1"/>
                    <a:pt x="462" y="137"/>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8622321" y="2792558"/>
              <a:ext cx="354727" cy="301915"/>
            </a:xfrm>
            <a:custGeom>
              <a:rect b="b" l="l" r="r" t="t"/>
              <a:pathLst>
                <a:path extrusionOk="0" h="2967" w="3486">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34"/>
            <p:cNvGrpSpPr/>
            <p:nvPr/>
          </p:nvGrpSpPr>
          <p:grpSpPr>
            <a:xfrm>
              <a:off x="8660752" y="2782411"/>
              <a:ext cx="203516" cy="141545"/>
              <a:chOff x="8342050" y="4169484"/>
              <a:chExt cx="67325" cy="46824"/>
            </a:xfrm>
          </p:grpSpPr>
          <p:sp>
            <p:nvSpPr>
              <p:cNvPr id="964" name="Google Shape;964;p34"/>
              <p:cNvSpPr/>
              <p:nvPr/>
            </p:nvSpPr>
            <p:spPr>
              <a:xfrm>
                <a:off x="8392409" y="4174095"/>
                <a:ext cx="16966" cy="16124"/>
              </a:xfrm>
              <a:custGeom>
                <a:rect b="b" l="l" r="r" t="t"/>
                <a:pathLst>
                  <a:path extrusionOk="0" h="479" w="504">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8342050" y="4169484"/>
                <a:ext cx="17000" cy="16259"/>
              </a:xfrm>
              <a:custGeom>
                <a:rect b="b" l="l" r="r" t="t"/>
                <a:pathLst>
                  <a:path extrusionOk="0" h="483" w="505">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8362651" y="4207690"/>
                <a:ext cx="19188" cy="8618"/>
              </a:xfrm>
              <a:custGeom>
                <a:rect b="b" l="l" r="r" t="t"/>
                <a:pathLst>
                  <a:path extrusionOk="0" h="256" w="57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34"/>
            <p:cNvSpPr/>
            <p:nvPr/>
          </p:nvSpPr>
          <p:spPr>
            <a:xfrm>
              <a:off x="8608890" y="4004963"/>
              <a:ext cx="297335" cy="245744"/>
            </a:xfrm>
            <a:custGeom>
              <a:rect b="b" l="l" r="r" t="t"/>
              <a:pathLst>
                <a:path extrusionOk="0" h="2415" w="2922">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8" name="Google Shape;968;p34"/>
            <p:cNvGrpSpPr/>
            <p:nvPr/>
          </p:nvGrpSpPr>
          <p:grpSpPr>
            <a:xfrm>
              <a:off x="7232476" y="3723163"/>
              <a:ext cx="1581117" cy="503600"/>
              <a:chOff x="7869565" y="4480692"/>
              <a:chExt cx="523046" cy="166595"/>
            </a:xfrm>
          </p:grpSpPr>
          <p:sp>
            <p:nvSpPr>
              <p:cNvPr id="969" name="Google Shape;969;p34"/>
              <p:cNvSpPr/>
              <p:nvPr/>
            </p:nvSpPr>
            <p:spPr>
              <a:xfrm>
                <a:off x="7869565" y="4496345"/>
                <a:ext cx="52312" cy="12354"/>
              </a:xfrm>
              <a:custGeom>
                <a:rect b="b" l="l" r="r" t="t"/>
                <a:pathLst>
                  <a:path extrusionOk="0" h="367" w="1554">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7869565" y="4486684"/>
                <a:ext cx="54197" cy="11546"/>
              </a:xfrm>
              <a:custGeom>
                <a:rect b="b" l="l" r="r" t="t"/>
                <a:pathLst>
                  <a:path extrusionOk="0" h="343" w="161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7880673" y="4480692"/>
                <a:ext cx="46421" cy="7911"/>
              </a:xfrm>
              <a:custGeom>
                <a:rect b="b" l="l" r="r" t="t"/>
                <a:pathLst>
                  <a:path extrusionOk="0" h="235" w="1379">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8339525" y="4620189"/>
                <a:ext cx="51807" cy="8416"/>
              </a:xfrm>
              <a:custGeom>
                <a:rect b="b" l="l" r="r" t="t"/>
                <a:pathLst>
                  <a:path extrusionOk="0" h="250" w="1539">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8336832" y="4629816"/>
                <a:ext cx="55779" cy="7978"/>
              </a:xfrm>
              <a:custGeom>
                <a:rect b="b" l="l" r="r" t="t"/>
                <a:pathLst>
                  <a:path extrusionOk="0" h="237" w="1657">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8338886" y="4640588"/>
                <a:ext cx="53557" cy="6699"/>
              </a:xfrm>
              <a:custGeom>
                <a:rect b="b" l="l" r="r" t="t"/>
                <a:pathLst>
                  <a:path extrusionOk="0" h="199" w="1591">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4"/>
            <p:cNvSpPr/>
            <p:nvPr/>
          </p:nvSpPr>
          <p:spPr>
            <a:xfrm>
              <a:off x="8888920" y="3889166"/>
              <a:ext cx="472460" cy="282988"/>
            </a:xfrm>
            <a:custGeom>
              <a:rect b="b" l="l" r="r" t="t"/>
              <a:pathLst>
                <a:path extrusionOk="0" h="2781" w="4643">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8882713" y="3889166"/>
              <a:ext cx="478667" cy="288381"/>
            </a:xfrm>
            <a:custGeom>
              <a:rect b="b" l="l" r="r" t="t"/>
              <a:pathLst>
                <a:path extrusionOk="0" h="2834" w="4704">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9192762" y="3560906"/>
              <a:ext cx="97280" cy="361443"/>
            </a:xfrm>
            <a:custGeom>
              <a:rect b="b" l="l" r="r" t="t"/>
              <a:pathLst>
                <a:path extrusionOk="0" h="3552" w="956">
                  <a:moveTo>
                    <a:pt x="956" y="3551"/>
                  </a:moveTo>
                  <a:lnTo>
                    <a:pt x="1" y="0"/>
                  </a:lnTo>
                </a:path>
              </a:pathLst>
            </a:custGeom>
            <a:solidFill>
              <a:srgbClr val="5E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9192762" y="3560906"/>
              <a:ext cx="97280" cy="361443"/>
            </a:xfrm>
            <a:custGeom>
              <a:rect b="b" l="l" r="r" t="t"/>
              <a:pathLst>
                <a:path extrusionOk="0" h="3552" w="956">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7345530" y="2667221"/>
              <a:ext cx="121193" cy="77641"/>
            </a:xfrm>
            <a:custGeom>
              <a:rect b="b" l="l" r="r" t="t"/>
              <a:pathLst>
                <a:path extrusionOk="0" h="763" w="1191">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34"/>
            <p:cNvGrpSpPr/>
            <p:nvPr/>
          </p:nvGrpSpPr>
          <p:grpSpPr>
            <a:xfrm>
              <a:off x="8666553" y="2793604"/>
              <a:ext cx="181028" cy="41314"/>
              <a:chOff x="8343969" y="4173186"/>
              <a:chExt cx="59885" cy="13667"/>
            </a:xfrm>
          </p:grpSpPr>
          <p:sp>
            <p:nvSpPr>
              <p:cNvPr id="981" name="Google Shape;981;p34"/>
              <p:cNvSpPr/>
              <p:nvPr/>
            </p:nvSpPr>
            <p:spPr>
              <a:xfrm>
                <a:off x="8394328" y="4177765"/>
                <a:ext cx="9526" cy="9089"/>
              </a:xfrm>
              <a:custGeom>
                <a:rect b="b" l="l" r="r" t="t"/>
                <a:pathLst>
                  <a:path extrusionOk="0" h="270" w="283">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8343969" y="4173186"/>
                <a:ext cx="9526" cy="9089"/>
              </a:xfrm>
              <a:custGeom>
                <a:rect b="b" l="l" r="r" t="t"/>
                <a:pathLst>
                  <a:path extrusionOk="0" h="270" w="283">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43"/>
          <p:cNvSpPr/>
          <p:nvPr/>
        </p:nvSpPr>
        <p:spPr>
          <a:xfrm rot="-1799943">
            <a:off x="5720814" y="1526143"/>
            <a:ext cx="6314372" cy="4144350"/>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3"/>
          <p:cNvSpPr txBox="1"/>
          <p:nvPr>
            <p:ph type="title"/>
          </p:nvPr>
        </p:nvSpPr>
        <p:spPr>
          <a:xfrm>
            <a:off x="1920850" y="1593600"/>
            <a:ext cx="47241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217" name="Google Shape;1217;p43"/>
          <p:cNvSpPr txBox="1"/>
          <p:nvPr>
            <p:ph idx="2" type="title"/>
          </p:nvPr>
        </p:nvSpPr>
        <p:spPr>
          <a:xfrm>
            <a:off x="715100" y="1538538"/>
            <a:ext cx="1100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18" name="Google Shape;1218;p43"/>
          <p:cNvSpPr txBox="1"/>
          <p:nvPr>
            <p:ph idx="1" type="subTitle"/>
          </p:nvPr>
        </p:nvSpPr>
        <p:spPr>
          <a:xfrm>
            <a:off x="1920850" y="2630175"/>
            <a:ext cx="45324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enter a subtitle here if you need it</a:t>
            </a:r>
            <a:endParaRPr/>
          </a:p>
        </p:txBody>
      </p:sp>
      <p:grpSp>
        <p:nvGrpSpPr>
          <p:cNvPr id="1219" name="Google Shape;1219;p43"/>
          <p:cNvGrpSpPr/>
          <p:nvPr/>
        </p:nvGrpSpPr>
        <p:grpSpPr>
          <a:xfrm>
            <a:off x="6776972" y="2428556"/>
            <a:ext cx="2678056" cy="3328333"/>
            <a:chOff x="6776972" y="2428556"/>
            <a:chExt cx="2678056" cy="3328333"/>
          </a:xfrm>
        </p:grpSpPr>
        <p:sp>
          <p:nvSpPr>
            <p:cNvPr id="1220" name="Google Shape;1220;p43"/>
            <p:cNvSpPr/>
            <p:nvPr/>
          </p:nvSpPr>
          <p:spPr>
            <a:xfrm flipH="1">
              <a:off x="9104777" y="3816684"/>
              <a:ext cx="350251" cy="553870"/>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flipH="1">
              <a:off x="6776972" y="2824799"/>
              <a:ext cx="391575" cy="291709"/>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flipH="1">
              <a:off x="6793744" y="2919444"/>
              <a:ext cx="159518" cy="71205"/>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flipH="1">
              <a:off x="6799965" y="2888673"/>
              <a:ext cx="165294" cy="69095"/>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flipH="1">
              <a:off x="6838734" y="2876120"/>
              <a:ext cx="143744" cy="5343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flipH="1">
              <a:off x="7038818" y="3022420"/>
              <a:ext cx="2373331" cy="2734468"/>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flipH="1">
              <a:off x="8100561" y="2661392"/>
              <a:ext cx="465002" cy="1431775"/>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flipH="1">
              <a:off x="8076017" y="2428556"/>
              <a:ext cx="1144398" cy="1012651"/>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flipH="1">
              <a:off x="8275632" y="3174497"/>
              <a:ext cx="370024" cy="918673"/>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flipH="1">
              <a:off x="7979365" y="3174497"/>
              <a:ext cx="296375" cy="918673"/>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flipH="1">
              <a:off x="8269853" y="4093065"/>
              <a:ext cx="132858" cy="1663720"/>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flipH="1">
              <a:off x="8212422" y="3326462"/>
              <a:ext cx="168849" cy="76670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flipH="1">
              <a:off x="8202979" y="2805581"/>
              <a:ext cx="52876" cy="86757"/>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43"/>
            <p:cNvGrpSpPr/>
            <p:nvPr/>
          </p:nvGrpSpPr>
          <p:grpSpPr>
            <a:xfrm flipH="1">
              <a:off x="8123552" y="2785919"/>
              <a:ext cx="233614" cy="82315"/>
              <a:chOff x="8043286" y="2603709"/>
              <a:chExt cx="70792" cy="24944"/>
            </a:xfrm>
          </p:grpSpPr>
          <p:sp>
            <p:nvSpPr>
              <p:cNvPr id="1234" name="Google Shape;1234;p43"/>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8" name="Google Shape;1238;p43"/>
            <p:cNvSpPr/>
            <p:nvPr/>
          </p:nvSpPr>
          <p:spPr>
            <a:xfrm flipH="1">
              <a:off x="8312176" y="2791806"/>
              <a:ext cx="52321" cy="18551"/>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flipH="1">
              <a:off x="8126108" y="2763479"/>
              <a:ext cx="52876" cy="15552"/>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flipH="1">
              <a:off x="8196203" y="2909557"/>
              <a:ext cx="54432" cy="23217"/>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1" name="Google Shape;1241;p43"/>
            <p:cNvGrpSpPr/>
            <p:nvPr/>
          </p:nvGrpSpPr>
          <p:grpSpPr>
            <a:xfrm flipH="1">
              <a:off x="8095336" y="2755370"/>
              <a:ext cx="384135" cy="144301"/>
              <a:chOff x="8006223" y="2594452"/>
              <a:chExt cx="116405" cy="43728"/>
            </a:xfrm>
          </p:grpSpPr>
          <p:sp>
            <p:nvSpPr>
              <p:cNvPr id="1242" name="Google Shape;1242;p43"/>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43"/>
            <p:cNvSpPr/>
            <p:nvPr/>
          </p:nvSpPr>
          <p:spPr>
            <a:xfrm flipH="1">
              <a:off x="8341950" y="4458760"/>
              <a:ext cx="359027" cy="251496"/>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flipH="1">
              <a:off x="8392159" y="4564402"/>
              <a:ext cx="186623" cy="52876"/>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3"/>
            <p:cNvSpPr/>
            <p:nvPr/>
          </p:nvSpPr>
          <p:spPr>
            <a:xfrm flipH="1">
              <a:off x="8387383" y="4598284"/>
              <a:ext cx="201841" cy="53210"/>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3"/>
            <p:cNvSpPr/>
            <p:nvPr/>
          </p:nvSpPr>
          <p:spPr>
            <a:xfrm flipH="1">
              <a:off x="8400491" y="4638052"/>
              <a:ext cx="194510" cy="45545"/>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3"/>
            <p:cNvSpPr/>
            <p:nvPr/>
          </p:nvSpPr>
          <p:spPr>
            <a:xfrm flipH="1">
              <a:off x="8651323" y="4306794"/>
              <a:ext cx="210062" cy="282267"/>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3"/>
            <p:cNvSpPr/>
            <p:nvPr/>
          </p:nvSpPr>
          <p:spPr>
            <a:xfrm flipH="1">
              <a:off x="8644436" y="4306794"/>
              <a:ext cx="216949" cy="289710"/>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43"/>
          <p:cNvGrpSpPr/>
          <p:nvPr/>
        </p:nvGrpSpPr>
        <p:grpSpPr>
          <a:xfrm flipH="1">
            <a:off x="6538498" y="1441450"/>
            <a:ext cx="924537" cy="1431801"/>
            <a:chOff x="7554003" y="2113754"/>
            <a:chExt cx="371330" cy="575021"/>
          </a:xfrm>
        </p:grpSpPr>
        <p:grpSp>
          <p:nvGrpSpPr>
            <p:cNvPr id="1253" name="Google Shape;1253;p43"/>
            <p:cNvGrpSpPr/>
            <p:nvPr/>
          </p:nvGrpSpPr>
          <p:grpSpPr>
            <a:xfrm>
              <a:off x="7650277" y="2113754"/>
              <a:ext cx="186558" cy="544556"/>
              <a:chOff x="7650277" y="2113754"/>
              <a:chExt cx="186558" cy="544556"/>
            </a:xfrm>
          </p:grpSpPr>
          <p:sp>
            <p:nvSpPr>
              <p:cNvPr id="1254" name="Google Shape;1254;p43"/>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3"/>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3"/>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43"/>
            <p:cNvGrpSpPr/>
            <p:nvPr/>
          </p:nvGrpSpPr>
          <p:grpSpPr>
            <a:xfrm>
              <a:off x="7682425" y="2230764"/>
              <a:ext cx="122262" cy="310535"/>
              <a:chOff x="7682425" y="2230764"/>
              <a:chExt cx="122262" cy="310535"/>
            </a:xfrm>
          </p:grpSpPr>
          <p:sp>
            <p:nvSpPr>
              <p:cNvPr id="1258" name="Google Shape;1258;p43"/>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3"/>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3"/>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3"/>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3"/>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3"/>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43"/>
            <p:cNvGrpSpPr/>
            <p:nvPr/>
          </p:nvGrpSpPr>
          <p:grpSpPr>
            <a:xfrm>
              <a:off x="7682425" y="2230764"/>
              <a:ext cx="110379" cy="310535"/>
              <a:chOff x="7682425" y="2230764"/>
              <a:chExt cx="110379" cy="310535"/>
            </a:xfrm>
          </p:grpSpPr>
          <p:sp>
            <p:nvSpPr>
              <p:cNvPr id="1265" name="Google Shape;1265;p43"/>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3"/>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3"/>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3"/>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3"/>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43"/>
            <p:cNvGrpSpPr/>
            <p:nvPr/>
          </p:nvGrpSpPr>
          <p:grpSpPr>
            <a:xfrm>
              <a:off x="7650277" y="2113754"/>
              <a:ext cx="186558" cy="544557"/>
              <a:chOff x="7650277" y="2113754"/>
              <a:chExt cx="186558" cy="544557"/>
            </a:xfrm>
          </p:grpSpPr>
          <p:sp>
            <p:nvSpPr>
              <p:cNvPr id="1272" name="Google Shape;1272;p43"/>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3"/>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43"/>
            <p:cNvGrpSpPr/>
            <p:nvPr/>
          </p:nvGrpSpPr>
          <p:grpSpPr>
            <a:xfrm>
              <a:off x="7554003" y="2175659"/>
              <a:ext cx="371330" cy="513115"/>
              <a:chOff x="7554003" y="2175659"/>
              <a:chExt cx="371330" cy="513115"/>
            </a:xfrm>
          </p:grpSpPr>
          <p:sp>
            <p:nvSpPr>
              <p:cNvPr id="1275" name="Google Shape;1275;p43"/>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3"/>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3"/>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3"/>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3"/>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0" name="Google Shape;1290;p43"/>
          <p:cNvSpPr/>
          <p:nvPr/>
        </p:nvSpPr>
        <p:spPr>
          <a:xfrm rot="8100000">
            <a:off x="731159" y="312030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rot="8100000">
            <a:off x="1042198" y="848467"/>
            <a:ext cx="297700" cy="297700"/>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rot="8100000">
            <a:off x="724570" y="8278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rot="8100000">
            <a:off x="1197241" y="373544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7" name="Shape 1297"/>
        <p:cNvGrpSpPr/>
        <p:nvPr/>
      </p:nvGrpSpPr>
      <p:grpSpPr>
        <a:xfrm>
          <a:off x="0" y="0"/>
          <a:ext cx="0" cy="0"/>
          <a:chOff x="0" y="0"/>
          <a:chExt cx="0" cy="0"/>
        </a:xfrm>
      </p:grpSpPr>
      <p:sp>
        <p:nvSpPr>
          <p:cNvPr id="1298" name="Google Shape;129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o you need </a:t>
            </a:r>
            <a:r>
              <a:rPr b="0" lang="en">
                <a:latin typeface="Montserrat Medium"/>
                <a:ea typeface="Montserrat Medium"/>
                <a:cs typeface="Montserrat Medium"/>
                <a:sym typeface="Montserrat Medium"/>
              </a:rPr>
              <a:t>longer text?</a:t>
            </a:r>
            <a:endParaRPr b="0">
              <a:latin typeface="Montserrat Medium"/>
              <a:ea typeface="Montserrat Medium"/>
              <a:cs typeface="Montserrat Medium"/>
              <a:sym typeface="Montserrat Medium"/>
            </a:endParaRPr>
          </a:p>
        </p:txBody>
      </p:sp>
      <p:sp>
        <p:nvSpPr>
          <p:cNvPr id="1299" name="Google Shape;1299;p44"/>
          <p:cNvSpPr txBox="1"/>
          <p:nvPr>
            <p:ph idx="1" type="subTitle"/>
          </p:nvPr>
        </p:nvSpPr>
        <p:spPr>
          <a:xfrm>
            <a:off x="4105375" y="1463975"/>
            <a:ext cx="3260400" cy="28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sp>
        <p:nvSpPr>
          <p:cNvPr id="1300" name="Google Shape;1300;p44"/>
          <p:cNvSpPr txBox="1"/>
          <p:nvPr>
            <p:ph idx="2" type="subTitle"/>
          </p:nvPr>
        </p:nvSpPr>
        <p:spPr>
          <a:xfrm>
            <a:off x="720000" y="1463975"/>
            <a:ext cx="3200400" cy="28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grpSp>
        <p:nvGrpSpPr>
          <p:cNvPr id="1301" name="Google Shape;1301;p44"/>
          <p:cNvGrpSpPr/>
          <p:nvPr/>
        </p:nvGrpSpPr>
        <p:grpSpPr>
          <a:xfrm rot="5400000">
            <a:off x="7174253" y="3075688"/>
            <a:ext cx="2509273" cy="1032153"/>
            <a:chOff x="4095915" y="1793796"/>
            <a:chExt cx="1130252" cy="464913"/>
          </a:xfrm>
        </p:grpSpPr>
        <p:sp>
          <p:nvSpPr>
            <p:cNvPr id="1302" name="Google Shape;1302;p44"/>
            <p:cNvSpPr/>
            <p:nvPr/>
          </p:nvSpPr>
          <p:spPr>
            <a:xfrm>
              <a:off x="4095915" y="1793796"/>
              <a:ext cx="1130252" cy="464913"/>
            </a:xfrm>
            <a:custGeom>
              <a:rect b="b" l="l" r="r" t="t"/>
              <a:pathLst>
                <a:path extrusionOk="0" h="13811" w="33576">
                  <a:moveTo>
                    <a:pt x="1148" y="1"/>
                  </a:moveTo>
                  <a:cubicBezTo>
                    <a:pt x="518" y="1"/>
                    <a:pt x="1" y="518"/>
                    <a:pt x="1" y="1149"/>
                  </a:cubicBezTo>
                  <a:lnTo>
                    <a:pt x="1" y="12663"/>
                  </a:lnTo>
                  <a:cubicBezTo>
                    <a:pt x="1" y="13298"/>
                    <a:pt x="518" y="13811"/>
                    <a:pt x="1148" y="13811"/>
                  </a:cubicBezTo>
                  <a:lnTo>
                    <a:pt x="32428" y="13811"/>
                  </a:lnTo>
                  <a:cubicBezTo>
                    <a:pt x="33063" y="13811"/>
                    <a:pt x="33576" y="13298"/>
                    <a:pt x="33576" y="12663"/>
                  </a:cubicBezTo>
                  <a:lnTo>
                    <a:pt x="33576" y="1149"/>
                  </a:lnTo>
                  <a:cubicBezTo>
                    <a:pt x="33576" y="518"/>
                    <a:pt x="33063" y="1"/>
                    <a:pt x="32428"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4166236" y="1848127"/>
              <a:ext cx="120343" cy="120209"/>
            </a:xfrm>
            <a:custGeom>
              <a:rect b="b" l="l" r="r" t="t"/>
              <a:pathLst>
                <a:path extrusionOk="0" h="3571" w="3575">
                  <a:moveTo>
                    <a:pt x="710" y="0"/>
                  </a:moveTo>
                  <a:cubicBezTo>
                    <a:pt x="320" y="0"/>
                    <a:pt x="0" y="320"/>
                    <a:pt x="0" y="711"/>
                  </a:cubicBezTo>
                  <a:lnTo>
                    <a:pt x="0" y="2860"/>
                  </a:lnTo>
                  <a:cubicBezTo>
                    <a:pt x="0" y="3255"/>
                    <a:pt x="320" y="3570"/>
                    <a:pt x="710" y="3570"/>
                  </a:cubicBezTo>
                  <a:lnTo>
                    <a:pt x="2865" y="3570"/>
                  </a:lnTo>
                  <a:cubicBezTo>
                    <a:pt x="3255" y="3570"/>
                    <a:pt x="3575" y="3255"/>
                    <a:pt x="3575" y="2860"/>
                  </a:cubicBezTo>
                  <a:lnTo>
                    <a:pt x="3575" y="711"/>
                  </a:lnTo>
                  <a:cubicBezTo>
                    <a:pt x="3575" y="320"/>
                    <a:pt x="3255" y="0"/>
                    <a:pt x="28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4166236" y="2000752"/>
              <a:ext cx="219177" cy="115159"/>
            </a:xfrm>
            <a:custGeom>
              <a:rect b="b" l="l" r="r" t="t"/>
              <a:pathLst>
                <a:path extrusionOk="0" h="3421" w="6511">
                  <a:moveTo>
                    <a:pt x="682" y="1"/>
                  </a:moveTo>
                  <a:cubicBezTo>
                    <a:pt x="306" y="1"/>
                    <a:pt x="0" y="306"/>
                    <a:pt x="0" y="683"/>
                  </a:cubicBezTo>
                  <a:lnTo>
                    <a:pt x="0" y="2738"/>
                  </a:lnTo>
                  <a:cubicBezTo>
                    <a:pt x="0" y="3115"/>
                    <a:pt x="306" y="3420"/>
                    <a:pt x="682" y="3420"/>
                  </a:cubicBezTo>
                  <a:lnTo>
                    <a:pt x="5828" y="3420"/>
                  </a:lnTo>
                  <a:cubicBezTo>
                    <a:pt x="6204" y="3420"/>
                    <a:pt x="6510" y="3115"/>
                    <a:pt x="6510" y="2738"/>
                  </a:cubicBezTo>
                  <a:lnTo>
                    <a:pt x="6510" y="683"/>
                  </a:lnTo>
                  <a:cubicBezTo>
                    <a:pt x="6510" y="306"/>
                    <a:pt x="6204" y="1"/>
                    <a:pt x="582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4322362" y="1887546"/>
              <a:ext cx="136198" cy="11580"/>
            </a:xfrm>
            <a:custGeom>
              <a:rect b="b" l="l" r="r" t="t"/>
              <a:pathLst>
                <a:path extrusionOk="0" h="344" w="4046">
                  <a:moveTo>
                    <a:pt x="0" y="1"/>
                  </a:moveTo>
                  <a:lnTo>
                    <a:pt x="0" y="344"/>
                  </a:lnTo>
                  <a:lnTo>
                    <a:pt x="4045" y="344"/>
                  </a:lnTo>
                  <a:lnTo>
                    <a:pt x="4045" y="1"/>
                  </a:lnTo>
                  <a:close/>
                </a:path>
              </a:pathLst>
            </a:custGeom>
            <a:solidFill>
              <a:srgbClr val="F7F9FB">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4322362" y="1922218"/>
              <a:ext cx="211569" cy="11580"/>
            </a:xfrm>
            <a:custGeom>
              <a:rect b="b" l="l" r="r" t="t"/>
              <a:pathLst>
                <a:path extrusionOk="0" h="344" w="6285">
                  <a:moveTo>
                    <a:pt x="0" y="1"/>
                  </a:moveTo>
                  <a:lnTo>
                    <a:pt x="0" y="344"/>
                  </a:lnTo>
                  <a:lnTo>
                    <a:pt x="6284" y="344"/>
                  </a:lnTo>
                  <a:lnTo>
                    <a:pt x="628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4322362" y="1956890"/>
              <a:ext cx="211569" cy="11445"/>
            </a:xfrm>
            <a:custGeom>
              <a:rect b="b" l="l" r="r" t="t"/>
              <a:pathLst>
                <a:path extrusionOk="0" h="340" w="6285">
                  <a:moveTo>
                    <a:pt x="0" y="1"/>
                  </a:moveTo>
                  <a:lnTo>
                    <a:pt x="0" y="339"/>
                  </a:lnTo>
                  <a:lnTo>
                    <a:pt x="6284" y="339"/>
                  </a:lnTo>
                  <a:lnTo>
                    <a:pt x="628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4166236" y="2132978"/>
              <a:ext cx="136367" cy="11580"/>
            </a:xfrm>
            <a:custGeom>
              <a:rect b="b" l="l" r="r" t="t"/>
              <a:pathLst>
                <a:path extrusionOk="0" h="344" w="4051">
                  <a:moveTo>
                    <a:pt x="0" y="0"/>
                  </a:moveTo>
                  <a:lnTo>
                    <a:pt x="0" y="344"/>
                  </a:lnTo>
                  <a:lnTo>
                    <a:pt x="4050" y="344"/>
                  </a:lnTo>
                  <a:lnTo>
                    <a:pt x="405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4181418" y="2017078"/>
              <a:ext cx="88398" cy="46421"/>
            </a:xfrm>
            <a:custGeom>
              <a:rect b="b" l="l" r="r" t="t"/>
              <a:pathLst>
                <a:path extrusionOk="0" h="1379" w="2626">
                  <a:moveTo>
                    <a:pt x="274" y="0"/>
                  </a:moveTo>
                  <a:cubicBezTo>
                    <a:pt x="123" y="0"/>
                    <a:pt x="1" y="122"/>
                    <a:pt x="1" y="273"/>
                  </a:cubicBezTo>
                  <a:lnTo>
                    <a:pt x="1" y="1106"/>
                  </a:lnTo>
                  <a:cubicBezTo>
                    <a:pt x="1" y="1256"/>
                    <a:pt x="123" y="1378"/>
                    <a:pt x="274" y="1378"/>
                  </a:cubicBezTo>
                  <a:lnTo>
                    <a:pt x="2353" y="1378"/>
                  </a:lnTo>
                  <a:cubicBezTo>
                    <a:pt x="2503" y="1378"/>
                    <a:pt x="2625" y="1256"/>
                    <a:pt x="2625" y="1106"/>
                  </a:cubicBezTo>
                  <a:lnTo>
                    <a:pt x="2625" y="273"/>
                  </a:lnTo>
                  <a:cubicBezTo>
                    <a:pt x="2625" y="122"/>
                    <a:pt x="2503" y="0"/>
                    <a:pt x="2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4376188" y="2033842"/>
              <a:ext cx="18245" cy="18245"/>
            </a:xfrm>
            <a:custGeom>
              <a:rect b="b" l="l" r="r" t="t"/>
              <a:pathLst>
                <a:path extrusionOk="0" h="542" w="542">
                  <a:moveTo>
                    <a:pt x="273" y="1"/>
                  </a:moveTo>
                  <a:cubicBezTo>
                    <a:pt x="123" y="1"/>
                    <a:pt x="0" y="123"/>
                    <a:pt x="0" y="269"/>
                  </a:cubicBezTo>
                  <a:cubicBezTo>
                    <a:pt x="0" y="419"/>
                    <a:pt x="123" y="542"/>
                    <a:pt x="273" y="542"/>
                  </a:cubicBezTo>
                  <a:cubicBezTo>
                    <a:pt x="424" y="542"/>
                    <a:pt x="541" y="419"/>
                    <a:pt x="541" y="269"/>
                  </a:cubicBezTo>
                  <a:cubicBezTo>
                    <a:pt x="541" y="123"/>
                    <a:pt x="424" y="1"/>
                    <a:pt x="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4376188" y="2064576"/>
              <a:ext cx="18245" cy="18245"/>
            </a:xfrm>
            <a:custGeom>
              <a:rect b="b" l="l" r="r" t="t"/>
              <a:pathLst>
                <a:path extrusionOk="0" h="542" w="542">
                  <a:moveTo>
                    <a:pt x="273" y="0"/>
                  </a:moveTo>
                  <a:cubicBezTo>
                    <a:pt x="123" y="0"/>
                    <a:pt x="0" y="123"/>
                    <a:pt x="0" y="273"/>
                  </a:cubicBezTo>
                  <a:cubicBezTo>
                    <a:pt x="0" y="419"/>
                    <a:pt x="123" y="541"/>
                    <a:pt x="273" y="541"/>
                  </a:cubicBezTo>
                  <a:cubicBezTo>
                    <a:pt x="424" y="541"/>
                    <a:pt x="541" y="419"/>
                    <a:pt x="541" y="273"/>
                  </a:cubicBezTo>
                  <a:cubicBezTo>
                    <a:pt x="541" y="123"/>
                    <a:pt x="424" y="0"/>
                    <a:pt x="2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4426379" y="2007249"/>
              <a:ext cx="99001" cy="99001"/>
            </a:xfrm>
            <a:custGeom>
              <a:rect b="b" l="l" r="r" t="t"/>
              <a:pathLst>
                <a:path extrusionOk="0" h="2941" w="2941">
                  <a:moveTo>
                    <a:pt x="1473" y="476"/>
                  </a:moveTo>
                  <a:cubicBezTo>
                    <a:pt x="2018" y="476"/>
                    <a:pt x="2460" y="922"/>
                    <a:pt x="2460" y="1468"/>
                  </a:cubicBezTo>
                  <a:cubicBezTo>
                    <a:pt x="2460" y="2018"/>
                    <a:pt x="2018" y="2461"/>
                    <a:pt x="1473" y="2461"/>
                  </a:cubicBezTo>
                  <a:cubicBezTo>
                    <a:pt x="922" y="2461"/>
                    <a:pt x="480" y="2018"/>
                    <a:pt x="480" y="1468"/>
                  </a:cubicBezTo>
                  <a:cubicBezTo>
                    <a:pt x="480" y="922"/>
                    <a:pt x="922" y="476"/>
                    <a:pt x="1473" y="476"/>
                  </a:cubicBezTo>
                  <a:close/>
                  <a:moveTo>
                    <a:pt x="1473" y="1"/>
                  </a:moveTo>
                  <a:cubicBezTo>
                    <a:pt x="659" y="1"/>
                    <a:pt x="0" y="659"/>
                    <a:pt x="0" y="1468"/>
                  </a:cubicBezTo>
                  <a:cubicBezTo>
                    <a:pt x="0" y="2282"/>
                    <a:pt x="659" y="2940"/>
                    <a:pt x="1473" y="2940"/>
                  </a:cubicBezTo>
                  <a:cubicBezTo>
                    <a:pt x="2282" y="2940"/>
                    <a:pt x="2940" y="2282"/>
                    <a:pt x="2940" y="1468"/>
                  </a:cubicBezTo>
                  <a:cubicBezTo>
                    <a:pt x="2940" y="659"/>
                    <a:pt x="2282" y="1"/>
                    <a:pt x="147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5010489" y="2069322"/>
              <a:ext cx="128288" cy="128288"/>
            </a:xfrm>
            <a:custGeom>
              <a:rect b="b" l="l" r="r" t="t"/>
              <a:pathLst>
                <a:path extrusionOk="0" h="3811" w="3811">
                  <a:moveTo>
                    <a:pt x="1905" y="621"/>
                  </a:moveTo>
                  <a:cubicBezTo>
                    <a:pt x="2615" y="621"/>
                    <a:pt x="3189" y="1200"/>
                    <a:pt x="3189" y="1905"/>
                  </a:cubicBezTo>
                  <a:cubicBezTo>
                    <a:pt x="3189" y="2616"/>
                    <a:pt x="2615" y="3194"/>
                    <a:pt x="1905" y="3194"/>
                  </a:cubicBezTo>
                  <a:cubicBezTo>
                    <a:pt x="1200" y="3194"/>
                    <a:pt x="621" y="2616"/>
                    <a:pt x="621" y="1905"/>
                  </a:cubicBezTo>
                  <a:cubicBezTo>
                    <a:pt x="621" y="1200"/>
                    <a:pt x="1200" y="621"/>
                    <a:pt x="1905" y="621"/>
                  </a:cubicBezTo>
                  <a:close/>
                  <a:moveTo>
                    <a:pt x="1905" y="0"/>
                  </a:moveTo>
                  <a:cubicBezTo>
                    <a:pt x="856" y="0"/>
                    <a:pt x="0" y="856"/>
                    <a:pt x="0" y="1905"/>
                  </a:cubicBezTo>
                  <a:cubicBezTo>
                    <a:pt x="0" y="2959"/>
                    <a:pt x="856" y="3810"/>
                    <a:pt x="1905" y="3810"/>
                  </a:cubicBezTo>
                  <a:cubicBezTo>
                    <a:pt x="2954" y="3810"/>
                    <a:pt x="3810" y="2959"/>
                    <a:pt x="3810" y="1905"/>
                  </a:cubicBezTo>
                  <a:cubicBezTo>
                    <a:pt x="3810" y="856"/>
                    <a:pt x="2954" y="0"/>
                    <a:pt x="1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44"/>
            <p:cNvGrpSpPr/>
            <p:nvPr/>
          </p:nvGrpSpPr>
          <p:grpSpPr>
            <a:xfrm>
              <a:off x="4560490" y="1914307"/>
              <a:ext cx="265260" cy="267077"/>
              <a:chOff x="4560490" y="1914307"/>
              <a:chExt cx="265260" cy="267077"/>
            </a:xfrm>
          </p:grpSpPr>
          <p:sp>
            <p:nvSpPr>
              <p:cNvPr id="1315" name="Google Shape;1315;p44"/>
              <p:cNvSpPr/>
              <p:nvPr/>
            </p:nvSpPr>
            <p:spPr>
              <a:xfrm>
                <a:off x="4593749" y="1957227"/>
                <a:ext cx="179589" cy="179589"/>
              </a:xfrm>
              <a:custGeom>
                <a:rect b="b" l="l" r="r" t="t"/>
                <a:pathLst>
                  <a:path extrusionOk="0" h="5335" w="5335">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4679722" y="1920636"/>
                <a:ext cx="3838" cy="52614"/>
              </a:xfrm>
              <a:custGeom>
                <a:rect b="b" l="l" r="r" t="t"/>
                <a:pathLst>
                  <a:path extrusionOk="0" h="1563" w="114">
                    <a:moveTo>
                      <a:pt x="0" y="1"/>
                    </a:moveTo>
                    <a:lnTo>
                      <a:pt x="0" y="1562"/>
                    </a:lnTo>
                    <a:lnTo>
                      <a:pt x="113" y="1562"/>
                    </a:lnTo>
                    <a:lnTo>
                      <a:pt x="1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4675279" y="1914307"/>
                <a:ext cx="12691" cy="12691"/>
              </a:xfrm>
              <a:custGeom>
                <a:rect b="b" l="l" r="r" t="t"/>
                <a:pathLst>
                  <a:path extrusionOk="0" h="377" w="377">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4734356" y="1944873"/>
                <a:ext cx="40092" cy="40092"/>
              </a:xfrm>
              <a:custGeom>
                <a:rect b="b" l="l" r="r" t="t"/>
                <a:pathLst>
                  <a:path extrusionOk="0" h="1191" w="1191">
                    <a:moveTo>
                      <a:pt x="1105" y="0"/>
                    </a:moveTo>
                    <a:lnTo>
                      <a:pt x="0" y="1110"/>
                    </a:lnTo>
                    <a:lnTo>
                      <a:pt x="80" y="1190"/>
                    </a:lnTo>
                    <a:lnTo>
                      <a:pt x="1190" y="85"/>
                    </a:lnTo>
                    <a:lnTo>
                      <a:pt x="11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4765999" y="1939958"/>
                <a:ext cx="13970" cy="12691"/>
              </a:xfrm>
              <a:custGeom>
                <a:rect b="b" l="l" r="r" t="t"/>
                <a:pathLst>
                  <a:path extrusionOk="0" h="377" w="415">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a:off x="4766639" y="2031957"/>
                <a:ext cx="52749" cy="3972"/>
              </a:xfrm>
              <a:custGeom>
                <a:rect b="b" l="l" r="r" t="t"/>
                <a:pathLst>
                  <a:path extrusionOk="0" h="118" w="1567">
                    <a:moveTo>
                      <a:pt x="1" y="0"/>
                    </a:moveTo>
                    <a:lnTo>
                      <a:pt x="1" y="118"/>
                    </a:lnTo>
                    <a:lnTo>
                      <a:pt x="1567" y="118"/>
                    </a:lnTo>
                    <a:lnTo>
                      <a:pt x="15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4"/>
              <p:cNvSpPr/>
              <p:nvPr/>
            </p:nvSpPr>
            <p:spPr>
              <a:xfrm>
                <a:off x="4813025" y="2027682"/>
                <a:ext cx="12724" cy="12691"/>
              </a:xfrm>
              <a:custGeom>
                <a:rect b="b" l="l" r="r" t="t"/>
                <a:pathLst>
                  <a:path extrusionOk="0" h="377" w="378">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4"/>
              <p:cNvSpPr/>
              <p:nvPr/>
            </p:nvSpPr>
            <p:spPr>
              <a:xfrm>
                <a:off x="4731158" y="2097329"/>
                <a:ext cx="36793" cy="43122"/>
              </a:xfrm>
              <a:custGeom>
                <a:rect b="b" l="l" r="r" t="t"/>
                <a:pathLst>
                  <a:path extrusionOk="0" h="1281" w="1093">
                    <a:moveTo>
                      <a:pt x="90" y="1"/>
                    </a:moveTo>
                    <a:lnTo>
                      <a:pt x="1" y="76"/>
                    </a:lnTo>
                    <a:lnTo>
                      <a:pt x="1003" y="1280"/>
                    </a:lnTo>
                    <a:lnTo>
                      <a:pt x="1092" y="1205"/>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4"/>
              <p:cNvSpPr/>
              <p:nvPr/>
            </p:nvSpPr>
            <p:spPr>
              <a:xfrm>
                <a:off x="4759368" y="2132810"/>
                <a:ext cx="14105" cy="12691"/>
              </a:xfrm>
              <a:custGeom>
                <a:rect b="b" l="l" r="r" t="t"/>
                <a:pathLst>
                  <a:path extrusionOk="0" h="377" w="419">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4"/>
              <p:cNvSpPr/>
              <p:nvPr/>
            </p:nvSpPr>
            <p:spPr>
              <a:xfrm>
                <a:off x="4596105" y="2097195"/>
                <a:ext cx="41540" cy="38510"/>
              </a:xfrm>
              <a:custGeom>
                <a:rect b="b" l="l" r="r" t="t"/>
                <a:pathLst>
                  <a:path extrusionOk="0" h="1144" w="1234">
                    <a:moveTo>
                      <a:pt x="1158" y="0"/>
                    </a:moveTo>
                    <a:lnTo>
                      <a:pt x="1" y="1059"/>
                    </a:lnTo>
                    <a:lnTo>
                      <a:pt x="76" y="1143"/>
                    </a:lnTo>
                    <a:lnTo>
                      <a:pt x="1233" y="90"/>
                    </a:lnTo>
                    <a:lnTo>
                      <a:pt x="1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4"/>
              <p:cNvSpPr/>
              <p:nvPr/>
            </p:nvSpPr>
            <p:spPr>
              <a:xfrm>
                <a:off x="4590416" y="2127929"/>
                <a:ext cx="13970" cy="12623"/>
              </a:xfrm>
              <a:custGeom>
                <a:rect b="b" l="l" r="r" t="t"/>
                <a:pathLst>
                  <a:path extrusionOk="0" h="375" w="415">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4"/>
              <p:cNvSpPr/>
              <p:nvPr/>
            </p:nvSpPr>
            <p:spPr>
              <a:xfrm>
                <a:off x="4677164" y="2109852"/>
                <a:ext cx="3838" cy="52749"/>
              </a:xfrm>
              <a:custGeom>
                <a:rect b="b" l="l" r="r" t="t"/>
                <a:pathLst>
                  <a:path extrusionOk="0" h="1567" w="114">
                    <a:moveTo>
                      <a:pt x="1" y="1"/>
                    </a:moveTo>
                    <a:lnTo>
                      <a:pt x="1" y="1567"/>
                    </a:lnTo>
                    <a:lnTo>
                      <a:pt x="114" y="1567"/>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4"/>
              <p:cNvSpPr/>
              <p:nvPr/>
            </p:nvSpPr>
            <p:spPr>
              <a:xfrm>
                <a:off x="4672754" y="2156239"/>
                <a:ext cx="12691" cy="12691"/>
              </a:xfrm>
              <a:custGeom>
                <a:rect b="b" l="l" r="r" t="t"/>
                <a:pathLst>
                  <a:path extrusionOk="0" h="377" w="377">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4"/>
              <p:cNvSpPr/>
              <p:nvPr/>
            </p:nvSpPr>
            <p:spPr>
              <a:xfrm>
                <a:off x="4583448" y="2074069"/>
                <a:ext cx="51638" cy="18716"/>
              </a:xfrm>
              <a:custGeom>
                <a:rect b="b" l="l" r="r" t="t"/>
                <a:pathLst>
                  <a:path extrusionOk="0" h="556" w="1534">
                    <a:moveTo>
                      <a:pt x="1501" y="0"/>
                    </a:moveTo>
                    <a:lnTo>
                      <a:pt x="0" y="447"/>
                    </a:lnTo>
                    <a:lnTo>
                      <a:pt x="33" y="556"/>
                    </a:lnTo>
                    <a:lnTo>
                      <a:pt x="1534" y="109"/>
                    </a:lnTo>
                    <a:lnTo>
                      <a:pt x="15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4"/>
              <p:cNvSpPr/>
              <p:nvPr/>
            </p:nvSpPr>
            <p:spPr>
              <a:xfrm>
                <a:off x="4576951" y="2084605"/>
                <a:ext cx="14138" cy="12691"/>
              </a:xfrm>
              <a:custGeom>
                <a:rect b="b" l="l" r="r" t="t"/>
                <a:pathLst>
                  <a:path extrusionOk="0" h="377" w="42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4"/>
              <p:cNvSpPr/>
              <p:nvPr/>
            </p:nvSpPr>
            <p:spPr>
              <a:xfrm>
                <a:off x="4632696" y="2123956"/>
                <a:ext cx="18716" cy="51638"/>
              </a:xfrm>
              <a:custGeom>
                <a:rect b="b" l="l" r="r" t="t"/>
                <a:pathLst>
                  <a:path extrusionOk="0" h="1534" w="556">
                    <a:moveTo>
                      <a:pt x="447" y="0"/>
                    </a:moveTo>
                    <a:lnTo>
                      <a:pt x="0" y="1501"/>
                    </a:lnTo>
                    <a:lnTo>
                      <a:pt x="108" y="1534"/>
                    </a:lnTo>
                    <a:lnTo>
                      <a:pt x="555" y="33"/>
                    </a:lnTo>
                    <a:lnTo>
                      <a:pt x="4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4"/>
              <p:cNvSpPr/>
              <p:nvPr/>
            </p:nvSpPr>
            <p:spPr>
              <a:xfrm>
                <a:off x="4627478" y="2168660"/>
                <a:ext cx="14105" cy="12724"/>
              </a:xfrm>
              <a:custGeom>
                <a:rect b="b" l="l" r="r" t="t"/>
                <a:pathLst>
                  <a:path extrusionOk="0" h="378" w="419">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4"/>
              <p:cNvSpPr/>
              <p:nvPr/>
            </p:nvSpPr>
            <p:spPr>
              <a:xfrm>
                <a:off x="4566819" y="2045085"/>
                <a:ext cx="52614" cy="3838"/>
              </a:xfrm>
              <a:custGeom>
                <a:rect b="b" l="l" r="r" t="t"/>
                <a:pathLst>
                  <a:path extrusionOk="0" h="114" w="1563">
                    <a:moveTo>
                      <a:pt x="1" y="1"/>
                    </a:moveTo>
                    <a:lnTo>
                      <a:pt x="1" y="114"/>
                    </a:lnTo>
                    <a:lnTo>
                      <a:pt x="1562" y="114"/>
                    </a:lnTo>
                    <a:lnTo>
                      <a:pt x="15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4"/>
              <p:cNvSpPr/>
              <p:nvPr/>
            </p:nvSpPr>
            <p:spPr>
              <a:xfrm>
                <a:off x="4560490" y="2040676"/>
                <a:ext cx="12691" cy="12691"/>
              </a:xfrm>
              <a:custGeom>
                <a:rect b="b" l="l" r="r" t="t"/>
                <a:pathLst>
                  <a:path extrusionOk="0" h="377" w="377">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4"/>
              <p:cNvSpPr/>
              <p:nvPr/>
            </p:nvSpPr>
            <p:spPr>
              <a:xfrm>
                <a:off x="4706147" y="1937265"/>
                <a:ext cx="16663" cy="52110"/>
              </a:xfrm>
              <a:custGeom>
                <a:rect b="b" l="l" r="r" t="t"/>
                <a:pathLst>
                  <a:path extrusionOk="0" h="1548" w="495">
                    <a:moveTo>
                      <a:pt x="386" y="0"/>
                    </a:moveTo>
                    <a:lnTo>
                      <a:pt x="1" y="1520"/>
                    </a:lnTo>
                    <a:lnTo>
                      <a:pt x="114" y="1548"/>
                    </a:lnTo>
                    <a:lnTo>
                      <a:pt x="495" y="29"/>
                    </a:lnTo>
                    <a:lnTo>
                      <a:pt x="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4"/>
              <p:cNvSpPr/>
              <p:nvPr/>
            </p:nvSpPr>
            <p:spPr>
              <a:xfrm>
                <a:off x="4713923" y="1931408"/>
                <a:ext cx="13970" cy="12724"/>
              </a:xfrm>
              <a:custGeom>
                <a:rect b="b" l="l" r="r" t="t"/>
                <a:pathLst>
                  <a:path extrusionOk="0" h="378" w="415">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4"/>
              <p:cNvSpPr/>
              <p:nvPr/>
            </p:nvSpPr>
            <p:spPr>
              <a:xfrm>
                <a:off x="4630777" y="1945815"/>
                <a:ext cx="31710" cy="46421"/>
              </a:xfrm>
              <a:custGeom>
                <a:rect b="b" l="l" r="r" t="t"/>
                <a:pathLst>
                  <a:path extrusionOk="0" h="1379" w="942">
                    <a:moveTo>
                      <a:pt x="95" y="0"/>
                    </a:moveTo>
                    <a:lnTo>
                      <a:pt x="1" y="62"/>
                    </a:lnTo>
                    <a:lnTo>
                      <a:pt x="843" y="1379"/>
                    </a:lnTo>
                    <a:lnTo>
                      <a:pt x="942" y="1313"/>
                    </a:lnTo>
                    <a:lnTo>
                      <a:pt x="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4"/>
              <p:cNvSpPr/>
              <p:nvPr/>
            </p:nvSpPr>
            <p:spPr>
              <a:xfrm>
                <a:off x="4625088" y="1940497"/>
                <a:ext cx="14441" cy="12657"/>
              </a:xfrm>
              <a:custGeom>
                <a:rect b="b" l="l" r="r" t="t"/>
                <a:pathLst>
                  <a:path extrusionOk="0" h="376" w="429">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4"/>
              <p:cNvSpPr/>
              <p:nvPr/>
            </p:nvSpPr>
            <p:spPr>
              <a:xfrm>
                <a:off x="4747182" y="2058247"/>
                <a:ext cx="46421" cy="31676"/>
              </a:xfrm>
              <a:custGeom>
                <a:rect b="b" l="l" r="r" t="t"/>
                <a:pathLst>
                  <a:path extrusionOk="0" h="941" w="1379">
                    <a:moveTo>
                      <a:pt x="61" y="0"/>
                    </a:moveTo>
                    <a:lnTo>
                      <a:pt x="0" y="99"/>
                    </a:lnTo>
                    <a:lnTo>
                      <a:pt x="1317" y="941"/>
                    </a:lnTo>
                    <a:lnTo>
                      <a:pt x="1378" y="842"/>
                    </a:lnTo>
                    <a:lnTo>
                      <a:pt x="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4"/>
              <p:cNvSpPr/>
              <p:nvPr/>
            </p:nvSpPr>
            <p:spPr>
              <a:xfrm>
                <a:off x="4785321" y="2081912"/>
                <a:ext cx="14441" cy="12657"/>
              </a:xfrm>
              <a:custGeom>
                <a:rect b="b" l="l" r="r" t="t"/>
                <a:pathLst>
                  <a:path extrusionOk="0" h="376" w="429">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a:off x="4707729" y="2117931"/>
                <a:ext cx="22049" cy="50696"/>
              </a:xfrm>
              <a:custGeom>
                <a:rect b="b" l="l" r="r" t="t"/>
                <a:pathLst>
                  <a:path extrusionOk="0" h="1506" w="655">
                    <a:moveTo>
                      <a:pt x="109" y="0"/>
                    </a:moveTo>
                    <a:lnTo>
                      <a:pt x="1" y="38"/>
                    </a:lnTo>
                    <a:lnTo>
                      <a:pt x="546" y="1506"/>
                    </a:lnTo>
                    <a:lnTo>
                      <a:pt x="655" y="146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a:off x="4720723" y="2161591"/>
                <a:ext cx="14273" cy="12691"/>
              </a:xfrm>
              <a:custGeom>
                <a:rect b="b" l="l" r="r" t="t"/>
                <a:pathLst>
                  <a:path extrusionOk="0" h="377" w="424">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4"/>
              <p:cNvSpPr/>
              <p:nvPr/>
            </p:nvSpPr>
            <p:spPr>
              <a:xfrm>
                <a:off x="4577591" y="1968605"/>
                <a:ext cx="43088" cy="36625"/>
              </a:xfrm>
              <a:custGeom>
                <a:rect b="b" l="l" r="r" t="t"/>
                <a:pathLst>
                  <a:path extrusionOk="0" h="1088" w="1280">
                    <a:moveTo>
                      <a:pt x="76" y="1"/>
                    </a:moveTo>
                    <a:lnTo>
                      <a:pt x="0" y="90"/>
                    </a:lnTo>
                    <a:lnTo>
                      <a:pt x="1205" y="1087"/>
                    </a:lnTo>
                    <a:lnTo>
                      <a:pt x="1280" y="998"/>
                    </a:lnTo>
                    <a:lnTo>
                      <a:pt x="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4"/>
              <p:cNvSpPr/>
              <p:nvPr/>
            </p:nvSpPr>
            <p:spPr>
              <a:xfrm>
                <a:off x="4571733" y="1963757"/>
                <a:ext cx="14273" cy="12691"/>
              </a:xfrm>
              <a:custGeom>
                <a:rect b="b" l="l" r="r" t="t"/>
                <a:pathLst>
                  <a:path extrusionOk="0" h="377" w="424">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a:off x="4740988" y="1993313"/>
                <a:ext cx="46118" cy="32484"/>
              </a:xfrm>
              <a:custGeom>
                <a:rect b="b" l="l" r="r" t="t"/>
                <a:pathLst>
                  <a:path extrusionOk="0" h="965" w="1370">
                    <a:moveTo>
                      <a:pt x="1303" y="1"/>
                    </a:moveTo>
                    <a:lnTo>
                      <a:pt x="1" y="866"/>
                    </a:lnTo>
                    <a:lnTo>
                      <a:pt x="66" y="965"/>
                    </a:lnTo>
                    <a:lnTo>
                      <a:pt x="1369" y="95"/>
                    </a:lnTo>
                    <a:lnTo>
                      <a:pt x="13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a:off x="4778824" y="1988634"/>
                <a:ext cx="14307" cy="12724"/>
              </a:xfrm>
              <a:custGeom>
                <a:rect b="b" l="l" r="r" t="t"/>
                <a:pathLst>
                  <a:path extrusionOk="0" h="378" w="425">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44"/>
            <p:cNvSpPr/>
            <p:nvPr/>
          </p:nvSpPr>
          <p:spPr>
            <a:xfrm>
              <a:off x="4611792" y="1987758"/>
              <a:ext cx="118458" cy="118492"/>
            </a:xfrm>
            <a:custGeom>
              <a:rect b="b" l="l" r="r" t="t"/>
              <a:pathLst>
                <a:path extrusionOk="0" h="3520" w="3519">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4"/>
            <p:cNvSpPr/>
            <p:nvPr/>
          </p:nvSpPr>
          <p:spPr>
            <a:xfrm>
              <a:off x="4994634" y="1887243"/>
              <a:ext cx="26795" cy="119401"/>
            </a:xfrm>
            <a:custGeom>
              <a:rect b="b" l="l" r="r" t="t"/>
              <a:pathLst>
                <a:path extrusionOk="0" h="3547" w="796">
                  <a:moveTo>
                    <a:pt x="1" y="0"/>
                  </a:moveTo>
                  <a:lnTo>
                    <a:pt x="1" y="3547"/>
                  </a:lnTo>
                  <a:lnTo>
                    <a:pt x="796" y="3547"/>
                  </a:lnTo>
                  <a:lnTo>
                    <a:pt x="796"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a:off x="5038664" y="1946926"/>
              <a:ext cx="26795" cy="59717"/>
            </a:xfrm>
            <a:custGeom>
              <a:rect b="b" l="l" r="r" t="t"/>
              <a:pathLst>
                <a:path extrusionOk="0" h="1774" w="796">
                  <a:moveTo>
                    <a:pt x="0" y="0"/>
                  </a:moveTo>
                  <a:lnTo>
                    <a:pt x="0" y="1774"/>
                  </a:lnTo>
                  <a:lnTo>
                    <a:pt x="795" y="1774"/>
                  </a:lnTo>
                  <a:lnTo>
                    <a:pt x="7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4"/>
            <p:cNvSpPr/>
            <p:nvPr/>
          </p:nvSpPr>
          <p:spPr>
            <a:xfrm>
              <a:off x="5126557" y="1982406"/>
              <a:ext cx="26762" cy="24237"/>
            </a:xfrm>
            <a:custGeom>
              <a:rect b="b" l="l" r="r" t="t"/>
              <a:pathLst>
                <a:path extrusionOk="0" h="720" w="795">
                  <a:moveTo>
                    <a:pt x="0" y="0"/>
                  </a:moveTo>
                  <a:lnTo>
                    <a:pt x="0" y="720"/>
                  </a:lnTo>
                  <a:lnTo>
                    <a:pt x="795" y="720"/>
                  </a:lnTo>
                  <a:lnTo>
                    <a:pt x="7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4"/>
            <p:cNvSpPr/>
            <p:nvPr/>
          </p:nvSpPr>
          <p:spPr>
            <a:xfrm>
              <a:off x="5082695" y="1913499"/>
              <a:ext cx="26795" cy="93144"/>
            </a:xfrm>
            <a:custGeom>
              <a:rect b="b" l="l" r="r" t="t"/>
              <a:pathLst>
                <a:path extrusionOk="0" h="2767" w="796">
                  <a:moveTo>
                    <a:pt x="0" y="1"/>
                  </a:moveTo>
                  <a:lnTo>
                    <a:pt x="0" y="2767"/>
                  </a:lnTo>
                  <a:lnTo>
                    <a:pt x="795" y="2767"/>
                  </a:lnTo>
                  <a:lnTo>
                    <a:pt x="795"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4"/>
            <p:cNvSpPr/>
            <p:nvPr/>
          </p:nvSpPr>
          <p:spPr>
            <a:xfrm>
              <a:off x="4979755" y="1883742"/>
              <a:ext cx="176122" cy="137646"/>
            </a:xfrm>
            <a:custGeom>
              <a:rect b="b" l="l" r="r" t="t"/>
              <a:pathLst>
                <a:path extrusionOk="0" h="4089" w="5232">
                  <a:moveTo>
                    <a:pt x="1" y="1"/>
                  </a:moveTo>
                  <a:lnTo>
                    <a:pt x="1" y="4088"/>
                  </a:lnTo>
                  <a:lnTo>
                    <a:pt x="5231" y="4088"/>
                  </a:lnTo>
                  <a:lnTo>
                    <a:pt x="5231" y="3966"/>
                  </a:lnTo>
                  <a:lnTo>
                    <a:pt x="128" y="3966"/>
                  </a:lnTo>
                  <a:lnTo>
                    <a:pt x="12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4"/>
            <p:cNvSpPr/>
            <p:nvPr/>
          </p:nvSpPr>
          <p:spPr>
            <a:xfrm>
              <a:off x="4847395" y="1887546"/>
              <a:ext cx="79343" cy="14138"/>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4"/>
            <p:cNvSpPr/>
            <p:nvPr/>
          </p:nvSpPr>
          <p:spPr>
            <a:xfrm>
              <a:off x="4847395" y="1922689"/>
              <a:ext cx="79343" cy="14138"/>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a:off x="4847395" y="1958001"/>
              <a:ext cx="79343" cy="14138"/>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4847395" y="1993144"/>
              <a:ext cx="79343" cy="14138"/>
            </a:xfrm>
            <a:custGeom>
              <a:rect b="b" l="l" r="r" t="t"/>
              <a:pathLst>
                <a:path extrusionOk="0" h="420" w="2357">
                  <a:moveTo>
                    <a:pt x="0" y="1"/>
                  </a:moveTo>
                  <a:lnTo>
                    <a:pt x="0" y="420"/>
                  </a:lnTo>
                  <a:lnTo>
                    <a:pt x="2357" y="420"/>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4"/>
            <p:cNvSpPr/>
            <p:nvPr/>
          </p:nvSpPr>
          <p:spPr>
            <a:xfrm>
              <a:off x="4847395" y="2028456"/>
              <a:ext cx="79343" cy="14138"/>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4"/>
            <p:cNvSpPr/>
            <p:nvPr/>
          </p:nvSpPr>
          <p:spPr>
            <a:xfrm>
              <a:off x="4847395" y="2063633"/>
              <a:ext cx="79343" cy="14105"/>
            </a:xfrm>
            <a:custGeom>
              <a:rect b="b" l="l" r="r" t="t"/>
              <a:pathLst>
                <a:path extrusionOk="0" h="419" w="2357">
                  <a:moveTo>
                    <a:pt x="0" y="0"/>
                  </a:moveTo>
                  <a:lnTo>
                    <a:pt x="0" y="419"/>
                  </a:lnTo>
                  <a:lnTo>
                    <a:pt x="2357" y="419"/>
                  </a:lnTo>
                  <a:lnTo>
                    <a:pt x="2357"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44"/>
            <p:cNvGrpSpPr/>
            <p:nvPr/>
          </p:nvGrpSpPr>
          <p:grpSpPr>
            <a:xfrm>
              <a:off x="4428432" y="1835941"/>
              <a:ext cx="569400" cy="380822"/>
              <a:chOff x="4428432" y="1835941"/>
              <a:chExt cx="569400" cy="380822"/>
            </a:xfrm>
          </p:grpSpPr>
          <p:sp>
            <p:nvSpPr>
              <p:cNvPr id="1359" name="Google Shape;1359;p44"/>
              <p:cNvSpPr/>
              <p:nvPr/>
            </p:nvSpPr>
            <p:spPr>
              <a:xfrm>
                <a:off x="4576480" y="1839240"/>
                <a:ext cx="204129" cy="72408"/>
              </a:xfrm>
              <a:custGeom>
                <a:rect b="b" l="l" r="r" t="t"/>
                <a:pathLst>
                  <a:path extrusionOk="0" h="2151" w="6064">
                    <a:moveTo>
                      <a:pt x="4102" y="1"/>
                    </a:moveTo>
                    <a:lnTo>
                      <a:pt x="2423" y="2000"/>
                    </a:lnTo>
                    <a:lnTo>
                      <a:pt x="974" y="227"/>
                    </a:lnTo>
                    <a:lnTo>
                      <a:pt x="0" y="1483"/>
                    </a:lnTo>
                    <a:lnTo>
                      <a:pt x="76" y="1544"/>
                    </a:lnTo>
                    <a:lnTo>
                      <a:pt x="974" y="377"/>
                    </a:lnTo>
                    <a:lnTo>
                      <a:pt x="2423" y="2150"/>
                    </a:lnTo>
                    <a:lnTo>
                      <a:pt x="4107" y="147"/>
                    </a:lnTo>
                    <a:lnTo>
                      <a:pt x="5363" y="1577"/>
                    </a:lnTo>
                    <a:lnTo>
                      <a:pt x="6063" y="1022"/>
                    </a:lnTo>
                    <a:lnTo>
                      <a:pt x="6007" y="946"/>
                    </a:lnTo>
                    <a:lnTo>
                      <a:pt x="5372" y="1450"/>
                    </a:lnTo>
                    <a:lnTo>
                      <a:pt x="41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4"/>
              <p:cNvSpPr/>
              <p:nvPr/>
            </p:nvSpPr>
            <p:spPr>
              <a:xfrm>
                <a:off x="4602770" y="1844626"/>
                <a:ext cx="11412" cy="11614"/>
              </a:xfrm>
              <a:custGeom>
                <a:rect b="b" l="l" r="r" t="t"/>
                <a:pathLst>
                  <a:path extrusionOk="0" h="345" w="339">
                    <a:moveTo>
                      <a:pt x="170" y="1"/>
                    </a:moveTo>
                    <a:cubicBezTo>
                      <a:pt x="76" y="1"/>
                      <a:pt x="0" y="81"/>
                      <a:pt x="0" y="175"/>
                    </a:cubicBezTo>
                    <a:cubicBezTo>
                      <a:pt x="0" y="269"/>
                      <a:pt x="76" y="344"/>
                      <a:pt x="170" y="344"/>
                    </a:cubicBezTo>
                    <a:cubicBezTo>
                      <a:pt x="264" y="344"/>
                      <a:pt x="339" y="269"/>
                      <a:pt x="339" y="175"/>
                    </a:cubicBezTo>
                    <a:cubicBezTo>
                      <a:pt x="339" y="81"/>
                      <a:pt x="264" y="1"/>
                      <a:pt x="1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4"/>
              <p:cNvSpPr/>
              <p:nvPr/>
            </p:nvSpPr>
            <p:spPr>
              <a:xfrm>
                <a:off x="4708840" y="1835941"/>
                <a:ext cx="11614" cy="11580"/>
              </a:xfrm>
              <a:custGeom>
                <a:rect b="b" l="l" r="r" t="t"/>
                <a:pathLst>
                  <a:path extrusionOk="0" h="344" w="345">
                    <a:moveTo>
                      <a:pt x="170" y="0"/>
                    </a:moveTo>
                    <a:cubicBezTo>
                      <a:pt x="76" y="0"/>
                      <a:pt x="1" y="75"/>
                      <a:pt x="1" y="169"/>
                    </a:cubicBezTo>
                    <a:cubicBezTo>
                      <a:pt x="1" y="264"/>
                      <a:pt x="76" y="343"/>
                      <a:pt x="170" y="343"/>
                    </a:cubicBezTo>
                    <a:cubicBezTo>
                      <a:pt x="269" y="343"/>
                      <a:pt x="344" y="264"/>
                      <a:pt x="344" y="169"/>
                    </a:cubicBezTo>
                    <a:cubicBezTo>
                      <a:pt x="344" y="75"/>
                      <a:pt x="269"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4"/>
              <p:cNvSpPr/>
              <p:nvPr/>
            </p:nvSpPr>
            <p:spPr>
              <a:xfrm>
                <a:off x="4752534" y="1884381"/>
                <a:ext cx="11614" cy="11580"/>
              </a:xfrm>
              <a:custGeom>
                <a:rect b="b" l="l" r="r" t="t"/>
                <a:pathLst>
                  <a:path extrusionOk="0" h="344" w="345">
                    <a:moveTo>
                      <a:pt x="170" y="0"/>
                    </a:moveTo>
                    <a:cubicBezTo>
                      <a:pt x="76" y="0"/>
                      <a:pt x="1" y="76"/>
                      <a:pt x="1" y="170"/>
                    </a:cubicBezTo>
                    <a:cubicBezTo>
                      <a:pt x="1" y="264"/>
                      <a:pt x="76" y="344"/>
                      <a:pt x="170" y="344"/>
                    </a:cubicBezTo>
                    <a:cubicBezTo>
                      <a:pt x="264" y="344"/>
                      <a:pt x="344" y="264"/>
                      <a:pt x="344" y="170"/>
                    </a:cubicBezTo>
                    <a:cubicBezTo>
                      <a:pt x="344" y="76"/>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4"/>
              <p:cNvSpPr/>
              <p:nvPr/>
            </p:nvSpPr>
            <p:spPr>
              <a:xfrm>
                <a:off x="4654072" y="1902761"/>
                <a:ext cx="11580" cy="11580"/>
              </a:xfrm>
              <a:custGeom>
                <a:rect b="b" l="l" r="r" t="t"/>
                <a:pathLst>
                  <a:path extrusionOk="0" h="344" w="344">
                    <a:moveTo>
                      <a:pt x="174" y="0"/>
                    </a:moveTo>
                    <a:cubicBezTo>
                      <a:pt x="80" y="0"/>
                      <a:pt x="0" y="75"/>
                      <a:pt x="0" y="169"/>
                    </a:cubicBezTo>
                    <a:cubicBezTo>
                      <a:pt x="0" y="263"/>
                      <a:pt x="80" y="343"/>
                      <a:pt x="174" y="343"/>
                    </a:cubicBezTo>
                    <a:cubicBezTo>
                      <a:pt x="268" y="343"/>
                      <a:pt x="344" y="263"/>
                      <a:pt x="344" y="169"/>
                    </a:cubicBezTo>
                    <a:cubicBezTo>
                      <a:pt x="344" y="75"/>
                      <a:pt x="268" y="0"/>
                      <a:pt x="1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4"/>
              <p:cNvSpPr/>
              <p:nvPr/>
            </p:nvSpPr>
            <p:spPr>
              <a:xfrm>
                <a:off x="4428432" y="2165428"/>
                <a:ext cx="138420" cy="49114"/>
              </a:xfrm>
              <a:custGeom>
                <a:rect b="b" l="l" r="r" t="t"/>
                <a:pathLst>
                  <a:path extrusionOk="0" h="1459" w="4112">
                    <a:moveTo>
                      <a:pt x="2470" y="1"/>
                    </a:moveTo>
                    <a:lnTo>
                      <a:pt x="1332" y="1360"/>
                    </a:lnTo>
                    <a:lnTo>
                      <a:pt x="480" y="386"/>
                    </a:lnTo>
                    <a:lnTo>
                      <a:pt x="0" y="767"/>
                    </a:lnTo>
                    <a:lnTo>
                      <a:pt x="43" y="814"/>
                    </a:lnTo>
                    <a:lnTo>
                      <a:pt x="471" y="476"/>
                    </a:lnTo>
                    <a:lnTo>
                      <a:pt x="1332" y="1459"/>
                    </a:lnTo>
                    <a:lnTo>
                      <a:pt x="2470" y="99"/>
                    </a:lnTo>
                    <a:lnTo>
                      <a:pt x="3448" y="1303"/>
                    </a:lnTo>
                    <a:lnTo>
                      <a:pt x="4112" y="452"/>
                    </a:lnTo>
                    <a:lnTo>
                      <a:pt x="4060" y="414"/>
                    </a:lnTo>
                    <a:lnTo>
                      <a:pt x="3448" y="1200"/>
                    </a:lnTo>
                    <a:lnTo>
                      <a:pt x="2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4"/>
              <p:cNvSpPr/>
              <p:nvPr/>
            </p:nvSpPr>
            <p:spPr>
              <a:xfrm>
                <a:off x="4541168" y="2202962"/>
                <a:ext cx="7776" cy="7776"/>
              </a:xfrm>
              <a:custGeom>
                <a:rect b="b" l="l" r="r" t="t"/>
                <a:pathLst>
                  <a:path extrusionOk="0" h="231" w="231">
                    <a:moveTo>
                      <a:pt x="118" y="0"/>
                    </a:moveTo>
                    <a:cubicBezTo>
                      <a:pt x="52" y="0"/>
                      <a:pt x="1" y="52"/>
                      <a:pt x="1" y="118"/>
                    </a:cubicBezTo>
                    <a:cubicBezTo>
                      <a:pt x="1" y="179"/>
                      <a:pt x="52" y="231"/>
                      <a:pt x="118" y="231"/>
                    </a:cubicBezTo>
                    <a:cubicBezTo>
                      <a:pt x="179" y="231"/>
                      <a:pt x="231" y="179"/>
                      <a:pt x="231" y="118"/>
                    </a:cubicBezTo>
                    <a:cubicBezTo>
                      <a:pt x="231" y="52"/>
                      <a:pt x="179" y="0"/>
                      <a:pt x="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4"/>
              <p:cNvSpPr/>
              <p:nvPr/>
            </p:nvSpPr>
            <p:spPr>
              <a:xfrm>
                <a:off x="4469299" y="2208988"/>
                <a:ext cx="7776" cy="7776"/>
              </a:xfrm>
              <a:custGeom>
                <a:rect b="b" l="l" r="r" t="t"/>
                <a:pathLst>
                  <a:path extrusionOk="0" h="231" w="231">
                    <a:moveTo>
                      <a:pt x="118" y="0"/>
                    </a:moveTo>
                    <a:cubicBezTo>
                      <a:pt x="52" y="0"/>
                      <a:pt x="0" y="52"/>
                      <a:pt x="0" y="113"/>
                    </a:cubicBezTo>
                    <a:cubicBezTo>
                      <a:pt x="0" y="179"/>
                      <a:pt x="52" y="231"/>
                      <a:pt x="118" y="231"/>
                    </a:cubicBezTo>
                    <a:cubicBezTo>
                      <a:pt x="179" y="231"/>
                      <a:pt x="231" y="179"/>
                      <a:pt x="231" y="113"/>
                    </a:cubicBezTo>
                    <a:cubicBezTo>
                      <a:pt x="231" y="52"/>
                      <a:pt x="179" y="0"/>
                      <a:pt x="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4"/>
              <p:cNvSpPr/>
              <p:nvPr/>
            </p:nvSpPr>
            <p:spPr>
              <a:xfrm>
                <a:off x="4439676" y="2176032"/>
                <a:ext cx="7776" cy="7810"/>
              </a:xfrm>
              <a:custGeom>
                <a:rect b="b" l="l" r="r" t="t"/>
                <a:pathLst>
                  <a:path extrusionOk="0" h="232" w="231">
                    <a:moveTo>
                      <a:pt x="118" y="1"/>
                    </a:moveTo>
                    <a:cubicBezTo>
                      <a:pt x="52" y="1"/>
                      <a:pt x="0" y="52"/>
                      <a:pt x="0" y="118"/>
                    </a:cubicBezTo>
                    <a:cubicBezTo>
                      <a:pt x="0" y="179"/>
                      <a:pt x="52" y="231"/>
                      <a:pt x="118" y="231"/>
                    </a:cubicBezTo>
                    <a:cubicBezTo>
                      <a:pt x="179" y="231"/>
                      <a:pt x="231" y="179"/>
                      <a:pt x="231" y="118"/>
                    </a:cubicBezTo>
                    <a:cubicBezTo>
                      <a:pt x="231" y="52"/>
                      <a:pt x="179"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4"/>
              <p:cNvSpPr/>
              <p:nvPr/>
            </p:nvSpPr>
            <p:spPr>
              <a:xfrm>
                <a:off x="4506327" y="2163678"/>
                <a:ext cx="7944" cy="7810"/>
              </a:xfrm>
              <a:custGeom>
                <a:rect b="b" l="l" r="r" t="t"/>
                <a:pathLst>
                  <a:path extrusionOk="0" h="232" w="236">
                    <a:moveTo>
                      <a:pt x="118" y="1"/>
                    </a:moveTo>
                    <a:cubicBezTo>
                      <a:pt x="52" y="1"/>
                      <a:pt x="1" y="53"/>
                      <a:pt x="1" y="114"/>
                    </a:cubicBezTo>
                    <a:cubicBezTo>
                      <a:pt x="1" y="180"/>
                      <a:pt x="52" y="231"/>
                      <a:pt x="118" y="231"/>
                    </a:cubicBezTo>
                    <a:cubicBezTo>
                      <a:pt x="184" y="231"/>
                      <a:pt x="236" y="180"/>
                      <a:pt x="236" y="114"/>
                    </a:cubicBezTo>
                    <a:cubicBezTo>
                      <a:pt x="236" y="53"/>
                      <a:pt x="184"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4"/>
              <p:cNvSpPr/>
              <p:nvPr/>
            </p:nvSpPr>
            <p:spPr>
              <a:xfrm>
                <a:off x="4793568" y="2133449"/>
                <a:ext cx="204264" cy="72374"/>
              </a:xfrm>
              <a:custGeom>
                <a:rect b="b" l="l" r="r" t="t"/>
                <a:pathLst>
                  <a:path extrusionOk="0" h="2150" w="6068">
                    <a:moveTo>
                      <a:pt x="4107" y="0"/>
                    </a:moveTo>
                    <a:lnTo>
                      <a:pt x="2427" y="2004"/>
                    </a:lnTo>
                    <a:lnTo>
                      <a:pt x="974" y="226"/>
                    </a:lnTo>
                    <a:lnTo>
                      <a:pt x="0" y="1487"/>
                    </a:lnTo>
                    <a:lnTo>
                      <a:pt x="75" y="1543"/>
                    </a:lnTo>
                    <a:lnTo>
                      <a:pt x="979" y="381"/>
                    </a:lnTo>
                    <a:lnTo>
                      <a:pt x="2423" y="2150"/>
                    </a:lnTo>
                    <a:lnTo>
                      <a:pt x="4107" y="146"/>
                    </a:lnTo>
                    <a:lnTo>
                      <a:pt x="5362" y="1581"/>
                    </a:lnTo>
                    <a:lnTo>
                      <a:pt x="6068" y="1021"/>
                    </a:lnTo>
                    <a:lnTo>
                      <a:pt x="6007" y="946"/>
                    </a:lnTo>
                    <a:lnTo>
                      <a:pt x="5372" y="1449"/>
                    </a:lnTo>
                    <a:lnTo>
                      <a:pt x="4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p:nvPr/>
            </p:nvSpPr>
            <p:spPr>
              <a:xfrm>
                <a:off x="4819825" y="2139003"/>
                <a:ext cx="11614" cy="11580"/>
              </a:xfrm>
              <a:custGeom>
                <a:rect b="b" l="l" r="r" t="t"/>
                <a:pathLst>
                  <a:path extrusionOk="0" h="344" w="345">
                    <a:moveTo>
                      <a:pt x="170" y="0"/>
                    </a:moveTo>
                    <a:cubicBezTo>
                      <a:pt x="76" y="0"/>
                      <a:pt x="1" y="75"/>
                      <a:pt x="1" y="169"/>
                    </a:cubicBezTo>
                    <a:cubicBezTo>
                      <a:pt x="1" y="263"/>
                      <a:pt x="76" y="343"/>
                      <a:pt x="170" y="343"/>
                    </a:cubicBezTo>
                    <a:cubicBezTo>
                      <a:pt x="264" y="343"/>
                      <a:pt x="344" y="263"/>
                      <a:pt x="344" y="169"/>
                    </a:cubicBezTo>
                    <a:cubicBezTo>
                      <a:pt x="344" y="75"/>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4"/>
              <p:cNvSpPr/>
              <p:nvPr/>
            </p:nvSpPr>
            <p:spPr>
              <a:xfrm>
                <a:off x="4925929" y="2130117"/>
                <a:ext cx="11580" cy="11580"/>
              </a:xfrm>
              <a:custGeom>
                <a:rect b="b" l="l" r="r" t="t"/>
                <a:pathLst>
                  <a:path extrusionOk="0" h="344" w="344">
                    <a:moveTo>
                      <a:pt x="175" y="1"/>
                    </a:moveTo>
                    <a:cubicBezTo>
                      <a:pt x="80" y="1"/>
                      <a:pt x="0" y="81"/>
                      <a:pt x="0" y="175"/>
                    </a:cubicBezTo>
                    <a:cubicBezTo>
                      <a:pt x="0" y="269"/>
                      <a:pt x="80" y="344"/>
                      <a:pt x="175" y="344"/>
                    </a:cubicBezTo>
                    <a:cubicBezTo>
                      <a:pt x="269" y="344"/>
                      <a:pt x="344" y="269"/>
                      <a:pt x="344" y="175"/>
                    </a:cubicBezTo>
                    <a:cubicBezTo>
                      <a:pt x="344" y="81"/>
                      <a:pt x="269"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4"/>
              <p:cNvSpPr/>
              <p:nvPr/>
            </p:nvSpPr>
            <p:spPr>
              <a:xfrm>
                <a:off x="4969623" y="2178725"/>
                <a:ext cx="11614" cy="11445"/>
              </a:xfrm>
              <a:custGeom>
                <a:rect b="b" l="l" r="r" t="t"/>
                <a:pathLst>
                  <a:path extrusionOk="0" h="340" w="345">
                    <a:moveTo>
                      <a:pt x="175" y="1"/>
                    </a:moveTo>
                    <a:cubicBezTo>
                      <a:pt x="76" y="1"/>
                      <a:pt x="1" y="76"/>
                      <a:pt x="1" y="170"/>
                    </a:cubicBezTo>
                    <a:cubicBezTo>
                      <a:pt x="1" y="264"/>
                      <a:pt x="76" y="339"/>
                      <a:pt x="175" y="339"/>
                    </a:cubicBezTo>
                    <a:cubicBezTo>
                      <a:pt x="269" y="339"/>
                      <a:pt x="344" y="264"/>
                      <a:pt x="344" y="170"/>
                    </a:cubicBezTo>
                    <a:cubicBezTo>
                      <a:pt x="344" y="76"/>
                      <a:pt x="269"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4"/>
              <p:cNvSpPr/>
              <p:nvPr/>
            </p:nvSpPr>
            <p:spPr>
              <a:xfrm>
                <a:off x="4871295" y="2197105"/>
                <a:ext cx="11445" cy="11412"/>
              </a:xfrm>
              <a:custGeom>
                <a:rect b="b" l="l" r="r" t="t"/>
                <a:pathLst>
                  <a:path extrusionOk="0" h="339" w="340">
                    <a:moveTo>
                      <a:pt x="170" y="0"/>
                    </a:moveTo>
                    <a:cubicBezTo>
                      <a:pt x="76" y="0"/>
                      <a:pt x="1" y="76"/>
                      <a:pt x="1" y="170"/>
                    </a:cubicBezTo>
                    <a:cubicBezTo>
                      <a:pt x="1" y="264"/>
                      <a:pt x="76" y="339"/>
                      <a:pt x="170" y="339"/>
                    </a:cubicBezTo>
                    <a:cubicBezTo>
                      <a:pt x="264" y="339"/>
                      <a:pt x="339" y="264"/>
                      <a:pt x="339" y="170"/>
                    </a:cubicBezTo>
                    <a:cubicBezTo>
                      <a:pt x="339" y="76"/>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45"/>
          <p:cNvSpPr/>
          <p:nvPr/>
        </p:nvSpPr>
        <p:spPr>
          <a:xfrm rot="-1799943">
            <a:off x="5720814" y="1526143"/>
            <a:ext cx="6314372" cy="4144350"/>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txBox="1"/>
          <p:nvPr>
            <p:ph type="title"/>
          </p:nvPr>
        </p:nvSpPr>
        <p:spPr>
          <a:xfrm>
            <a:off x="1954125" y="1294275"/>
            <a:ext cx="4735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Analysis</a:t>
            </a:r>
            <a:endParaRPr/>
          </a:p>
        </p:txBody>
      </p:sp>
      <p:sp>
        <p:nvSpPr>
          <p:cNvPr id="1380" name="Google Shape;1380;p45"/>
          <p:cNvSpPr txBox="1"/>
          <p:nvPr>
            <p:ph idx="2" type="title"/>
          </p:nvPr>
        </p:nvSpPr>
        <p:spPr>
          <a:xfrm>
            <a:off x="715100" y="1538538"/>
            <a:ext cx="1100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81" name="Google Shape;1381;p45"/>
          <p:cNvSpPr txBox="1"/>
          <p:nvPr>
            <p:ph idx="1" type="subTitle"/>
          </p:nvPr>
        </p:nvSpPr>
        <p:spPr>
          <a:xfrm>
            <a:off x="1688075" y="3694375"/>
            <a:ext cx="45324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enter a subtitle here if you need it</a:t>
            </a:r>
            <a:endParaRPr/>
          </a:p>
        </p:txBody>
      </p:sp>
      <p:grpSp>
        <p:nvGrpSpPr>
          <p:cNvPr id="1382" name="Google Shape;1382;p45"/>
          <p:cNvGrpSpPr/>
          <p:nvPr/>
        </p:nvGrpSpPr>
        <p:grpSpPr>
          <a:xfrm>
            <a:off x="6776972" y="2428556"/>
            <a:ext cx="2678056" cy="3328333"/>
            <a:chOff x="6776972" y="2428556"/>
            <a:chExt cx="2678056" cy="3328333"/>
          </a:xfrm>
        </p:grpSpPr>
        <p:sp>
          <p:nvSpPr>
            <p:cNvPr id="1383" name="Google Shape;1383;p45"/>
            <p:cNvSpPr/>
            <p:nvPr/>
          </p:nvSpPr>
          <p:spPr>
            <a:xfrm flipH="1">
              <a:off x="9104777" y="3816684"/>
              <a:ext cx="350251" cy="553870"/>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flipH="1">
              <a:off x="6776972" y="2824799"/>
              <a:ext cx="391575" cy="291709"/>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5"/>
            <p:cNvSpPr/>
            <p:nvPr/>
          </p:nvSpPr>
          <p:spPr>
            <a:xfrm flipH="1">
              <a:off x="6793744" y="2919444"/>
              <a:ext cx="159518" cy="71205"/>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5"/>
            <p:cNvSpPr/>
            <p:nvPr/>
          </p:nvSpPr>
          <p:spPr>
            <a:xfrm flipH="1">
              <a:off x="6799965" y="2888673"/>
              <a:ext cx="165294" cy="69095"/>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flipH="1">
              <a:off x="6838734" y="2876120"/>
              <a:ext cx="143744" cy="5343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flipH="1">
              <a:off x="7038818" y="3022420"/>
              <a:ext cx="2373331" cy="2734468"/>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5"/>
            <p:cNvSpPr/>
            <p:nvPr/>
          </p:nvSpPr>
          <p:spPr>
            <a:xfrm flipH="1">
              <a:off x="8100561" y="2661392"/>
              <a:ext cx="465002" cy="1431775"/>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5"/>
            <p:cNvSpPr/>
            <p:nvPr/>
          </p:nvSpPr>
          <p:spPr>
            <a:xfrm flipH="1">
              <a:off x="8076017" y="2428556"/>
              <a:ext cx="1144398" cy="1012651"/>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flipH="1">
              <a:off x="8275632" y="3174497"/>
              <a:ext cx="370024" cy="918673"/>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flipH="1">
              <a:off x="7979365" y="3174497"/>
              <a:ext cx="296375" cy="918673"/>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5"/>
            <p:cNvSpPr/>
            <p:nvPr/>
          </p:nvSpPr>
          <p:spPr>
            <a:xfrm flipH="1">
              <a:off x="8269853" y="4093065"/>
              <a:ext cx="132858" cy="1663720"/>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5"/>
            <p:cNvSpPr/>
            <p:nvPr/>
          </p:nvSpPr>
          <p:spPr>
            <a:xfrm flipH="1">
              <a:off x="8212422" y="3326462"/>
              <a:ext cx="168849" cy="76670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5"/>
            <p:cNvSpPr/>
            <p:nvPr/>
          </p:nvSpPr>
          <p:spPr>
            <a:xfrm flipH="1">
              <a:off x="8202979" y="2805581"/>
              <a:ext cx="52876" cy="86757"/>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6" name="Google Shape;1396;p45"/>
            <p:cNvGrpSpPr/>
            <p:nvPr/>
          </p:nvGrpSpPr>
          <p:grpSpPr>
            <a:xfrm flipH="1">
              <a:off x="8123552" y="2785919"/>
              <a:ext cx="233614" cy="82315"/>
              <a:chOff x="8043286" y="2603709"/>
              <a:chExt cx="70792" cy="24944"/>
            </a:xfrm>
          </p:grpSpPr>
          <p:sp>
            <p:nvSpPr>
              <p:cNvPr id="1397" name="Google Shape;1397;p45"/>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5"/>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5"/>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5"/>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1" name="Google Shape;1401;p45"/>
            <p:cNvSpPr/>
            <p:nvPr/>
          </p:nvSpPr>
          <p:spPr>
            <a:xfrm flipH="1">
              <a:off x="8312176" y="2791806"/>
              <a:ext cx="52321" cy="18551"/>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5"/>
            <p:cNvSpPr/>
            <p:nvPr/>
          </p:nvSpPr>
          <p:spPr>
            <a:xfrm flipH="1">
              <a:off x="8126108" y="2763479"/>
              <a:ext cx="52876" cy="15552"/>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5"/>
            <p:cNvSpPr/>
            <p:nvPr/>
          </p:nvSpPr>
          <p:spPr>
            <a:xfrm flipH="1">
              <a:off x="8196203" y="2909557"/>
              <a:ext cx="54432" cy="23217"/>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45"/>
            <p:cNvGrpSpPr/>
            <p:nvPr/>
          </p:nvGrpSpPr>
          <p:grpSpPr>
            <a:xfrm flipH="1">
              <a:off x="8095336" y="2755370"/>
              <a:ext cx="384135" cy="144301"/>
              <a:chOff x="8006223" y="2594452"/>
              <a:chExt cx="116405" cy="43728"/>
            </a:xfrm>
          </p:grpSpPr>
          <p:sp>
            <p:nvSpPr>
              <p:cNvPr id="1405" name="Google Shape;1405;p45"/>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5"/>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5"/>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5"/>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45"/>
            <p:cNvSpPr/>
            <p:nvPr/>
          </p:nvSpPr>
          <p:spPr>
            <a:xfrm flipH="1">
              <a:off x="8341950" y="4458760"/>
              <a:ext cx="359027" cy="251496"/>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5"/>
            <p:cNvSpPr/>
            <p:nvPr/>
          </p:nvSpPr>
          <p:spPr>
            <a:xfrm flipH="1">
              <a:off x="8392159" y="4564402"/>
              <a:ext cx="186623" cy="52876"/>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5"/>
            <p:cNvSpPr/>
            <p:nvPr/>
          </p:nvSpPr>
          <p:spPr>
            <a:xfrm flipH="1">
              <a:off x="8387383" y="4598284"/>
              <a:ext cx="201841" cy="53210"/>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5"/>
            <p:cNvSpPr/>
            <p:nvPr/>
          </p:nvSpPr>
          <p:spPr>
            <a:xfrm flipH="1">
              <a:off x="8400491" y="4638052"/>
              <a:ext cx="194510" cy="45545"/>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5"/>
            <p:cNvSpPr/>
            <p:nvPr/>
          </p:nvSpPr>
          <p:spPr>
            <a:xfrm flipH="1">
              <a:off x="8651323" y="4306794"/>
              <a:ext cx="210062" cy="282267"/>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5"/>
            <p:cNvSpPr/>
            <p:nvPr/>
          </p:nvSpPr>
          <p:spPr>
            <a:xfrm flipH="1">
              <a:off x="8644436" y="4306794"/>
              <a:ext cx="216949" cy="289710"/>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45"/>
          <p:cNvGrpSpPr/>
          <p:nvPr/>
        </p:nvGrpSpPr>
        <p:grpSpPr>
          <a:xfrm flipH="1">
            <a:off x="6538498" y="1441450"/>
            <a:ext cx="924537" cy="1431801"/>
            <a:chOff x="7554003" y="2113754"/>
            <a:chExt cx="371330" cy="575021"/>
          </a:xfrm>
        </p:grpSpPr>
        <p:grpSp>
          <p:nvGrpSpPr>
            <p:cNvPr id="1416" name="Google Shape;1416;p45"/>
            <p:cNvGrpSpPr/>
            <p:nvPr/>
          </p:nvGrpSpPr>
          <p:grpSpPr>
            <a:xfrm>
              <a:off x="7650277" y="2113754"/>
              <a:ext cx="186558" cy="544556"/>
              <a:chOff x="7650277" y="2113754"/>
              <a:chExt cx="186558" cy="544556"/>
            </a:xfrm>
          </p:grpSpPr>
          <p:sp>
            <p:nvSpPr>
              <p:cNvPr id="1417" name="Google Shape;1417;p45"/>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5"/>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5"/>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45"/>
            <p:cNvGrpSpPr/>
            <p:nvPr/>
          </p:nvGrpSpPr>
          <p:grpSpPr>
            <a:xfrm>
              <a:off x="7682425" y="2230764"/>
              <a:ext cx="122262" cy="310535"/>
              <a:chOff x="7682425" y="2230764"/>
              <a:chExt cx="122262" cy="310535"/>
            </a:xfrm>
          </p:grpSpPr>
          <p:sp>
            <p:nvSpPr>
              <p:cNvPr id="1421" name="Google Shape;1421;p45"/>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5"/>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5"/>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5"/>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5"/>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5"/>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5"/>
            <p:cNvGrpSpPr/>
            <p:nvPr/>
          </p:nvGrpSpPr>
          <p:grpSpPr>
            <a:xfrm>
              <a:off x="7682425" y="2230764"/>
              <a:ext cx="110379" cy="310535"/>
              <a:chOff x="7682425" y="2230764"/>
              <a:chExt cx="110379" cy="310535"/>
            </a:xfrm>
          </p:grpSpPr>
          <p:sp>
            <p:nvSpPr>
              <p:cNvPr id="1428" name="Google Shape;1428;p45"/>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5"/>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5"/>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5"/>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5"/>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5"/>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5"/>
            <p:cNvGrpSpPr/>
            <p:nvPr/>
          </p:nvGrpSpPr>
          <p:grpSpPr>
            <a:xfrm>
              <a:off x="7650277" y="2113754"/>
              <a:ext cx="186558" cy="544557"/>
              <a:chOff x="7650277" y="2113754"/>
              <a:chExt cx="186558" cy="544557"/>
            </a:xfrm>
          </p:grpSpPr>
          <p:sp>
            <p:nvSpPr>
              <p:cNvPr id="1435" name="Google Shape;1435;p45"/>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5"/>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45"/>
            <p:cNvGrpSpPr/>
            <p:nvPr/>
          </p:nvGrpSpPr>
          <p:grpSpPr>
            <a:xfrm>
              <a:off x="7554003" y="2175659"/>
              <a:ext cx="371330" cy="513115"/>
              <a:chOff x="7554003" y="2175659"/>
              <a:chExt cx="371330" cy="513115"/>
            </a:xfrm>
          </p:grpSpPr>
          <p:sp>
            <p:nvSpPr>
              <p:cNvPr id="1438" name="Google Shape;1438;p45"/>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5"/>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5"/>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5"/>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5"/>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5"/>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5"/>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5"/>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5"/>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5"/>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5"/>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5"/>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5"/>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5"/>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5"/>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3" name="Google Shape;1453;p45"/>
          <p:cNvSpPr/>
          <p:nvPr/>
        </p:nvSpPr>
        <p:spPr>
          <a:xfrm rot="8100000">
            <a:off x="731159" y="312030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5"/>
          <p:cNvSpPr/>
          <p:nvPr/>
        </p:nvSpPr>
        <p:spPr>
          <a:xfrm rot="8100000">
            <a:off x="1042198" y="848467"/>
            <a:ext cx="297700" cy="297700"/>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5"/>
          <p:cNvSpPr/>
          <p:nvPr/>
        </p:nvSpPr>
        <p:spPr>
          <a:xfrm rot="8100000">
            <a:off x="724570" y="8278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5"/>
          <p:cNvSpPr/>
          <p:nvPr/>
        </p:nvSpPr>
        <p:spPr>
          <a:xfrm rot="8100000">
            <a:off x="1197241" y="373544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46"/>
          <p:cNvSpPr/>
          <p:nvPr/>
        </p:nvSpPr>
        <p:spPr>
          <a:xfrm rot="8535174">
            <a:off x="4665066" y="3463380"/>
            <a:ext cx="6094314" cy="3063537"/>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txBox="1"/>
          <p:nvPr>
            <p:ph type="title"/>
          </p:nvPr>
        </p:nvSpPr>
        <p:spPr>
          <a:xfrm>
            <a:off x="-1076325" y="2117400"/>
            <a:ext cx="73578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United States</a:t>
            </a:r>
            <a:r>
              <a:rPr lang="en"/>
              <a:t> </a:t>
            </a:r>
            <a:r>
              <a:rPr b="0" lang="en">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463" name="Google Shape;1463;p46"/>
          <p:cNvGrpSpPr/>
          <p:nvPr/>
        </p:nvGrpSpPr>
        <p:grpSpPr>
          <a:xfrm>
            <a:off x="5196441" y="1822505"/>
            <a:ext cx="3870757" cy="3461237"/>
            <a:chOff x="7096575" y="3701523"/>
            <a:chExt cx="1549852" cy="1385936"/>
          </a:xfrm>
        </p:grpSpPr>
        <p:grpSp>
          <p:nvGrpSpPr>
            <p:cNvPr id="1464" name="Google Shape;1464;p46"/>
            <p:cNvGrpSpPr/>
            <p:nvPr/>
          </p:nvGrpSpPr>
          <p:grpSpPr>
            <a:xfrm>
              <a:off x="7096575" y="4799407"/>
              <a:ext cx="79578" cy="123238"/>
              <a:chOff x="7096575" y="4799407"/>
              <a:chExt cx="79578" cy="123238"/>
            </a:xfrm>
          </p:grpSpPr>
          <p:sp>
            <p:nvSpPr>
              <p:cNvPr id="1465" name="Google Shape;1465;p46"/>
              <p:cNvSpPr/>
              <p:nvPr/>
            </p:nvSpPr>
            <p:spPr>
              <a:xfrm>
                <a:off x="7096575" y="4799407"/>
                <a:ext cx="79578" cy="123238"/>
              </a:xfrm>
              <a:custGeom>
                <a:rect b="b" l="l" r="r" t="t"/>
                <a:pathLst>
                  <a:path extrusionOk="0" h="3661" w="2364">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6" name="Google Shape;1466;p46"/>
              <p:cNvGrpSpPr/>
              <p:nvPr/>
            </p:nvGrpSpPr>
            <p:grpSpPr>
              <a:xfrm>
                <a:off x="7107347" y="4863366"/>
                <a:ext cx="26627" cy="56587"/>
                <a:chOff x="7107347" y="4863366"/>
                <a:chExt cx="26627" cy="56587"/>
              </a:xfrm>
            </p:grpSpPr>
            <p:sp>
              <p:nvSpPr>
                <p:cNvPr id="1467" name="Google Shape;1467;p46"/>
                <p:cNvSpPr/>
                <p:nvPr/>
              </p:nvSpPr>
              <p:spPr>
                <a:xfrm>
                  <a:off x="7107347" y="4863366"/>
                  <a:ext cx="3669" cy="53254"/>
                </a:xfrm>
                <a:custGeom>
                  <a:rect b="b" l="l" r="r" t="t"/>
                  <a:pathLst>
                    <a:path extrusionOk="0" h="1582" w="109">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6"/>
                <p:cNvSpPr/>
                <p:nvPr/>
              </p:nvSpPr>
              <p:spPr>
                <a:xfrm>
                  <a:off x="7117479" y="4865756"/>
                  <a:ext cx="5251" cy="54197"/>
                </a:xfrm>
                <a:custGeom>
                  <a:rect b="b" l="l" r="r" t="t"/>
                  <a:pathLst>
                    <a:path extrusionOk="0" h="1610" w="156">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a:off x="7126972" y="4866867"/>
                  <a:ext cx="7002" cy="45007"/>
                </a:xfrm>
                <a:custGeom>
                  <a:rect b="b" l="l" r="r" t="t"/>
                  <a:pathLst>
                    <a:path extrusionOk="0" h="1337" w="208">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0" name="Google Shape;1470;p46"/>
            <p:cNvSpPr/>
            <p:nvPr/>
          </p:nvSpPr>
          <p:spPr>
            <a:xfrm>
              <a:off x="7155316" y="4097379"/>
              <a:ext cx="375472" cy="310368"/>
            </a:xfrm>
            <a:custGeom>
              <a:rect b="b" l="l" r="r" t="t"/>
              <a:pathLst>
                <a:path extrusionOk="0" h="9220" w="11154">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a:off x="7107987" y="4151171"/>
              <a:ext cx="773665" cy="906060"/>
            </a:xfrm>
            <a:custGeom>
              <a:rect b="b" l="l" r="r" t="t"/>
              <a:pathLst>
                <a:path extrusionOk="0" h="26916" w="22983">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a:off x="7864684" y="4452921"/>
              <a:ext cx="123979" cy="84729"/>
            </a:xfrm>
            <a:custGeom>
              <a:rect b="b" l="l" r="r" t="t"/>
              <a:pathLst>
                <a:path extrusionOk="0" h="2517" w="3683">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a:off x="8314514" y="4058364"/>
              <a:ext cx="177536" cy="173295"/>
            </a:xfrm>
            <a:custGeom>
              <a:rect b="b" l="l" r="r" t="t"/>
              <a:pathLst>
                <a:path extrusionOk="0" h="5148" w="5274">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a:off x="7967421" y="4294607"/>
              <a:ext cx="679006" cy="767404"/>
            </a:xfrm>
            <a:custGeom>
              <a:rect b="b" l="l" r="r" t="t"/>
              <a:pathLst>
                <a:path extrusionOk="0" h="22797" w="20171">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a:off x="8428360" y="4295280"/>
              <a:ext cx="67796" cy="195579"/>
            </a:xfrm>
            <a:custGeom>
              <a:rect b="b" l="l" r="r" t="t"/>
              <a:pathLst>
                <a:path extrusionOk="0" h="5810" w="2014">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a:off x="8297717" y="4294640"/>
              <a:ext cx="71465" cy="205846"/>
            </a:xfrm>
            <a:custGeom>
              <a:rect b="b" l="l" r="r" t="t"/>
              <a:pathLst>
                <a:path extrusionOk="0" h="6115" w="2123">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6"/>
            <p:cNvSpPr/>
            <p:nvPr/>
          </p:nvSpPr>
          <p:spPr>
            <a:xfrm>
              <a:off x="8369148" y="4222603"/>
              <a:ext cx="59246" cy="177031"/>
            </a:xfrm>
            <a:custGeom>
              <a:rect b="b" l="l" r="r" t="t"/>
              <a:pathLst>
                <a:path extrusionOk="0" h="5259" w="176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a:off x="8346022" y="4333116"/>
              <a:ext cx="146634" cy="738050"/>
            </a:xfrm>
            <a:custGeom>
              <a:rect b="b" l="l" r="r" t="t"/>
              <a:pathLst>
                <a:path extrusionOk="0" h="21925" w="4356">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a:off x="8320371" y="4131209"/>
              <a:ext cx="142224" cy="132765"/>
            </a:xfrm>
            <a:custGeom>
              <a:rect b="b" l="l" r="r" t="t"/>
              <a:pathLst>
                <a:path extrusionOk="0" h="3944" w="4225">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6"/>
            <p:cNvSpPr/>
            <p:nvPr/>
          </p:nvSpPr>
          <p:spPr>
            <a:xfrm>
              <a:off x="8360430" y="4169854"/>
              <a:ext cx="14138" cy="26593"/>
            </a:xfrm>
            <a:custGeom>
              <a:rect b="b" l="l" r="r" t="t"/>
              <a:pathLst>
                <a:path extrusionOk="0" h="790" w="42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a:off x="8395270" y="4167498"/>
              <a:ext cx="15552" cy="5251"/>
            </a:xfrm>
            <a:custGeom>
              <a:rect b="b" l="l" r="r" t="t"/>
              <a:pathLst>
                <a:path extrusionOk="0" fill="none" h="156" w="462">
                  <a:moveTo>
                    <a:pt x="461" y="155"/>
                  </a:moveTo>
                  <a:cubicBezTo>
                    <a:pt x="461" y="155"/>
                    <a:pt x="273" y="0"/>
                    <a:pt x="0" y="85"/>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6"/>
            <p:cNvSpPr/>
            <p:nvPr/>
          </p:nvSpPr>
          <p:spPr>
            <a:xfrm>
              <a:off x="8342050" y="4162414"/>
              <a:ext cx="15552" cy="4612"/>
            </a:xfrm>
            <a:custGeom>
              <a:rect b="b" l="l" r="r" t="t"/>
              <a:pathLst>
                <a:path extrusionOk="0" fill="none" h="137" w="462">
                  <a:moveTo>
                    <a:pt x="1" y="118"/>
                  </a:moveTo>
                  <a:cubicBezTo>
                    <a:pt x="1" y="118"/>
                    <a:pt x="212" y="1"/>
                    <a:pt x="462" y="137"/>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6"/>
            <p:cNvSpPr/>
            <p:nvPr/>
          </p:nvSpPr>
          <p:spPr>
            <a:xfrm>
              <a:off x="8329561" y="4172984"/>
              <a:ext cx="117347" cy="99877"/>
            </a:xfrm>
            <a:custGeom>
              <a:rect b="b" l="l" r="r" t="t"/>
              <a:pathLst>
                <a:path extrusionOk="0" h="2967" w="3486">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4" name="Google Shape;1484;p46"/>
            <p:cNvGrpSpPr/>
            <p:nvPr/>
          </p:nvGrpSpPr>
          <p:grpSpPr>
            <a:xfrm>
              <a:off x="8342050" y="4169484"/>
              <a:ext cx="67325" cy="46824"/>
              <a:chOff x="8342050" y="4169484"/>
              <a:chExt cx="67325" cy="46824"/>
            </a:xfrm>
          </p:grpSpPr>
          <p:sp>
            <p:nvSpPr>
              <p:cNvPr id="1485" name="Google Shape;1485;p46"/>
              <p:cNvSpPr/>
              <p:nvPr/>
            </p:nvSpPr>
            <p:spPr>
              <a:xfrm>
                <a:off x="8392409" y="4174095"/>
                <a:ext cx="16966" cy="16124"/>
              </a:xfrm>
              <a:custGeom>
                <a:rect b="b" l="l" r="r" t="t"/>
                <a:pathLst>
                  <a:path extrusionOk="0" h="479" w="504">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6"/>
              <p:cNvSpPr/>
              <p:nvPr/>
            </p:nvSpPr>
            <p:spPr>
              <a:xfrm>
                <a:off x="8342050" y="4169484"/>
                <a:ext cx="17000" cy="16259"/>
              </a:xfrm>
              <a:custGeom>
                <a:rect b="b" l="l" r="r" t="t"/>
                <a:pathLst>
                  <a:path extrusionOk="0" h="483" w="505">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6"/>
              <p:cNvSpPr/>
              <p:nvPr/>
            </p:nvSpPr>
            <p:spPr>
              <a:xfrm>
                <a:off x="8362651" y="4207690"/>
                <a:ext cx="19188" cy="8618"/>
              </a:xfrm>
              <a:custGeom>
                <a:rect b="b" l="l" r="r" t="t"/>
                <a:pathLst>
                  <a:path extrusionOk="0" h="256" w="57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8" name="Google Shape;1488;p46"/>
            <p:cNvSpPr/>
            <p:nvPr/>
          </p:nvSpPr>
          <p:spPr>
            <a:xfrm>
              <a:off x="8325118" y="4574072"/>
              <a:ext cx="98362" cy="81295"/>
            </a:xfrm>
            <a:custGeom>
              <a:rect b="b" l="l" r="r" t="t"/>
              <a:pathLst>
                <a:path extrusionOk="0" h="2415" w="2922">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9" name="Google Shape;1489;p46"/>
            <p:cNvGrpSpPr/>
            <p:nvPr/>
          </p:nvGrpSpPr>
          <p:grpSpPr>
            <a:xfrm>
              <a:off x="7869565" y="4480692"/>
              <a:ext cx="523046" cy="166595"/>
              <a:chOff x="7869565" y="4480692"/>
              <a:chExt cx="523046" cy="166595"/>
            </a:xfrm>
          </p:grpSpPr>
          <p:sp>
            <p:nvSpPr>
              <p:cNvPr id="1490" name="Google Shape;1490;p46"/>
              <p:cNvSpPr/>
              <p:nvPr/>
            </p:nvSpPr>
            <p:spPr>
              <a:xfrm>
                <a:off x="7869565" y="4496345"/>
                <a:ext cx="52312" cy="12354"/>
              </a:xfrm>
              <a:custGeom>
                <a:rect b="b" l="l" r="r" t="t"/>
                <a:pathLst>
                  <a:path extrusionOk="0" h="367" w="1554">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6"/>
              <p:cNvSpPr/>
              <p:nvPr/>
            </p:nvSpPr>
            <p:spPr>
              <a:xfrm>
                <a:off x="7869565" y="4486684"/>
                <a:ext cx="54197" cy="11546"/>
              </a:xfrm>
              <a:custGeom>
                <a:rect b="b" l="l" r="r" t="t"/>
                <a:pathLst>
                  <a:path extrusionOk="0" h="343" w="161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6"/>
              <p:cNvSpPr/>
              <p:nvPr/>
            </p:nvSpPr>
            <p:spPr>
              <a:xfrm>
                <a:off x="7880673" y="4480692"/>
                <a:ext cx="46421" cy="7911"/>
              </a:xfrm>
              <a:custGeom>
                <a:rect b="b" l="l" r="r" t="t"/>
                <a:pathLst>
                  <a:path extrusionOk="0" h="235" w="1379">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6"/>
              <p:cNvSpPr/>
              <p:nvPr/>
            </p:nvSpPr>
            <p:spPr>
              <a:xfrm>
                <a:off x="8339525" y="4620189"/>
                <a:ext cx="51807" cy="8416"/>
              </a:xfrm>
              <a:custGeom>
                <a:rect b="b" l="l" r="r" t="t"/>
                <a:pathLst>
                  <a:path extrusionOk="0" h="250" w="1539">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6"/>
              <p:cNvSpPr/>
              <p:nvPr/>
            </p:nvSpPr>
            <p:spPr>
              <a:xfrm>
                <a:off x="8336832" y="4629816"/>
                <a:ext cx="55779" cy="7978"/>
              </a:xfrm>
              <a:custGeom>
                <a:rect b="b" l="l" r="r" t="t"/>
                <a:pathLst>
                  <a:path extrusionOk="0" h="237" w="1657">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6"/>
              <p:cNvSpPr/>
              <p:nvPr/>
            </p:nvSpPr>
            <p:spPr>
              <a:xfrm>
                <a:off x="8338886" y="4640588"/>
                <a:ext cx="53557" cy="6699"/>
              </a:xfrm>
              <a:custGeom>
                <a:rect b="b" l="l" r="r" t="t"/>
                <a:pathLst>
                  <a:path extrusionOk="0" h="199" w="1591">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6" name="Google Shape;1496;p46"/>
            <p:cNvSpPr/>
            <p:nvPr/>
          </p:nvSpPr>
          <p:spPr>
            <a:xfrm>
              <a:off x="8417757" y="4535764"/>
              <a:ext cx="156295" cy="93615"/>
            </a:xfrm>
            <a:custGeom>
              <a:rect b="b" l="l" r="r" t="t"/>
              <a:pathLst>
                <a:path extrusionOk="0" h="2781" w="4643">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6"/>
            <p:cNvSpPr/>
            <p:nvPr/>
          </p:nvSpPr>
          <p:spPr>
            <a:xfrm>
              <a:off x="8415703" y="4535764"/>
              <a:ext cx="158348" cy="95400"/>
            </a:xfrm>
            <a:custGeom>
              <a:rect b="b" l="l" r="r" t="t"/>
              <a:pathLst>
                <a:path extrusionOk="0" h="2834" w="4704">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6"/>
            <p:cNvSpPr/>
            <p:nvPr/>
          </p:nvSpPr>
          <p:spPr>
            <a:xfrm>
              <a:off x="8518273" y="4427169"/>
              <a:ext cx="32181" cy="119569"/>
            </a:xfrm>
            <a:custGeom>
              <a:rect b="b" l="l" r="r" t="t"/>
              <a:pathLst>
                <a:path extrusionOk="0" h="3552" w="956">
                  <a:moveTo>
                    <a:pt x="956" y="3551"/>
                  </a:moveTo>
                  <a:lnTo>
                    <a:pt x="1" y="0"/>
                  </a:lnTo>
                </a:path>
              </a:pathLst>
            </a:custGeom>
            <a:solidFill>
              <a:srgbClr val="5E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6"/>
            <p:cNvSpPr/>
            <p:nvPr/>
          </p:nvSpPr>
          <p:spPr>
            <a:xfrm>
              <a:off x="8518273" y="4427169"/>
              <a:ext cx="32181" cy="119569"/>
            </a:xfrm>
            <a:custGeom>
              <a:rect b="b" l="l" r="r" t="t"/>
              <a:pathLst>
                <a:path extrusionOk="0" h="3552" w="956">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6"/>
            <p:cNvSpPr/>
            <p:nvPr/>
          </p:nvSpPr>
          <p:spPr>
            <a:xfrm>
              <a:off x="7438585" y="4240949"/>
              <a:ext cx="60054" cy="256710"/>
            </a:xfrm>
            <a:custGeom>
              <a:rect b="b" l="l" r="r" t="t"/>
              <a:pathLst>
                <a:path extrusionOk="0" h="7626" w="1784">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6"/>
            <p:cNvSpPr/>
            <p:nvPr/>
          </p:nvSpPr>
          <p:spPr>
            <a:xfrm>
              <a:off x="7384187" y="4162751"/>
              <a:ext cx="146264" cy="124316"/>
            </a:xfrm>
            <a:custGeom>
              <a:rect b="b" l="l" r="r" t="t"/>
              <a:pathLst>
                <a:path extrusionOk="0" h="3693" w="4345">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6"/>
            <p:cNvSpPr/>
            <p:nvPr/>
          </p:nvSpPr>
          <p:spPr>
            <a:xfrm>
              <a:off x="7476893" y="4204526"/>
              <a:ext cx="11748" cy="24910"/>
            </a:xfrm>
            <a:custGeom>
              <a:rect b="b" l="l" r="r" t="t"/>
              <a:pathLst>
                <a:path extrusionOk="0" h="740" w="349">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6"/>
            <p:cNvSpPr/>
            <p:nvPr/>
          </p:nvSpPr>
          <p:spPr>
            <a:xfrm>
              <a:off x="7444442" y="4206781"/>
              <a:ext cx="17134" cy="15956"/>
            </a:xfrm>
            <a:custGeom>
              <a:rect b="b" l="l" r="r" t="t"/>
              <a:pathLst>
                <a:path extrusionOk="0" h="474" w="509">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6"/>
            <p:cNvSpPr/>
            <p:nvPr/>
          </p:nvSpPr>
          <p:spPr>
            <a:xfrm>
              <a:off x="7494969" y="4198736"/>
              <a:ext cx="17134" cy="16057"/>
            </a:xfrm>
            <a:custGeom>
              <a:rect b="b" l="l" r="r" t="t"/>
              <a:pathLst>
                <a:path extrusionOk="0" h="477" w="509">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6"/>
            <p:cNvSpPr/>
            <p:nvPr/>
          </p:nvSpPr>
          <p:spPr>
            <a:xfrm>
              <a:off x="7500490" y="4202271"/>
              <a:ext cx="9695" cy="9022"/>
            </a:xfrm>
            <a:custGeom>
              <a:rect b="b" l="l" r="r" t="t"/>
              <a:pathLst>
                <a:path extrusionOk="0" h="268" w="288">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6"/>
            <p:cNvSpPr/>
            <p:nvPr/>
          </p:nvSpPr>
          <p:spPr>
            <a:xfrm>
              <a:off x="7442389" y="4201497"/>
              <a:ext cx="15081" cy="4645"/>
            </a:xfrm>
            <a:custGeom>
              <a:rect b="b" l="l" r="r" t="t"/>
              <a:pathLst>
                <a:path extrusionOk="0" h="138" w="448">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6"/>
            <p:cNvSpPr/>
            <p:nvPr/>
          </p:nvSpPr>
          <p:spPr>
            <a:xfrm>
              <a:off x="7495912" y="4193081"/>
              <a:ext cx="15384" cy="3737"/>
            </a:xfrm>
            <a:custGeom>
              <a:rect b="b" l="l" r="r" t="t"/>
              <a:pathLst>
                <a:path extrusionOk="0" h="111" w="457">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6"/>
            <p:cNvSpPr/>
            <p:nvPr/>
          </p:nvSpPr>
          <p:spPr>
            <a:xfrm>
              <a:off x="7475311" y="4234620"/>
              <a:ext cx="15081" cy="6261"/>
            </a:xfrm>
            <a:custGeom>
              <a:rect b="b" l="l" r="r" t="t"/>
              <a:pathLst>
                <a:path extrusionOk="0" h="186" w="448">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9" name="Google Shape;1509;p46"/>
            <p:cNvGrpSpPr/>
            <p:nvPr/>
          </p:nvGrpSpPr>
          <p:grpSpPr>
            <a:xfrm>
              <a:off x="7409130" y="4189984"/>
              <a:ext cx="111187" cy="41977"/>
              <a:chOff x="7409130" y="4189984"/>
              <a:chExt cx="111187" cy="41977"/>
            </a:xfrm>
          </p:grpSpPr>
          <p:sp>
            <p:nvSpPr>
              <p:cNvPr id="1510" name="Google Shape;1510;p46"/>
              <p:cNvSpPr/>
              <p:nvPr/>
            </p:nvSpPr>
            <p:spPr>
              <a:xfrm>
                <a:off x="7435589" y="4197558"/>
                <a:ext cx="34235" cy="34403"/>
              </a:xfrm>
              <a:custGeom>
                <a:rect b="b" l="l" r="r" t="t"/>
                <a:pathLst>
                  <a:path extrusionOk="0" fill="none" h="1022" w="1017">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6"/>
              <p:cNvSpPr/>
              <p:nvPr/>
            </p:nvSpPr>
            <p:spPr>
              <a:xfrm>
                <a:off x="7486083" y="4189984"/>
                <a:ext cx="34235" cy="34235"/>
              </a:xfrm>
              <a:custGeom>
                <a:rect b="b" l="l" r="r" t="t"/>
                <a:pathLst>
                  <a:path extrusionOk="0" fill="none" h="1017" w="1017">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6"/>
              <p:cNvSpPr/>
              <p:nvPr/>
            </p:nvSpPr>
            <p:spPr>
              <a:xfrm>
                <a:off x="7468342" y="4209441"/>
                <a:ext cx="19053" cy="2895"/>
              </a:xfrm>
              <a:custGeom>
                <a:rect b="b" l="l" r="r" t="t"/>
                <a:pathLst>
                  <a:path extrusionOk="0" fill="none" h="86" w="566">
                    <a:moveTo>
                      <a:pt x="1" y="85"/>
                    </a:moveTo>
                    <a:lnTo>
                      <a:pt x="565" y="1"/>
                    </a:lnTo>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6"/>
              <p:cNvSpPr/>
              <p:nvPr/>
            </p:nvSpPr>
            <p:spPr>
              <a:xfrm>
                <a:off x="7409130" y="4214187"/>
                <a:ext cx="27738" cy="3063"/>
              </a:xfrm>
              <a:custGeom>
                <a:rect b="b" l="l" r="r" t="t"/>
                <a:pathLst>
                  <a:path extrusionOk="0" fill="none" h="91" w="824">
                    <a:moveTo>
                      <a:pt x="824" y="90"/>
                    </a:moveTo>
                    <a:lnTo>
                      <a:pt x="1" y="1"/>
                    </a:lnTo>
                  </a:path>
                </a:pathLst>
              </a:custGeom>
              <a:noFill/>
              <a:ln cap="rnd"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46"/>
            <p:cNvSpPr/>
            <p:nvPr/>
          </p:nvSpPr>
          <p:spPr>
            <a:xfrm>
              <a:off x="7852969" y="4099735"/>
              <a:ext cx="105633" cy="78703"/>
            </a:xfrm>
            <a:custGeom>
              <a:rect b="b" l="l" r="r" t="t"/>
              <a:pathLst>
                <a:path extrusionOk="0" h="2338" w="3138">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46"/>
            <p:cNvGrpSpPr/>
            <p:nvPr/>
          </p:nvGrpSpPr>
          <p:grpSpPr>
            <a:xfrm>
              <a:off x="7903463" y="4125521"/>
              <a:ext cx="47060" cy="40900"/>
              <a:chOff x="7903463" y="4125521"/>
              <a:chExt cx="47060" cy="40900"/>
            </a:xfrm>
          </p:grpSpPr>
          <p:sp>
            <p:nvSpPr>
              <p:cNvPr id="1516" name="Google Shape;1516;p46"/>
              <p:cNvSpPr/>
              <p:nvPr/>
            </p:nvSpPr>
            <p:spPr>
              <a:xfrm>
                <a:off x="7903463" y="4125521"/>
                <a:ext cx="35985" cy="20770"/>
              </a:xfrm>
              <a:custGeom>
                <a:rect b="b" l="l" r="r" t="t"/>
                <a:pathLst>
                  <a:path extrusionOk="0" h="617" w="1069">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6"/>
              <p:cNvSpPr/>
              <p:nvPr/>
            </p:nvSpPr>
            <p:spPr>
              <a:xfrm>
                <a:off x="7906964" y="4131378"/>
                <a:ext cx="40092" cy="25684"/>
              </a:xfrm>
              <a:custGeom>
                <a:rect b="b" l="l" r="r" t="t"/>
                <a:pathLst>
                  <a:path extrusionOk="0" h="763" w="1191">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6"/>
              <p:cNvSpPr/>
              <p:nvPr/>
            </p:nvSpPr>
            <p:spPr>
              <a:xfrm>
                <a:off x="7911710" y="4139625"/>
                <a:ext cx="38813" cy="26795"/>
              </a:xfrm>
              <a:custGeom>
                <a:rect b="b" l="l" r="r" t="t"/>
                <a:pathLst>
                  <a:path extrusionOk="0" h="796" w="1153">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9" name="Google Shape;1519;p46"/>
            <p:cNvSpPr/>
            <p:nvPr/>
          </p:nvSpPr>
          <p:spPr>
            <a:xfrm>
              <a:off x="7370015" y="4309990"/>
              <a:ext cx="68604" cy="194771"/>
            </a:xfrm>
            <a:custGeom>
              <a:rect b="b" l="l" r="r" t="t"/>
              <a:pathLst>
                <a:path extrusionOk="0" h="5786" w="2038">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6"/>
            <p:cNvSpPr/>
            <p:nvPr/>
          </p:nvSpPr>
          <p:spPr>
            <a:xfrm>
              <a:off x="7497023" y="4310933"/>
              <a:ext cx="71432" cy="192247"/>
            </a:xfrm>
            <a:custGeom>
              <a:rect b="b" l="l" r="r" t="t"/>
              <a:pathLst>
                <a:path extrusionOk="0" h="5711" w="2122">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6"/>
            <p:cNvSpPr/>
            <p:nvPr/>
          </p:nvSpPr>
          <p:spPr>
            <a:xfrm>
              <a:off x="7373516" y="4349409"/>
              <a:ext cx="144446" cy="738050"/>
            </a:xfrm>
            <a:custGeom>
              <a:rect b="b" l="l" r="r" t="t"/>
              <a:pathLst>
                <a:path extrusionOk="0" h="21925" w="4291">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6"/>
            <p:cNvSpPr/>
            <p:nvPr/>
          </p:nvSpPr>
          <p:spPr>
            <a:xfrm>
              <a:off x="7864044" y="4099735"/>
              <a:ext cx="30936" cy="29926"/>
            </a:xfrm>
            <a:custGeom>
              <a:rect b="b" l="l" r="r" t="t"/>
              <a:pathLst>
                <a:path extrusionOk="0" h="889" w="919">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6"/>
            <p:cNvSpPr/>
            <p:nvPr/>
          </p:nvSpPr>
          <p:spPr>
            <a:xfrm>
              <a:off x="7449996" y="4210316"/>
              <a:ext cx="9695" cy="9022"/>
            </a:xfrm>
            <a:custGeom>
              <a:rect b="b" l="l" r="r" t="t"/>
              <a:pathLst>
                <a:path extrusionOk="0" h="268" w="288">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46"/>
            <p:cNvGrpSpPr/>
            <p:nvPr/>
          </p:nvGrpSpPr>
          <p:grpSpPr>
            <a:xfrm>
              <a:off x="8343969" y="4173186"/>
              <a:ext cx="59885" cy="13667"/>
              <a:chOff x="8343969" y="4173186"/>
              <a:chExt cx="59885" cy="13667"/>
            </a:xfrm>
          </p:grpSpPr>
          <p:sp>
            <p:nvSpPr>
              <p:cNvPr id="1525" name="Google Shape;1525;p46"/>
              <p:cNvSpPr/>
              <p:nvPr/>
            </p:nvSpPr>
            <p:spPr>
              <a:xfrm>
                <a:off x="8394328" y="4177765"/>
                <a:ext cx="9526" cy="9089"/>
              </a:xfrm>
              <a:custGeom>
                <a:rect b="b" l="l" r="r" t="t"/>
                <a:pathLst>
                  <a:path extrusionOk="0" h="270" w="283">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6"/>
              <p:cNvSpPr/>
              <p:nvPr/>
            </p:nvSpPr>
            <p:spPr>
              <a:xfrm>
                <a:off x="8343969" y="4173186"/>
                <a:ext cx="9526" cy="9089"/>
              </a:xfrm>
              <a:custGeom>
                <a:rect b="b" l="l" r="r" t="t"/>
                <a:pathLst>
                  <a:path extrusionOk="0" h="270" w="283">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46"/>
            <p:cNvGrpSpPr/>
            <p:nvPr/>
          </p:nvGrpSpPr>
          <p:grpSpPr>
            <a:xfrm>
              <a:off x="7739751" y="3701523"/>
              <a:ext cx="458110" cy="709403"/>
              <a:chOff x="7554003" y="2113754"/>
              <a:chExt cx="371330" cy="575021"/>
            </a:xfrm>
          </p:grpSpPr>
          <p:grpSp>
            <p:nvGrpSpPr>
              <p:cNvPr id="1528" name="Google Shape;1528;p46"/>
              <p:cNvGrpSpPr/>
              <p:nvPr/>
            </p:nvGrpSpPr>
            <p:grpSpPr>
              <a:xfrm>
                <a:off x="7650277" y="2113754"/>
                <a:ext cx="186558" cy="544556"/>
                <a:chOff x="7650277" y="2113754"/>
                <a:chExt cx="186558" cy="544556"/>
              </a:xfrm>
            </p:grpSpPr>
            <p:sp>
              <p:nvSpPr>
                <p:cNvPr id="1529" name="Google Shape;1529;p46"/>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6"/>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6"/>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46"/>
              <p:cNvGrpSpPr/>
              <p:nvPr/>
            </p:nvGrpSpPr>
            <p:grpSpPr>
              <a:xfrm>
                <a:off x="7682425" y="2230764"/>
                <a:ext cx="122262" cy="310535"/>
                <a:chOff x="7682425" y="2230764"/>
                <a:chExt cx="122262" cy="310535"/>
              </a:xfrm>
            </p:grpSpPr>
            <p:sp>
              <p:nvSpPr>
                <p:cNvPr id="1533" name="Google Shape;1533;p46"/>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6"/>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6"/>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6"/>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6"/>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6"/>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46"/>
              <p:cNvGrpSpPr/>
              <p:nvPr/>
            </p:nvGrpSpPr>
            <p:grpSpPr>
              <a:xfrm>
                <a:off x="7682425" y="2230764"/>
                <a:ext cx="110379" cy="310535"/>
                <a:chOff x="7682425" y="2230764"/>
                <a:chExt cx="110379" cy="310535"/>
              </a:xfrm>
            </p:grpSpPr>
            <p:sp>
              <p:nvSpPr>
                <p:cNvPr id="1540" name="Google Shape;1540;p46"/>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6"/>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6"/>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6"/>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6"/>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6"/>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46"/>
              <p:cNvGrpSpPr/>
              <p:nvPr/>
            </p:nvGrpSpPr>
            <p:grpSpPr>
              <a:xfrm>
                <a:off x="7650277" y="2113754"/>
                <a:ext cx="186558" cy="544557"/>
                <a:chOff x="7650277" y="2113754"/>
                <a:chExt cx="186558" cy="544557"/>
              </a:xfrm>
            </p:grpSpPr>
            <p:sp>
              <p:nvSpPr>
                <p:cNvPr id="1547" name="Google Shape;1547;p46"/>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6"/>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46"/>
              <p:cNvGrpSpPr/>
              <p:nvPr/>
            </p:nvGrpSpPr>
            <p:grpSpPr>
              <a:xfrm>
                <a:off x="7554003" y="2175659"/>
                <a:ext cx="371330" cy="513115"/>
                <a:chOff x="7554003" y="2175659"/>
                <a:chExt cx="371330" cy="513115"/>
              </a:xfrm>
            </p:grpSpPr>
            <p:sp>
              <p:nvSpPr>
                <p:cNvPr id="1550" name="Google Shape;1550;p46"/>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6"/>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6"/>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6"/>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6"/>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6"/>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6"/>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6"/>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6"/>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6"/>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6"/>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6"/>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6"/>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6"/>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6"/>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65" name="Google Shape;1565;p46"/>
          <p:cNvSpPr/>
          <p:nvPr/>
        </p:nvSpPr>
        <p:spPr>
          <a:xfrm rot="8100000">
            <a:off x="6597584" y="28765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6"/>
          <p:cNvSpPr/>
          <p:nvPr/>
        </p:nvSpPr>
        <p:spPr>
          <a:xfrm rot="8100000">
            <a:off x="5827024" y="323886"/>
            <a:ext cx="494702" cy="494702"/>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6"/>
          <p:cNvSpPr/>
          <p:nvPr/>
        </p:nvSpPr>
        <p:spPr>
          <a:xfrm rot="8100000">
            <a:off x="6437299" y="1327345"/>
            <a:ext cx="297700" cy="297700"/>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6"/>
          <p:cNvSpPr/>
          <p:nvPr/>
        </p:nvSpPr>
        <p:spPr>
          <a:xfrm rot="8100000">
            <a:off x="7547414" y="1463317"/>
            <a:ext cx="297700" cy="297700"/>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6"/>
          <p:cNvSpPr/>
          <p:nvPr/>
        </p:nvSpPr>
        <p:spPr>
          <a:xfrm rot="8100000">
            <a:off x="7713582" y="561694"/>
            <a:ext cx="297700" cy="297700"/>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6"/>
          <p:cNvSpPr/>
          <p:nvPr/>
        </p:nvSpPr>
        <p:spPr>
          <a:xfrm rot="8100000">
            <a:off x="5975677" y="1976023"/>
            <a:ext cx="197389" cy="195192"/>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6"/>
          <p:cNvSpPr/>
          <p:nvPr/>
        </p:nvSpPr>
        <p:spPr>
          <a:xfrm rot="8100000">
            <a:off x="6786023" y="1769751"/>
            <a:ext cx="197325" cy="195192"/>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6"/>
          <p:cNvSpPr/>
          <p:nvPr/>
        </p:nvSpPr>
        <p:spPr>
          <a:xfrm rot="8100000">
            <a:off x="8113095" y="13067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6"/>
          <p:cNvSpPr/>
          <p:nvPr/>
        </p:nvSpPr>
        <p:spPr>
          <a:xfrm rot="8100000">
            <a:off x="7063666" y="90279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47"/>
          <p:cNvSpPr/>
          <p:nvPr/>
        </p:nvSpPr>
        <p:spPr>
          <a:xfrm rot="8535174">
            <a:off x="4665066" y="3463380"/>
            <a:ext cx="6094314" cy="3063537"/>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7"/>
          <p:cNvSpPr txBox="1"/>
          <p:nvPr>
            <p:ph type="title"/>
          </p:nvPr>
        </p:nvSpPr>
        <p:spPr>
          <a:xfrm>
            <a:off x="715100" y="1139250"/>
            <a:ext cx="48333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York</a:t>
            </a:r>
            <a:r>
              <a:rPr lang="en"/>
              <a:t> </a:t>
            </a:r>
            <a:r>
              <a:rPr b="0" lang="en">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580" name="Google Shape;1580;p47"/>
          <p:cNvGrpSpPr/>
          <p:nvPr/>
        </p:nvGrpSpPr>
        <p:grpSpPr>
          <a:xfrm>
            <a:off x="5196441" y="1822505"/>
            <a:ext cx="3870757" cy="3461237"/>
            <a:chOff x="7096575" y="3701523"/>
            <a:chExt cx="1549852" cy="1385936"/>
          </a:xfrm>
        </p:grpSpPr>
        <p:grpSp>
          <p:nvGrpSpPr>
            <p:cNvPr id="1581" name="Google Shape;1581;p47"/>
            <p:cNvGrpSpPr/>
            <p:nvPr/>
          </p:nvGrpSpPr>
          <p:grpSpPr>
            <a:xfrm>
              <a:off x="7096575" y="4799407"/>
              <a:ext cx="79578" cy="123238"/>
              <a:chOff x="7096575" y="4799407"/>
              <a:chExt cx="79578" cy="123238"/>
            </a:xfrm>
          </p:grpSpPr>
          <p:sp>
            <p:nvSpPr>
              <p:cNvPr id="1582" name="Google Shape;1582;p47"/>
              <p:cNvSpPr/>
              <p:nvPr/>
            </p:nvSpPr>
            <p:spPr>
              <a:xfrm>
                <a:off x="7096575" y="4799407"/>
                <a:ext cx="79578" cy="123238"/>
              </a:xfrm>
              <a:custGeom>
                <a:rect b="b" l="l" r="r" t="t"/>
                <a:pathLst>
                  <a:path extrusionOk="0" h="3661" w="2364">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47"/>
              <p:cNvGrpSpPr/>
              <p:nvPr/>
            </p:nvGrpSpPr>
            <p:grpSpPr>
              <a:xfrm>
                <a:off x="7107347" y="4863366"/>
                <a:ext cx="26627" cy="56587"/>
                <a:chOff x="7107347" y="4863366"/>
                <a:chExt cx="26627" cy="56587"/>
              </a:xfrm>
            </p:grpSpPr>
            <p:sp>
              <p:nvSpPr>
                <p:cNvPr id="1584" name="Google Shape;1584;p47"/>
                <p:cNvSpPr/>
                <p:nvPr/>
              </p:nvSpPr>
              <p:spPr>
                <a:xfrm>
                  <a:off x="7107347" y="4863366"/>
                  <a:ext cx="3669" cy="53254"/>
                </a:xfrm>
                <a:custGeom>
                  <a:rect b="b" l="l" r="r" t="t"/>
                  <a:pathLst>
                    <a:path extrusionOk="0" h="1582" w="109">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7"/>
                <p:cNvSpPr/>
                <p:nvPr/>
              </p:nvSpPr>
              <p:spPr>
                <a:xfrm>
                  <a:off x="7117479" y="4865756"/>
                  <a:ext cx="5251" cy="54197"/>
                </a:xfrm>
                <a:custGeom>
                  <a:rect b="b" l="l" r="r" t="t"/>
                  <a:pathLst>
                    <a:path extrusionOk="0" h="1610" w="156">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7"/>
                <p:cNvSpPr/>
                <p:nvPr/>
              </p:nvSpPr>
              <p:spPr>
                <a:xfrm>
                  <a:off x="7126972" y="4866867"/>
                  <a:ext cx="7002" cy="45007"/>
                </a:xfrm>
                <a:custGeom>
                  <a:rect b="b" l="l" r="r" t="t"/>
                  <a:pathLst>
                    <a:path extrusionOk="0" h="1337" w="208">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7" name="Google Shape;1587;p47"/>
            <p:cNvSpPr/>
            <p:nvPr/>
          </p:nvSpPr>
          <p:spPr>
            <a:xfrm>
              <a:off x="7155316" y="4097379"/>
              <a:ext cx="375472" cy="310368"/>
            </a:xfrm>
            <a:custGeom>
              <a:rect b="b" l="l" r="r" t="t"/>
              <a:pathLst>
                <a:path extrusionOk="0" h="9220" w="11154">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7"/>
            <p:cNvSpPr/>
            <p:nvPr/>
          </p:nvSpPr>
          <p:spPr>
            <a:xfrm>
              <a:off x="7107987" y="4151171"/>
              <a:ext cx="773665" cy="906060"/>
            </a:xfrm>
            <a:custGeom>
              <a:rect b="b" l="l" r="r" t="t"/>
              <a:pathLst>
                <a:path extrusionOk="0" h="26916" w="22983">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7"/>
            <p:cNvSpPr/>
            <p:nvPr/>
          </p:nvSpPr>
          <p:spPr>
            <a:xfrm>
              <a:off x="7864684" y="4452921"/>
              <a:ext cx="123979" cy="84729"/>
            </a:xfrm>
            <a:custGeom>
              <a:rect b="b" l="l" r="r" t="t"/>
              <a:pathLst>
                <a:path extrusionOk="0" h="2517" w="3683">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7"/>
            <p:cNvSpPr/>
            <p:nvPr/>
          </p:nvSpPr>
          <p:spPr>
            <a:xfrm>
              <a:off x="8314514" y="4058364"/>
              <a:ext cx="177536" cy="173295"/>
            </a:xfrm>
            <a:custGeom>
              <a:rect b="b" l="l" r="r" t="t"/>
              <a:pathLst>
                <a:path extrusionOk="0" h="5148" w="5274">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7"/>
            <p:cNvSpPr/>
            <p:nvPr/>
          </p:nvSpPr>
          <p:spPr>
            <a:xfrm>
              <a:off x="7967421" y="4294607"/>
              <a:ext cx="679006" cy="767404"/>
            </a:xfrm>
            <a:custGeom>
              <a:rect b="b" l="l" r="r" t="t"/>
              <a:pathLst>
                <a:path extrusionOk="0" h="22797" w="20171">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7"/>
            <p:cNvSpPr/>
            <p:nvPr/>
          </p:nvSpPr>
          <p:spPr>
            <a:xfrm>
              <a:off x="8428360" y="4295280"/>
              <a:ext cx="67796" cy="195579"/>
            </a:xfrm>
            <a:custGeom>
              <a:rect b="b" l="l" r="r" t="t"/>
              <a:pathLst>
                <a:path extrusionOk="0" h="5810" w="2014">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7"/>
            <p:cNvSpPr/>
            <p:nvPr/>
          </p:nvSpPr>
          <p:spPr>
            <a:xfrm>
              <a:off x="8297717" y="4294640"/>
              <a:ext cx="71465" cy="205846"/>
            </a:xfrm>
            <a:custGeom>
              <a:rect b="b" l="l" r="r" t="t"/>
              <a:pathLst>
                <a:path extrusionOk="0" h="6115" w="2123">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7"/>
            <p:cNvSpPr/>
            <p:nvPr/>
          </p:nvSpPr>
          <p:spPr>
            <a:xfrm>
              <a:off x="8369148" y="4222603"/>
              <a:ext cx="59246" cy="177031"/>
            </a:xfrm>
            <a:custGeom>
              <a:rect b="b" l="l" r="r" t="t"/>
              <a:pathLst>
                <a:path extrusionOk="0" h="5259" w="176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7"/>
            <p:cNvSpPr/>
            <p:nvPr/>
          </p:nvSpPr>
          <p:spPr>
            <a:xfrm>
              <a:off x="8346022" y="4333116"/>
              <a:ext cx="146634" cy="738050"/>
            </a:xfrm>
            <a:custGeom>
              <a:rect b="b" l="l" r="r" t="t"/>
              <a:pathLst>
                <a:path extrusionOk="0" h="21925" w="4356">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7"/>
            <p:cNvSpPr/>
            <p:nvPr/>
          </p:nvSpPr>
          <p:spPr>
            <a:xfrm>
              <a:off x="8320371" y="4131209"/>
              <a:ext cx="142224" cy="132765"/>
            </a:xfrm>
            <a:custGeom>
              <a:rect b="b" l="l" r="r" t="t"/>
              <a:pathLst>
                <a:path extrusionOk="0" h="3944" w="4225">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7"/>
            <p:cNvSpPr/>
            <p:nvPr/>
          </p:nvSpPr>
          <p:spPr>
            <a:xfrm>
              <a:off x="8360430" y="4169854"/>
              <a:ext cx="14138" cy="26593"/>
            </a:xfrm>
            <a:custGeom>
              <a:rect b="b" l="l" r="r" t="t"/>
              <a:pathLst>
                <a:path extrusionOk="0" h="790" w="42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7"/>
            <p:cNvSpPr/>
            <p:nvPr/>
          </p:nvSpPr>
          <p:spPr>
            <a:xfrm>
              <a:off x="8395270" y="4167498"/>
              <a:ext cx="15552" cy="5251"/>
            </a:xfrm>
            <a:custGeom>
              <a:rect b="b" l="l" r="r" t="t"/>
              <a:pathLst>
                <a:path extrusionOk="0" fill="none" h="156" w="462">
                  <a:moveTo>
                    <a:pt x="461" y="155"/>
                  </a:moveTo>
                  <a:cubicBezTo>
                    <a:pt x="461" y="155"/>
                    <a:pt x="273" y="0"/>
                    <a:pt x="0" y="85"/>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7"/>
            <p:cNvSpPr/>
            <p:nvPr/>
          </p:nvSpPr>
          <p:spPr>
            <a:xfrm>
              <a:off x="8342050" y="4162414"/>
              <a:ext cx="15552" cy="4612"/>
            </a:xfrm>
            <a:custGeom>
              <a:rect b="b" l="l" r="r" t="t"/>
              <a:pathLst>
                <a:path extrusionOk="0" fill="none" h="137" w="462">
                  <a:moveTo>
                    <a:pt x="1" y="118"/>
                  </a:moveTo>
                  <a:cubicBezTo>
                    <a:pt x="1" y="118"/>
                    <a:pt x="212" y="1"/>
                    <a:pt x="462" y="137"/>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7"/>
            <p:cNvSpPr/>
            <p:nvPr/>
          </p:nvSpPr>
          <p:spPr>
            <a:xfrm>
              <a:off x="8329561" y="4172984"/>
              <a:ext cx="117347" cy="99877"/>
            </a:xfrm>
            <a:custGeom>
              <a:rect b="b" l="l" r="r" t="t"/>
              <a:pathLst>
                <a:path extrusionOk="0" h="2967" w="3486">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1" name="Google Shape;1601;p47"/>
            <p:cNvGrpSpPr/>
            <p:nvPr/>
          </p:nvGrpSpPr>
          <p:grpSpPr>
            <a:xfrm>
              <a:off x="8342050" y="4169484"/>
              <a:ext cx="67325" cy="46824"/>
              <a:chOff x="8342050" y="4169484"/>
              <a:chExt cx="67325" cy="46824"/>
            </a:xfrm>
          </p:grpSpPr>
          <p:sp>
            <p:nvSpPr>
              <p:cNvPr id="1602" name="Google Shape;1602;p47"/>
              <p:cNvSpPr/>
              <p:nvPr/>
            </p:nvSpPr>
            <p:spPr>
              <a:xfrm>
                <a:off x="8392409" y="4174095"/>
                <a:ext cx="16966" cy="16124"/>
              </a:xfrm>
              <a:custGeom>
                <a:rect b="b" l="l" r="r" t="t"/>
                <a:pathLst>
                  <a:path extrusionOk="0" h="479" w="504">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7"/>
              <p:cNvSpPr/>
              <p:nvPr/>
            </p:nvSpPr>
            <p:spPr>
              <a:xfrm>
                <a:off x="8342050" y="4169484"/>
                <a:ext cx="17000" cy="16259"/>
              </a:xfrm>
              <a:custGeom>
                <a:rect b="b" l="l" r="r" t="t"/>
                <a:pathLst>
                  <a:path extrusionOk="0" h="483" w="505">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7"/>
              <p:cNvSpPr/>
              <p:nvPr/>
            </p:nvSpPr>
            <p:spPr>
              <a:xfrm>
                <a:off x="8362651" y="4207690"/>
                <a:ext cx="19188" cy="8618"/>
              </a:xfrm>
              <a:custGeom>
                <a:rect b="b" l="l" r="r" t="t"/>
                <a:pathLst>
                  <a:path extrusionOk="0" h="256" w="57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47"/>
            <p:cNvSpPr/>
            <p:nvPr/>
          </p:nvSpPr>
          <p:spPr>
            <a:xfrm>
              <a:off x="8325118" y="4574072"/>
              <a:ext cx="98362" cy="81295"/>
            </a:xfrm>
            <a:custGeom>
              <a:rect b="b" l="l" r="r" t="t"/>
              <a:pathLst>
                <a:path extrusionOk="0" h="2415" w="2922">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6" name="Google Shape;1606;p47"/>
            <p:cNvGrpSpPr/>
            <p:nvPr/>
          </p:nvGrpSpPr>
          <p:grpSpPr>
            <a:xfrm>
              <a:off x="7869565" y="4480692"/>
              <a:ext cx="523046" cy="166595"/>
              <a:chOff x="7869565" y="4480692"/>
              <a:chExt cx="523046" cy="166595"/>
            </a:xfrm>
          </p:grpSpPr>
          <p:sp>
            <p:nvSpPr>
              <p:cNvPr id="1607" name="Google Shape;1607;p47"/>
              <p:cNvSpPr/>
              <p:nvPr/>
            </p:nvSpPr>
            <p:spPr>
              <a:xfrm>
                <a:off x="7869565" y="4496345"/>
                <a:ext cx="52312" cy="12354"/>
              </a:xfrm>
              <a:custGeom>
                <a:rect b="b" l="l" r="r" t="t"/>
                <a:pathLst>
                  <a:path extrusionOk="0" h="367" w="1554">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7"/>
              <p:cNvSpPr/>
              <p:nvPr/>
            </p:nvSpPr>
            <p:spPr>
              <a:xfrm>
                <a:off x="7869565" y="4486684"/>
                <a:ext cx="54197" cy="11546"/>
              </a:xfrm>
              <a:custGeom>
                <a:rect b="b" l="l" r="r" t="t"/>
                <a:pathLst>
                  <a:path extrusionOk="0" h="343" w="161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7880673" y="4480692"/>
                <a:ext cx="46421" cy="7911"/>
              </a:xfrm>
              <a:custGeom>
                <a:rect b="b" l="l" r="r" t="t"/>
                <a:pathLst>
                  <a:path extrusionOk="0" h="235" w="1379">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7"/>
              <p:cNvSpPr/>
              <p:nvPr/>
            </p:nvSpPr>
            <p:spPr>
              <a:xfrm>
                <a:off x="8339525" y="4620189"/>
                <a:ext cx="51807" cy="8416"/>
              </a:xfrm>
              <a:custGeom>
                <a:rect b="b" l="l" r="r" t="t"/>
                <a:pathLst>
                  <a:path extrusionOk="0" h="250" w="1539">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7"/>
              <p:cNvSpPr/>
              <p:nvPr/>
            </p:nvSpPr>
            <p:spPr>
              <a:xfrm>
                <a:off x="8336832" y="4629816"/>
                <a:ext cx="55779" cy="7978"/>
              </a:xfrm>
              <a:custGeom>
                <a:rect b="b" l="l" r="r" t="t"/>
                <a:pathLst>
                  <a:path extrusionOk="0" h="237" w="1657">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7"/>
              <p:cNvSpPr/>
              <p:nvPr/>
            </p:nvSpPr>
            <p:spPr>
              <a:xfrm>
                <a:off x="8338886" y="4640588"/>
                <a:ext cx="53557" cy="6699"/>
              </a:xfrm>
              <a:custGeom>
                <a:rect b="b" l="l" r="r" t="t"/>
                <a:pathLst>
                  <a:path extrusionOk="0" h="199" w="1591">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47"/>
            <p:cNvSpPr/>
            <p:nvPr/>
          </p:nvSpPr>
          <p:spPr>
            <a:xfrm>
              <a:off x="8417757" y="4535764"/>
              <a:ext cx="156295" cy="93615"/>
            </a:xfrm>
            <a:custGeom>
              <a:rect b="b" l="l" r="r" t="t"/>
              <a:pathLst>
                <a:path extrusionOk="0" h="2781" w="4643">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7"/>
            <p:cNvSpPr/>
            <p:nvPr/>
          </p:nvSpPr>
          <p:spPr>
            <a:xfrm>
              <a:off x="8415703" y="4535764"/>
              <a:ext cx="158348" cy="95400"/>
            </a:xfrm>
            <a:custGeom>
              <a:rect b="b" l="l" r="r" t="t"/>
              <a:pathLst>
                <a:path extrusionOk="0" h="2834" w="4704">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8518273" y="4427169"/>
              <a:ext cx="32181" cy="119569"/>
            </a:xfrm>
            <a:custGeom>
              <a:rect b="b" l="l" r="r" t="t"/>
              <a:pathLst>
                <a:path extrusionOk="0" h="3552" w="956">
                  <a:moveTo>
                    <a:pt x="956" y="3551"/>
                  </a:moveTo>
                  <a:lnTo>
                    <a:pt x="1" y="0"/>
                  </a:lnTo>
                </a:path>
              </a:pathLst>
            </a:custGeom>
            <a:solidFill>
              <a:srgbClr val="5E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7"/>
            <p:cNvSpPr/>
            <p:nvPr/>
          </p:nvSpPr>
          <p:spPr>
            <a:xfrm>
              <a:off x="8518273" y="4427169"/>
              <a:ext cx="32181" cy="119569"/>
            </a:xfrm>
            <a:custGeom>
              <a:rect b="b" l="l" r="r" t="t"/>
              <a:pathLst>
                <a:path extrusionOk="0" h="3552" w="956">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7"/>
            <p:cNvSpPr/>
            <p:nvPr/>
          </p:nvSpPr>
          <p:spPr>
            <a:xfrm>
              <a:off x="7438585" y="4240949"/>
              <a:ext cx="60054" cy="256710"/>
            </a:xfrm>
            <a:custGeom>
              <a:rect b="b" l="l" r="r" t="t"/>
              <a:pathLst>
                <a:path extrusionOk="0" h="7626" w="1784">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7"/>
            <p:cNvSpPr/>
            <p:nvPr/>
          </p:nvSpPr>
          <p:spPr>
            <a:xfrm>
              <a:off x="7384187" y="4162751"/>
              <a:ext cx="146264" cy="124316"/>
            </a:xfrm>
            <a:custGeom>
              <a:rect b="b" l="l" r="r" t="t"/>
              <a:pathLst>
                <a:path extrusionOk="0" h="3693" w="4345">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7476893" y="4204526"/>
              <a:ext cx="11748" cy="24910"/>
            </a:xfrm>
            <a:custGeom>
              <a:rect b="b" l="l" r="r" t="t"/>
              <a:pathLst>
                <a:path extrusionOk="0" h="740" w="349">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7444442" y="4206781"/>
              <a:ext cx="17134" cy="15956"/>
            </a:xfrm>
            <a:custGeom>
              <a:rect b="b" l="l" r="r" t="t"/>
              <a:pathLst>
                <a:path extrusionOk="0" h="474" w="509">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7494969" y="4198736"/>
              <a:ext cx="17134" cy="16057"/>
            </a:xfrm>
            <a:custGeom>
              <a:rect b="b" l="l" r="r" t="t"/>
              <a:pathLst>
                <a:path extrusionOk="0" h="477" w="509">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7500490" y="4202271"/>
              <a:ext cx="9695" cy="9022"/>
            </a:xfrm>
            <a:custGeom>
              <a:rect b="b" l="l" r="r" t="t"/>
              <a:pathLst>
                <a:path extrusionOk="0" h="268" w="288">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7442389" y="4201497"/>
              <a:ext cx="15081" cy="4645"/>
            </a:xfrm>
            <a:custGeom>
              <a:rect b="b" l="l" r="r" t="t"/>
              <a:pathLst>
                <a:path extrusionOk="0" h="138" w="448">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7495912" y="4193081"/>
              <a:ext cx="15384" cy="3737"/>
            </a:xfrm>
            <a:custGeom>
              <a:rect b="b" l="l" r="r" t="t"/>
              <a:pathLst>
                <a:path extrusionOk="0" h="111" w="457">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7475311" y="4234620"/>
              <a:ext cx="15081" cy="6261"/>
            </a:xfrm>
            <a:custGeom>
              <a:rect b="b" l="l" r="r" t="t"/>
              <a:pathLst>
                <a:path extrusionOk="0" h="186" w="448">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6" name="Google Shape;1626;p47"/>
            <p:cNvGrpSpPr/>
            <p:nvPr/>
          </p:nvGrpSpPr>
          <p:grpSpPr>
            <a:xfrm>
              <a:off x="7409130" y="4189984"/>
              <a:ext cx="111187" cy="41977"/>
              <a:chOff x="7409130" y="4189984"/>
              <a:chExt cx="111187" cy="41977"/>
            </a:xfrm>
          </p:grpSpPr>
          <p:sp>
            <p:nvSpPr>
              <p:cNvPr id="1627" name="Google Shape;1627;p47"/>
              <p:cNvSpPr/>
              <p:nvPr/>
            </p:nvSpPr>
            <p:spPr>
              <a:xfrm>
                <a:off x="7435589" y="4197558"/>
                <a:ext cx="34235" cy="34403"/>
              </a:xfrm>
              <a:custGeom>
                <a:rect b="b" l="l" r="r" t="t"/>
                <a:pathLst>
                  <a:path extrusionOk="0" fill="none" h="1022" w="1017">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7486083" y="4189984"/>
                <a:ext cx="34235" cy="34235"/>
              </a:xfrm>
              <a:custGeom>
                <a:rect b="b" l="l" r="r" t="t"/>
                <a:pathLst>
                  <a:path extrusionOk="0" fill="none" h="1017" w="1017">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7468342" y="4209441"/>
                <a:ext cx="19053" cy="2895"/>
              </a:xfrm>
              <a:custGeom>
                <a:rect b="b" l="l" r="r" t="t"/>
                <a:pathLst>
                  <a:path extrusionOk="0" fill="none" h="86" w="566">
                    <a:moveTo>
                      <a:pt x="1" y="85"/>
                    </a:moveTo>
                    <a:lnTo>
                      <a:pt x="565" y="1"/>
                    </a:lnTo>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7409130" y="4214187"/>
                <a:ext cx="27738" cy="3063"/>
              </a:xfrm>
              <a:custGeom>
                <a:rect b="b" l="l" r="r" t="t"/>
                <a:pathLst>
                  <a:path extrusionOk="0" fill="none" h="91" w="824">
                    <a:moveTo>
                      <a:pt x="824" y="90"/>
                    </a:moveTo>
                    <a:lnTo>
                      <a:pt x="1" y="1"/>
                    </a:lnTo>
                  </a:path>
                </a:pathLst>
              </a:custGeom>
              <a:noFill/>
              <a:ln cap="rnd"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1" name="Google Shape;1631;p47"/>
            <p:cNvSpPr/>
            <p:nvPr/>
          </p:nvSpPr>
          <p:spPr>
            <a:xfrm>
              <a:off x="7852969" y="4099735"/>
              <a:ext cx="105633" cy="78703"/>
            </a:xfrm>
            <a:custGeom>
              <a:rect b="b" l="l" r="r" t="t"/>
              <a:pathLst>
                <a:path extrusionOk="0" h="2338" w="3138">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2" name="Google Shape;1632;p47"/>
            <p:cNvGrpSpPr/>
            <p:nvPr/>
          </p:nvGrpSpPr>
          <p:grpSpPr>
            <a:xfrm>
              <a:off x="7903463" y="4125521"/>
              <a:ext cx="47060" cy="40900"/>
              <a:chOff x="7903463" y="4125521"/>
              <a:chExt cx="47060" cy="40900"/>
            </a:xfrm>
          </p:grpSpPr>
          <p:sp>
            <p:nvSpPr>
              <p:cNvPr id="1633" name="Google Shape;1633;p47"/>
              <p:cNvSpPr/>
              <p:nvPr/>
            </p:nvSpPr>
            <p:spPr>
              <a:xfrm>
                <a:off x="7903463" y="4125521"/>
                <a:ext cx="35985" cy="20770"/>
              </a:xfrm>
              <a:custGeom>
                <a:rect b="b" l="l" r="r" t="t"/>
                <a:pathLst>
                  <a:path extrusionOk="0" h="617" w="1069">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7906964" y="4131378"/>
                <a:ext cx="40092" cy="25684"/>
              </a:xfrm>
              <a:custGeom>
                <a:rect b="b" l="l" r="r" t="t"/>
                <a:pathLst>
                  <a:path extrusionOk="0" h="763" w="1191">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7911710" y="4139625"/>
                <a:ext cx="38813" cy="26795"/>
              </a:xfrm>
              <a:custGeom>
                <a:rect b="b" l="l" r="r" t="t"/>
                <a:pathLst>
                  <a:path extrusionOk="0" h="796" w="1153">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6" name="Google Shape;1636;p47"/>
            <p:cNvSpPr/>
            <p:nvPr/>
          </p:nvSpPr>
          <p:spPr>
            <a:xfrm>
              <a:off x="7370015" y="4309990"/>
              <a:ext cx="68604" cy="194771"/>
            </a:xfrm>
            <a:custGeom>
              <a:rect b="b" l="l" r="r" t="t"/>
              <a:pathLst>
                <a:path extrusionOk="0" h="5786" w="2038">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7497023" y="4310933"/>
              <a:ext cx="71432" cy="192247"/>
            </a:xfrm>
            <a:custGeom>
              <a:rect b="b" l="l" r="r" t="t"/>
              <a:pathLst>
                <a:path extrusionOk="0" h="5711" w="2122">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7373516" y="4349409"/>
              <a:ext cx="144446" cy="738050"/>
            </a:xfrm>
            <a:custGeom>
              <a:rect b="b" l="l" r="r" t="t"/>
              <a:pathLst>
                <a:path extrusionOk="0" h="21925" w="4291">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7864044" y="4099735"/>
              <a:ext cx="30936" cy="29926"/>
            </a:xfrm>
            <a:custGeom>
              <a:rect b="b" l="l" r="r" t="t"/>
              <a:pathLst>
                <a:path extrusionOk="0" h="889" w="919">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7449996" y="4210316"/>
              <a:ext cx="9695" cy="9022"/>
            </a:xfrm>
            <a:custGeom>
              <a:rect b="b" l="l" r="r" t="t"/>
              <a:pathLst>
                <a:path extrusionOk="0" h="268" w="288">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1" name="Google Shape;1641;p47"/>
            <p:cNvGrpSpPr/>
            <p:nvPr/>
          </p:nvGrpSpPr>
          <p:grpSpPr>
            <a:xfrm>
              <a:off x="8343969" y="4173186"/>
              <a:ext cx="59885" cy="13667"/>
              <a:chOff x="8343969" y="4173186"/>
              <a:chExt cx="59885" cy="13667"/>
            </a:xfrm>
          </p:grpSpPr>
          <p:sp>
            <p:nvSpPr>
              <p:cNvPr id="1642" name="Google Shape;1642;p47"/>
              <p:cNvSpPr/>
              <p:nvPr/>
            </p:nvSpPr>
            <p:spPr>
              <a:xfrm>
                <a:off x="8394328" y="4177765"/>
                <a:ext cx="9526" cy="9089"/>
              </a:xfrm>
              <a:custGeom>
                <a:rect b="b" l="l" r="r" t="t"/>
                <a:pathLst>
                  <a:path extrusionOk="0" h="270" w="283">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7"/>
              <p:cNvSpPr/>
              <p:nvPr/>
            </p:nvSpPr>
            <p:spPr>
              <a:xfrm>
                <a:off x="8343969" y="4173186"/>
                <a:ext cx="9526" cy="9089"/>
              </a:xfrm>
              <a:custGeom>
                <a:rect b="b" l="l" r="r" t="t"/>
                <a:pathLst>
                  <a:path extrusionOk="0" h="270" w="283">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47"/>
            <p:cNvGrpSpPr/>
            <p:nvPr/>
          </p:nvGrpSpPr>
          <p:grpSpPr>
            <a:xfrm>
              <a:off x="7739751" y="3701523"/>
              <a:ext cx="458110" cy="709403"/>
              <a:chOff x="7554003" y="2113754"/>
              <a:chExt cx="371330" cy="575021"/>
            </a:xfrm>
          </p:grpSpPr>
          <p:grpSp>
            <p:nvGrpSpPr>
              <p:cNvPr id="1645" name="Google Shape;1645;p47"/>
              <p:cNvGrpSpPr/>
              <p:nvPr/>
            </p:nvGrpSpPr>
            <p:grpSpPr>
              <a:xfrm>
                <a:off x="7650277" y="2113754"/>
                <a:ext cx="186558" cy="544556"/>
                <a:chOff x="7650277" y="2113754"/>
                <a:chExt cx="186558" cy="544556"/>
              </a:xfrm>
            </p:grpSpPr>
            <p:sp>
              <p:nvSpPr>
                <p:cNvPr id="1646" name="Google Shape;1646;p47"/>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7"/>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7"/>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9" name="Google Shape;1649;p47"/>
              <p:cNvGrpSpPr/>
              <p:nvPr/>
            </p:nvGrpSpPr>
            <p:grpSpPr>
              <a:xfrm>
                <a:off x="7682425" y="2230764"/>
                <a:ext cx="122262" cy="310535"/>
                <a:chOff x="7682425" y="2230764"/>
                <a:chExt cx="122262" cy="310535"/>
              </a:xfrm>
            </p:grpSpPr>
            <p:sp>
              <p:nvSpPr>
                <p:cNvPr id="1650" name="Google Shape;1650;p47"/>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7"/>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7"/>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7"/>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7"/>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7"/>
              <p:cNvGrpSpPr/>
              <p:nvPr/>
            </p:nvGrpSpPr>
            <p:grpSpPr>
              <a:xfrm>
                <a:off x="7682425" y="2230764"/>
                <a:ext cx="110379" cy="310535"/>
                <a:chOff x="7682425" y="2230764"/>
                <a:chExt cx="110379" cy="310535"/>
              </a:xfrm>
            </p:grpSpPr>
            <p:sp>
              <p:nvSpPr>
                <p:cNvPr id="1657" name="Google Shape;1657;p47"/>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7"/>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7"/>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7"/>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7"/>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3" name="Google Shape;1663;p47"/>
              <p:cNvGrpSpPr/>
              <p:nvPr/>
            </p:nvGrpSpPr>
            <p:grpSpPr>
              <a:xfrm>
                <a:off x="7650277" y="2113754"/>
                <a:ext cx="186558" cy="544557"/>
                <a:chOff x="7650277" y="2113754"/>
                <a:chExt cx="186558" cy="544557"/>
              </a:xfrm>
            </p:grpSpPr>
            <p:sp>
              <p:nvSpPr>
                <p:cNvPr id="1664" name="Google Shape;1664;p47"/>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7"/>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47"/>
              <p:cNvGrpSpPr/>
              <p:nvPr/>
            </p:nvGrpSpPr>
            <p:grpSpPr>
              <a:xfrm>
                <a:off x="7554003" y="2175659"/>
                <a:ext cx="371330" cy="513115"/>
                <a:chOff x="7554003" y="2175659"/>
                <a:chExt cx="371330" cy="513115"/>
              </a:xfrm>
            </p:grpSpPr>
            <p:sp>
              <p:nvSpPr>
                <p:cNvPr id="1667" name="Google Shape;1667;p47"/>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7"/>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7"/>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7"/>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7"/>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7"/>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7"/>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82" name="Google Shape;1682;p47"/>
          <p:cNvSpPr/>
          <p:nvPr/>
        </p:nvSpPr>
        <p:spPr>
          <a:xfrm rot="8100000">
            <a:off x="6597584" y="28765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7"/>
          <p:cNvSpPr/>
          <p:nvPr/>
        </p:nvSpPr>
        <p:spPr>
          <a:xfrm rot="8100000">
            <a:off x="5827024" y="323886"/>
            <a:ext cx="494702" cy="494702"/>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7"/>
          <p:cNvSpPr/>
          <p:nvPr/>
        </p:nvSpPr>
        <p:spPr>
          <a:xfrm rot="8100000">
            <a:off x="6437299" y="1327345"/>
            <a:ext cx="297700" cy="297700"/>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7"/>
          <p:cNvSpPr/>
          <p:nvPr/>
        </p:nvSpPr>
        <p:spPr>
          <a:xfrm rot="8100000">
            <a:off x="7547414" y="1463317"/>
            <a:ext cx="297700" cy="297700"/>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7"/>
          <p:cNvSpPr/>
          <p:nvPr/>
        </p:nvSpPr>
        <p:spPr>
          <a:xfrm rot="8100000">
            <a:off x="7713582" y="561694"/>
            <a:ext cx="297700" cy="297700"/>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7"/>
          <p:cNvSpPr/>
          <p:nvPr/>
        </p:nvSpPr>
        <p:spPr>
          <a:xfrm rot="8100000">
            <a:off x="5975677" y="1976023"/>
            <a:ext cx="197389" cy="195192"/>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7"/>
          <p:cNvSpPr/>
          <p:nvPr/>
        </p:nvSpPr>
        <p:spPr>
          <a:xfrm rot="8100000">
            <a:off x="6786023" y="1769751"/>
            <a:ext cx="197325" cy="195192"/>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7"/>
          <p:cNvSpPr/>
          <p:nvPr/>
        </p:nvSpPr>
        <p:spPr>
          <a:xfrm rot="8100000">
            <a:off x="8113095" y="13067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7"/>
          <p:cNvSpPr/>
          <p:nvPr/>
        </p:nvSpPr>
        <p:spPr>
          <a:xfrm rot="8100000">
            <a:off x="7063666" y="90279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48"/>
          <p:cNvSpPr/>
          <p:nvPr/>
        </p:nvSpPr>
        <p:spPr>
          <a:xfrm rot="8535174">
            <a:off x="4665066" y="3463380"/>
            <a:ext cx="6094314" cy="3063537"/>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8"/>
          <p:cNvSpPr txBox="1"/>
          <p:nvPr>
            <p:ph type="title"/>
          </p:nvPr>
        </p:nvSpPr>
        <p:spPr>
          <a:xfrm>
            <a:off x="715100" y="1139250"/>
            <a:ext cx="48333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Florida</a:t>
            </a:r>
            <a:r>
              <a:rPr lang="en"/>
              <a:t> </a:t>
            </a:r>
            <a:r>
              <a:rPr b="0" lang="en">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697" name="Google Shape;1697;p48"/>
          <p:cNvGrpSpPr/>
          <p:nvPr/>
        </p:nvGrpSpPr>
        <p:grpSpPr>
          <a:xfrm>
            <a:off x="5196441" y="1822505"/>
            <a:ext cx="3870757" cy="3461237"/>
            <a:chOff x="7096575" y="3701523"/>
            <a:chExt cx="1549852" cy="1385936"/>
          </a:xfrm>
        </p:grpSpPr>
        <p:grpSp>
          <p:nvGrpSpPr>
            <p:cNvPr id="1698" name="Google Shape;1698;p48"/>
            <p:cNvGrpSpPr/>
            <p:nvPr/>
          </p:nvGrpSpPr>
          <p:grpSpPr>
            <a:xfrm>
              <a:off x="7096575" y="4799407"/>
              <a:ext cx="79578" cy="123238"/>
              <a:chOff x="7096575" y="4799407"/>
              <a:chExt cx="79578" cy="123238"/>
            </a:xfrm>
          </p:grpSpPr>
          <p:sp>
            <p:nvSpPr>
              <p:cNvPr id="1699" name="Google Shape;1699;p48"/>
              <p:cNvSpPr/>
              <p:nvPr/>
            </p:nvSpPr>
            <p:spPr>
              <a:xfrm>
                <a:off x="7096575" y="4799407"/>
                <a:ext cx="79578" cy="123238"/>
              </a:xfrm>
              <a:custGeom>
                <a:rect b="b" l="l" r="r" t="t"/>
                <a:pathLst>
                  <a:path extrusionOk="0" h="3661" w="2364">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0" name="Google Shape;1700;p48"/>
              <p:cNvGrpSpPr/>
              <p:nvPr/>
            </p:nvGrpSpPr>
            <p:grpSpPr>
              <a:xfrm>
                <a:off x="7107347" y="4863366"/>
                <a:ext cx="26627" cy="56587"/>
                <a:chOff x="7107347" y="4863366"/>
                <a:chExt cx="26627" cy="56587"/>
              </a:xfrm>
            </p:grpSpPr>
            <p:sp>
              <p:nvSpPr>
                <p:cNvPr id="1701" name="Google Shape;1701;p48"/>
                <p:cNvSpPr/>
                <p:nvPr/>
              </p:nvSpPr>
              <p:spPr>
                <a:xfrm>
                  <a:off x="7107347" y="4863366"/>
                  <a:ext cx="3669" cy="53254"/>
                </a:xfrm>
                <a:custGeom>
                  <a:rect b="b" l="l" r="r" t="t"/>
                  <a:pathLst>
                    <a:path extrusionOk="0" h="1582" w="109">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8"/>
                <p:cNvSpPr/>
                <p:nvPr/>
              </p:nvSpPr>
              <p:spPr>
                <a:xfrm>
                  <a:off x="7117479" y="4865756"/>
                  <a:ext cx="5251" cy="54197"/>
                </a:xfrm>
                <a:custGeom>
                  <a:rect b="b" l="l" r="r" t="t"/>
                  <a:pathLst>
                    <a:path extrusionOk="0" h="1610" w="156">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8"/>
                <p:cNvSpPr/>
                <p:nvPr/>
              </p:nvSpPr>
              <p:spPr>
                <a:xfrm>
                  <a:off x="7126972" y="4866867"/>
                  <a:ext cx="7002" cy="45007"/>
                </a:xfrm>
                <a:custGeom>
                  <a:rect b="b" l="l" r="r" t="t"/>
                  <a:pathLst>
                    <a:path extrusionOk="0" h="1337" w="208">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4" name="Google Shape;1704;p48"/>
            <p:cNvSpPr/>
            <p:nvPr/>
          </p:nvSpPr>
          <p:spPr>
            <a:xfrm>
              <a:off x="7155316" y="4097379"/>
              <a:ext cx="375472" cy="310368"/>
            </a:xfrm>
            <a:custGeom>
              <a:rect b="b" l="l" r="r" t="t"/>
              <a:pathLst>
                <a:path extrusionOk="0" h="9220" w="11154">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8"/>
            <p:cNvSpPr/>
            <p:nvPr/>
          </p:nvSpPr>
          <p:spPr>
            <a:xfrm>
              <a:off x="7107987" y="4151171"/>
              <a:ext cx="773665" cy="906060"/>
            </a:xfrm>
            <a:custGeom>
              <a:rect b="b" l="l" r="r" t="t"/>
              <a:pathLst>
                <a:path extrusionOk="0" h="26916" w="22983">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8"/>
            <p:cNvSpPr/>
            <p:nvPr/>
          </p:nvSpPr>
          <p:spPr>
            <a:xfrm>
              <a:off x="7864684" y="4452921"/>
              <a:ext cx="123979" cy="84729"/>
            </a:xfrm>
            <a:custGeom>
              <a:rect b="b" l="l" r="r" t="t"/>
              <a:pathLst>
                <a:path extrusionOk="0" h="2517" w="3683">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8"/>
            <p:cNvSpPr/>
            <p:nvPr/>
          </p:nvSpPr>
          <p:spPr>
            <a:xfrm>
              <a:off x="8314514" y="4058364"/>
              <a:ext cx="177536" cy="173295"/>
            </a:xfrm>
            <a:custGeom>
              <a:rect b="b" l="l" r="r" t="t"/>
              <a:pathLst>
                <a:path extrusionOk="0" h="5148" w="5274">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8"/>
            <p:cNvSpPr/>
            <p:nvPr/>
          </p:nvSpPr>
          <p:spPr>
            <a:xfrm>
              <a:off x="7967421" y="4294607"/>
              <a:ext cx="679006" cy="767404"/>
            </a:xfrm>
            <a:custGeom>
              <a:rect b="b" l="l" r="r" t="t"/>
              <a:pathLst>
                <a:path extrusionOk="0" h="22797" w="20171">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8"/>
            <p:cNvSpPr/>
            <p:nvPr/>
          </p:nvSpPr>
          <p:spPr>
            <a:xfrm>
              <a:off x="8428360" y="4295280"/>
              <a:ext cx="67796" cy="195579"/>
            </a:xfrm>
            <a:custGeom>
              <a:rect b="b" l="l" r="r" t="t"/>
              <a:pathLst>
                <a:path extrusionOk="0" h="5810" w="2014">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8"/>
            <p:cNvSpPr/>
            <p:nvPr/>
          </p:nvSpPr>
          <p:spPr>
            <a:xfrm>
              <a:off x="8297717" y="4294640"/>
              <a:ext cx="71465" cy="205846"/>
            </a:xfrm>
            <a:custGeom>
              <a:rect b="b" l="l" r="r" t="t"/>
              <a:pathLst>
                <a:path extrusionOk="0" h="6115" w="2123">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8"/>
            <p:cNvSpPr/>
            <p:nvPr/>
          </p:nvSpPr>
          <p:spPr>
            <a:xfrm>
              <a:off x="8369148" y="4222603"/>
              <a:ext cx="59246" cy="177031"/>
            </a:xfrm>
            <a:custGeom>
              <a:rect b="b" l="l" r="r" t="t"/>
              <a:pathLst>
                <a:path extrusionOk="0" h="5259" w="176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8"/>
            <p:cNvSpPr/>
            <p:nvPr/>
          </p:nvSpPr>
          <p:spPr>
            <a:xfrm>
              <a:off x="8346022" y="4333116"/>
              <a:ext cx="146634" cy="738050"/>
            </a:xfrm>
            <a:custGeom>
              <a:rect b="b" l="l" r="r" t="t"/>
              <a:pathLst>
                <a:path extrusionOk="0" h="21925" w="4356">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8"/>
            <p:cNvSpPr/>
            <p:nvPr/>
          </p:nvSpPr>
          <p:spPr>
            <a:xfrm>
              <a:off x="8320371" y="4131209"/>
              <a:ext cx="142224" cy="132765"/>
            </a:xfrm>
            <a:custGeom>
              <a:rect b="b" l="l" r="r" t="t"/>
              <a:pathLst>
                <a:path extrusionOk="0" h="3944" w="4225">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8"/>
            <p:cNvSpPr/>
            <p:nvPr/>
          </p:nvSpPr>
          <p:spPr>
            <a:xfrm>
              <a:off x="8360430" y="4169854"/>
              <a:ext cx="14138" cy="26593"/>
            </a:xfrm>
            <a:custGeom>
              <a:rect b="b" l="l" r="r" t="t"/>
              <a:pathLst>
                <a:path extrusionOk="0" h="790" w="42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8"/>
            <p:cNvSpPr/>
            <p:nvPr/>
          </p:nvSpPr>
          <p:spPr>
            <a:xfrm>
              <a:off x="8395270" y="4167498"/>
              <a:ext cx="15552" cy="5251"/>
            </a:xfrm>
            <a:custGeom>
              <a:rect b="b" l="l" r="r" t="t"/>
              <a:pathLst>
                <a:path extrusionOk="0" fill="none" h="156" w="462">
                  <a:moveTo>
                    <a:pt x="461" y="155"/>
                  </a:moveTo>
                  <a:cubicBezTo>
                    <a:pt x="461" y="155"/>
                    <a:pt x="273" y="0"/>
                    <a:pt x="0" y="85"/>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8"/>
            <p:cNvSpPr/>
            <p:nvPr/>
          </p:nvSpPr>
          <p:spPr>
            <a:xfrm>
              <a:off x="8342050" y="4162414"/>
              <a:ext cx="15552" cy="4612"/>
            </a:xfrm>
            <a:custGeom>
              <a:rect b="b" l="l" r="r" t="t"/>
              <a:pathLst>
                <a:path extrusionOk="0" fill="none" h="137" w="462">
                  <a:moveTo>
                    <a:pt x="1" y="118"/>
                  </a:moveTo>
                  <a:cubicBezTo>
                    <a:pt x="1" y="118"/>
                    <a:pt x="212" y="1"/>
                    <a:pt x="462" y="137"/>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8"/>
            <p:cNvSpPr/>
            <p:nvPr/>
          </p:nvSpPr>
          <p:spPr>
            <a:xfrm>
              <a:off x="8329561" y="4172984"/>
              <a:ext cx="117347" cy="99877"/>
            </a:xfrm>
            <a:custGeom>
              <a:rect b="b" l="l" r="r" t="t"/>
              <a:pathLst>
                <a:path extrusionOk="0" h="2967" w="3486">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8" name="Google Shape;1718;p48"/>
            <p:cNvGrpSpPr/>
            <p:nvPr/>
          </p:nvGrpSpPr>
          <p:grpSpPr>
            <a:xfrm>
              <a:off x="8342050" y="4169484"/>
              <a:ext cx="67325" cy="46824"/>
              <a:chOff x="8342050" y="4169484"/>
              <a:chExt cx="67325" cy="46824"/>
            </a:xfrm>
          </p:grpSpPr>
          <p:sp>
            <p:nvSpPr>
              <p:cNvPr id="1719" name="Google Shape;1719;p48"/>
              <p:cNvSpPr/>
              <p:nvPr/>
            </p:nvSpPr>
            <p:spPr>
              <a:xfrm>
                <a:off x="8392409" y="4174095"/>
                <a:ext cx="16966" cy="16124"/>
              </a:xfrm>
              <a:custGeom>
                <a:rect b="b" l="l" r="r" t="t"/>
                <a:pathLst>
                  <a:path extrusionOk="0" h="479" w="504">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8"/>
              <p:cNvSpPr/>
              <p:nvPr/>
            </p:nvSpPr>
            <p:spPr>
              <a:xfrm>
                <a:off x="8342050" y="4169484"/>
                <a:ext cx="17000" cy="16259"/>
              </a:xfrm>
              <a:custGeom>
                <a:rect b="b" l="l" r="r" t="t"/>
                <a:pathLst>
                  <a:path extrusionOk="0" h="483" w="505">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8"/>
              <p:cNvSpPr/>
              <p:nvPr/>
            </p:nvSpPr>
            <p:spPr>
              <a:xfrm>
                <a:off x="8362651" y="4207690"/>
                <a:ext cx="19188" cy="8618"/>
              </a:xfrm>
              <a:custGeom>
                <a:rect b="b" l="l" r="r" t="t"/>
                <a:pathLst>
                  <a:path extrusionOk="0" h="256" w="57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2" name="Google Shape;1722;p48"/>
            <p:cNvSpPr/>
            <p:nvPr/>
          </p:nvSpPr>
          <p:spPr>
            <a:xfrm>
              <a:off x="8325118" y="4574072"/>
              <a:ext cx="98362" cy="81295"/>
            </a:xfrm>
            <a:custGeom>
              <a:rect b="b" l="l" r="r" t="t"/>
              <a:pathLst>
                <a:path extrusionOk="0" h="2415" w="2922">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3" name="Google Shape;1723;p48"/>
            <p:cNvGrpSpPr/>
            <p:nvPr/>
          </p:nvGrpSpPr>
          <p:grpSpPr>
            <a:xfrm>
              <a:off x="7869565" y="4480692"/>
              <a:ext cx="523046" cy="166595"/>
              <a:chOff x="7869565" y="4480692"/>
              <a:chExt cx="523046" cy="166595"/>
            </a:xfrm>
          </p:grpSpPr>
          <p:sp>
            <p:nvSpPr>
              <p:cNvPr id="1724" name="Google Shape;1724;p48"/>
              <p:cNvSpPr/>
              <p:nvPr/>
            </p:nvSpPr>
            <p:spPr>
              <a:xfrm>
                <a:off x="7869565" y="4496345"/>
                <a:ext cx="52312" cy="12354"/>
              </a:xfrm>
              <a:custGeom>
                <a:rect b="b" l="l" r="r" t="t"/>
                <a:pathLst>
                  <a:path extrusionOk="0" h="367" w="1554">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8"/>
              <p:cNvSpPr/>
              <p:nvPr/>
            </p:nvSpPr>
            <p:spPr>
              <a:xfrm>
                <a:off x="7869565" y="4486684"/>
                <a:ext cx="54197" cy="11546"/>
              </a:xfrm>
              <a:custGeom>
                <a:rect b="b" l="l" r="r" t="t"/>
                <a:pathLst>
                  <a:path extrusionOk="0" h="343" w="161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8"/>
              <p:cNvSpPr/>
              <p:nvPr/>
            </p:nvSpPr>
            <p:spPr>
              <a:xfrm>
                <a:off x="7880673" y="4480692"/>
                <a:ext cx="46421" cy="7911"/>
              </a:xfrm>
              <a:custGeom>
                <a:rect b="b" l="l" r="r" t="t"/>
                <a:pathLst>
                  <a:path extrusionOk="0" h="235" w="1379">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8"/>
              <p:cNvSpPr/>
              <p:nvPr/>
            </p:nvSpPr>
            <p:spPr>
              <a:xfrm>
                <a:off x="8339525" y="4620189"/>
                <a:ext cx="51807" cy="8416"/>
              </a:xfrm>
              <a:custGeom>
                <a:rect b="b" l="l" r="r" t="t"/>
                <a:pathLst>
                  <a:path extrusionOk="0" h="250" w="1539">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8"/>
              <p:cNvSpPr/>
              <p:nvPr/>
            </p:nvSpPr>
            <p:spPr>
              <a:xfrm>
                <a:off x="8336832" y="4629816"/>
                <a:ext cx="55779" cy="7978"/>
              </a:xfrm>
              <a:custGeom>
                <a:rect b="b" l="l" r="r" t="t"/>
                <a:pathLst>
                  <a:path extrusionOk="0" h="237" w="1657">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8"/>
              <p:cNvSpPr/>
              <p:nvPr/>
            </p:nvSpPr>
            <p:spPr>
              <a:xfrm>
                <a:off x="8338886" y="4640588"/>
                <a:ext cx="53557" cy="6699"/>
              </a:xfrm>
              <a:custGeom>
                <a:rect b="b" l="l" r="r" t="t"/>
                <a:pathLst>
                  <a:path extrusionOk="0" h="199" w="1591">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0" name="Google Shape;1730;p48"/>
            <p:cNvSpPr/>
            <p:nvPr/>
          </p:nvSpPr>
          <p:spPr>
            <a:xfrm>
              <a:off x="8417757" y="4535764"/>
              <a:ext cx="156295" cy="93615"/>
            </a:xfrm>
            <a:custGeom>
              <a:rect b="b" l="l" r="r" t="t"/>
              <a:pathLst>
                <a:path extrusionOk="0" h="2781" w="4643">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8"/>
            <p:cNvSpPr/>
            <p:nvPr/>
          </p:nvSpPr>
          <p:spPr>
            <a:xfrm>
              <a:off x="8415703" y="4535764"/>
              <a:ext cx="158348" cy="95400"/>
            </a:xfrm>
            <a:custGeom>
              <a:rect b="b" l="l" r="r" t="t"/>
              <a:pathLst>
                <a:path extrusionOk="0" h="2834" w="4704">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8"/>
            <p:cNvSpPr/>
            <p:nvPr/>
          </p:nvSpPr>
          <p:spPr>
            <a:xfrm>
              <a:off x="8518273" y="4427169"/>
              <a:ext cx="32181" cy="119569"/>
            </a:xfrm>
            <a:custGeom>
              <a:rect b="b" l="l" r="r" t="t"/>
              <a:pathLst>
                <a:path extrusionOk="0" h="3552" w="956">
                  <a:moveTo>
                    <a:pt x="956" y="3551"/>
                  </a:moveTo>
                  <a:lnTo>
                    <a:pt x="1" y="0"/>
                  </a:lnTo>
                </a:path>
              </a:pathLst>
            </a:custGeom>
            <a:solidFill>
              <a:srgbClr val="5E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8"/>
            <p:cNvSpPr/>
            <p:nvPr/>
          </p:nvSpPr>
          <p:spPr>
            <a:xfrm>
              <a:off x="8518273" y="4427169"/>
              <a:ext cx="32181" cy="119569"/>
            </a:xfrm>
            <a:custGeom>
              <a:rect b="b" l="l" r="r" t="t"/>
              <a:pathLst>
                <a:path extrusionOk="0" h="3552" w="956">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8"/>
            <p:cNvSpPr/>
            <p:nvPr/>
          </p:nvSpPr>
          <p:spPr>
            <a:xfrm>
              <a:off x="7438585" y="4240949"/>
              <a:ext cx="60054" cy="256710"/>
            </a:xfrm>
            <a:custGeom>
              <a:rect b="b" l="l" r="r" t="t"/>
              <a:pathLst>
                <a:path extrusionOk="0" h="7626" w="1784">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8"/>
            <p:cNvSpPr/>
            <p:nvPr/>
          </p:nvSpPr>
          <p:spPr>
            <a:xfrm>
              <a:off x="7384187" y="4162751"/>
              <a:ext cx="146264" cy="124316"/>
            </a:xfrm>
            <a:custGeom>
              <a:rect b="b" l="l" r="r" t="t"/>
              <a:pathLst>
                <a:path extrusionOk="0" h="3693" w="4345">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8"/>
            <p:cNvSpPr/>
            <p:nvPr/>
          </p:nvSpPr>
          <p:spPr>
            <a:xfrm>
              <a:off x="7476893" y="4204526"/>
              <a:ext cx="11748" cy="24910"/>
            </a:xfrm>
            <a:custGeom>
              <a:rect b="b" l="l" r="r" t="t"/>
              <a:pathLst>
                <a:path extrusionOk="0" h="740" w="349">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8"/>
            <p:cNvSpPr/>
            <p:nvPr/>
          </p:nvSpPr>
          <p:spPr>
            <a:xfrm>
              <a:off x="7444442" y="4206781"/>
              <a:ext cx="17134" cy="15956"/>
            </a:xfrm>
            <a:custGeom>
              <a:rect b="b" l="l" r="r" t="t"/>
              <a:pathLst>
                <a:path extrusionOk="0" h="474" w="509">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8"/>
            <p:cNvSpPr/>
            <p:nvPr/>
          </p:nvSpPr>
          <p:spPr>
            <a:xfrm>
              <a:off x="7494969" y="4198736"/>
              <a:ext cx="17134" cy="16057"/>
            </a:xfrm>
            <a:custGeom>
              <a:rect b="b" l="l" r="r" t="t"/>
              <a:pathLst>
                <a:path extrusionOk="0" h="477" w="509">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8"/>
            <p:cNvSpPr/>
            <p:nvPr/>
          </p:nvSpPr>
          <p:spPr>
            <a:xfrm>
              <a:off x="7500490" y="4202271"/>
              <a:ext cx="9695" cy="9022"/>
            </a:xfrm>
            <a:custGeom>
              <a:rect b="b" l="l" r="r" t="t"/>
              <a:pathLst>
                <a:path extrusionOk="0" h="268" w="288">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8"/>
            <p:cNvSpPr/>
            <p:nvPr/>
          </p:nvSpPr>
          <p:spPr>
            <a:xfrm>
              <a:off x="7442389" y="4201497"/>
              <a:ext cx="15081" cy="4645"/>
            </a:xfrm>
            <a:custGeom>
              <a:rect b="b" l="l" r="r" t="t"/>
              <a:pathLst>
                <a:path extrusionOk="0" h="138" w="448">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8"/>
            <p:cNvSpPr/>
            <p:nvPr/>
          </p:nvSpPr>
          <p:spPr>
            <a:xfrm>
              <a:off x="7495912" y="4193081"/>
              <a:ext cx="15384" cy="3737"/>
            </a:xfrm>
            <a:custGeom>
              <a:rect b="b" l="l" r="r" t="t"/>
              <a:pathLst>
                <a:path extrusionOk="0" h="111" w="457">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8"/>
            <p:cNvSpPr/>
            <p:nvPr/>
          </p:nvSpPr>
          <p:spPr>
            <a:xfrm>
              <a:off x="7475311" y="4234620"/>
              <a:ext cx="15081" cy="6261"/>
            </a:xfrm>
            <a:custGeom>
              <a:rect b="b" l="l" r="r" t="t"/>
              <a:pathLst>
                <a:path extrusionOk="0" h="186" w="448">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3" name="Google Shape;1743;p48"/>
            <p:cNvGrpSpPr/>
            <p:nvPr/>
          </p:nvGrpSpPr>
          <p:grpSpPr>
            <a:xfrm>
              <a:off x="7409130" y="4189984"/>
              <a:ext cx="111187" cy="41977"/>
              <a:chOff x="7409130" y="4189984"/>
              <a:chExt cx="111187" cy="41977"/>
            </a:xfrm>
          </p:grpSpPr>
          <p:sp>
            <p:nvSpPr>
              <p:cNvPr id="1744" name="Google Shape;1744;p48"/>
              <p:cNvSpPr/>
              <p:nvPr/>
            </p:nvSpPr>
            <p:spPr>
              <a:xfrm>
                <a:off x="7435589" y="4197558"/>
                <a:ext cx="34235" cy="34403"/>
              </a:xfrm>
              <a:custGeom>
                <a:rect b="b" l="l" r="r" t="t"/>
                <a:pathLst>
                  <a:path extrusionOk="0" fill="none" h="1022" w="1017">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8"/>
              <p:cNvSpPr/>
              <p:nvPr/>
            </p:nvSpPr>
            <p:spPr>
              <a:xfrm>
                <a:off x="7486083" y="4189984"/>
                <a:ext cx="34235" cy="34235"/>
              </a:xfrm>
              <a:custGeom>
                <a:rect b="b" l="l" r="r" t="t"/>
                <a:pathLst>
                  <a:path extrusionOk="0" fill="none" h="1017" w="1017">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8"/>
              <p:cNvSpPr/>
              <p:nvPr/>
            </p:nvSpPr>
            <p:spPr>
              <a:xfrm>
                <a:off x="7468342" y="4209441"/>
                <a:ext cx="19053" cy="2895"/>
              </a:xfrm>
              <a:custGeom>
                <a:rect b="b" l="l" r="r" t="t"/>
                <a:pathLst>
                  <a:path extrusionOk="0" fill="none" h="86" w="566">
                    <a:moveTo>
                      <a:pt x="1" y="85"/>
                    </a:moveTo>
                    <a:lnTo>
                      <a:pt x="565" y="1"/>
                    </a:lnTo>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8"/>
              <p:cNvSpPr/>
              <p:nvPr/>
            </p:nvSpPr>
            <p:spPr>
              <a:xfrm>
                <a:off x="7409130" y="4214187"/>
                <a:ext cx="27738" cy="3063"/>
              </a:xfrm>
              <a:custGeom>
                <a:rect b="b" l="l" r="r" t="t"/>
                <a:pathLst>
                  <a:path extrusionOk="0" fill="none" h="91" w="824">
                    <a:moveTo>
                      <a:pt x="824" y="90"/>
                    </a:moveTo>
                    <a:lnTo>
                      <a:pt x="1" y="1"/>
                    </a:lnTo>
                  </a:path>
                </a:pathLst>
              </a:custGeom>
              <a:noFill/>
              <a:ln cap="rnd"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8" name="Google Shape;1748;p48"/>
            <p:cNvSpPr/>
            <p:nvPr/>
          </p:nvSpPr>
          <p:spPr>
            <a:xfrm>
              <a:off x="7852969" y="4099735"/>
              <a:ext cx="105633" cy="78703"/>
            </a:xfrm>
            <a:custGeom>
              <a:rect b="b" l="l" r="r" t="t"/>
              <a:pathLst>
                <a:path extrusionOk="0" h="2338" w="3138">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9" name="Google Shape;1749;p48"/>
            <p:cNvGrpSpPr/>
            <p:nvPr/>
          </p:nvGrpSpPr>
          <p:grpSpPr>
            <a:xfrm>
              <a:off x="7903463" y="4125521"/>
              <a:ext cx="47060" cy="40900"/>
              <a:chOff x="7903463" y="4125521"/>
              <a:chExt cx="47060" cy="40900"/>
            </a:xfrm>
          </p:grpSpPr>
          <p:sp>
            <p:nvSpPr>
              <p:cNvPr id="1750" name="Google Shape;1750;p48"/>
              <p:cNvSpPr/>
              <p:nvPr/>
            </p:nvSpPr>
            <p:spPr>
              <a:xfrm>
                <a:off x="7903463" y="4125521"/>
                <a:ext cx="35985" cy="20770"/>
              </a:xfrm>
              <a:custGeom>
                <a:rect b="b" l="l" r="r" t="t"/>
                <a:pathLst>
                  <a:path extrusionOk="0" h="617" w="1069">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8"/>
              <p:cNvSpPr/>
              <p:nvPr/>
            </p:nvSpPr>
            <p:spPr>
              <a:xfrm>
                <a:off x="7906964" y="4131378"/>
                <a:ext cx="40092" cy="25684"/>
              </a:xfrm>
              <a:custGeom>
                <a:rect b="b" l="l" r="r" t="t"/>
                <a:pathLst>
                  <a:path extrusionOk="0" h="763" w="1191">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8"/>
              <p:cNvSpPr/>
              <p:nvPr/>
            </p:nvSpPr>
            <p:spPr>
              <a:xfrm>
                <a:off x="7911710" y="4139625"/>
                <a:ext cx="38813" cy="26795"/>
              </a:xfrm>
              <a:custGeom>
                <a:rect b="b" l="l" r="r" t="t"/>
                <a:pathLst>
                  <a:path extrusionOk="0" h="796" w="1153">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48"/>
            <p:cNvSpPr/>
            <p:nvPr/>
          </p:nvSpPr>
          <p:spPr>
            <a:xfrm>
              <a:off x="7370015" y="4309990"/>
              <a:ext cx="68604" cy="194771"/>
            </a:xfrm>
            <a:custGeom>
              <a:rect b="b" l="l" r="r" t="t"/>
              <a:pathLst>
                <a:path extrusionOk="0" h="5786" w="2038">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8"/>
            <p:cNvSpPr/>
            <p:nvPr/>
          </p:nvSpPr>
          <p:spPr>
            <a:xfrm>
              <a:off x="7497023" y="4310933"/>
              <a:ext cx="71432" cy="192247"/>
            </a:xfrm>
            <a:custGeom>
              <a:rect b="b" l="l" r="r" t="t"/>
              <a:pathLst>
                <a:path extrusionOk="0" h="5711" w="2122">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
            <p:cNvSpPr/>
            <p:nvPr/>
          </p:nvSpPr>
          <p:spPr>
            <a:xfrm>
              <a:off x="7373516" y="4349409"/>
              <a:ext cx="144446" cy="738050"/>
            </a:xfrm>
            <a:custGeom>
              <a:rect b="b" l="l" r="r" t="t"/>
              <a:pathLst>
                <a:path extrusionOk="0" h="21925" w="4291">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8"/>
            <p:cNvSpPr/>
            <p:nvPr/>
          </p:nvSpPr>
          <p:spPr>
            <a:xfrm>
              <a:off x="7864044" y="4099735"/>
              <a:ext cx="30936" cy="29926"/>
            </a:xfrm>
            <a:custGeom>
              <a:rect b="b" l="l" r="r" t="t"/>
              <a:pathLst>
                <a:path extrusionOk="0" h="889" w="919">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8"/>
            <p:cNvSpPr/>
            <p:nvPr/>
          </p:nvSpPr>
          <p:spPr>
            <a:xfrm>
              <a:off x="7449996" y="4210316"/>
              <a:ext cx="9695" cy="9022"/>
            </a:xfrm>
            <a:custGeom>
              <a:rect b="b" l="l" r="r" t="t"/>
              <a:pathLst>
                <a:path extrusionOk="0" h="268" w="288">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48"/>
            <p:cNvGrpSpPr/>
            <p:nvPr/>
          </p:nvGrpSpPr>
          <p:grpSpPr>
            <a:xfrm>
              <a:off x="8343969" y="4173186"/>
              <a:ext cx="59885" cy="13667"/>
              <a:chOff x="8343969" y="4173186"/>
              <a:chExt cx="59885" cy="13667"/>
            </a:xfrm>
          </p:grpSpPr>
          <p:sp>
            <p:nvSpPr>
              <p:cNvPr id="1759" name="Google Shape;1759;p48"/>
              <p:cNvSpPr/>
              <p:nvPr/>
            </p:nvSpPr>
            <p:spPr>
              <a:xfrm>
                <a:off x="8394328" y="4177765"/>
                <a:ext cx="9526" cy="9089"/>
              </a:xfrm>
              <a:custGeom>
                <a:rect b="b" l="l" r="r" t="t"/>
                <a:pathLst>
                  <a:path extrusionOk="0" h="270" w="283">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8"/>
              <p:cNvSpPr/>
              <p:nvPr/>
            </p:nvSpPr>
            <p:spPr>
              <a:xfrm>
                <a:off x="8343969" y="4173186"/>
                <a:ext cx="9526" cy="9089"/>
              </a:xfrm>
              <a:custGeom>
                <a:rect b="b" l="l" r="r" t="t"/>
                <a:pathLst>
                  <a:path extrusionOk="0" h="270" w="283">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1" name="Google Shape;1761;p48"/>
            <p:cNvGrpSpPr/>
            <p:nvPr/>
          </p:nvGrpSpPr>
          <p:grpSpPr>
            <a:xfrm>
              <a:off x="7739751" y="3701523"/>
              <a:ext cx="458110" cy="709403"/>
              <a:chOff x="7554003" y="2113754"/>
              <a:chExt cx="371330" cy="575021"/>
            </a:xfrm>
          </p:grpSpPr>
          <p:grpSp>
            <p:nvGrpSpPr>
              <p:cNvPr id="1762" name="Google Shape;1762;p48"/>
              <p:cNvGrpSpPr/>
              <p:nvPr/>
            </p:nvGrpSpPr>
            <p:grpSpPr>
              <a:xfrm>
                <a:off x="7650277" y="2113754"/>
                <a:ext cx="186558" cy="544556"/>
                <a:chOff x="7650277" y="2113754"/>
                <a:chExt cx="186558" cy="544556"/>
              </a:xfrm>
            </p:grpSpPr>
            <p:sp>
              <p:nvSpPr>
                <p:cNvPr id="1763" name="Google Shape;1763;p48"/>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8"/>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8"/>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48"/>
              <p:cNvGrpSpPr/>
              <p:nvPr/>
            </p:nvGrpSpPr>
            <p:grpSpPr>
              <a:xfrm>
                <a:off x="7682425" y="2230764"/>
                <a:ext cx="122262" cy="310535"/>
                <a:chOff x="7682425" y="2230764"/>
                <a:chExt cx="122262" cy="310535"/>
              </a:xfrm>
            </p:grpSpPr>
            <p:sp>
              <p:nvSpPr>
                <p:cNvPr id="1767" name="Google Shape;1767;p48"/>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8"/>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8"/>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8"/>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8"/>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8"/>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48"/>
              <p:cNvGrpSpPr/>
              <p:nvPr/>
            </p:nvGrpSpPr>
            <p:grpSpPr>
              <a:xfrm>
                <a:off x="7682425" y="2230764"/>
                <a:ext cx="110379" cy="310535"/>
                <a:chOff x="7682425" y="2230764"/>
                <a:chExt cx="110379" cy="310535"/>
              </a:xfrm>
            </p:grpSpPr>
            <p:sp>
              <p:nvSpPr>
                <p:cNvPr id="1774" name="Google Shape;1774;p48"/>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8"/>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8"/>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8"/>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8"/>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8"/>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0" name="Google Shape;1780;p48"/>
              <p:cNvGrpSpPr/>
              <p:nvPr/>
            </p:nvGrpSpPr>
            <p:grpSpPr>
              <a:xfrm>
                <a:off x="7650277" y="2113754"/>
                <a:ext cx="186558" cy="544557"/>
                <a:chOff x="7650277" y="2113754"/>
                <a:chExt cx="186558" cy="544557"/>
              </a:xfrm>
            </p:grpSpPr>
            <p:sp>
              <p:nvSpPr>
                <p:cNvPr id="1781" name="Google Shape;1781;p48"/>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8"/>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48"/>
              <p:cNvGrpSpPr/>
              <p:nvPr/>
            </p:nvGrpSpPr>
            <p:grpSpPr>
              <a:xfrm>
                <a:off x="7554003" y="2175659"/>
                <a:ext cx="371330" cy="513115"/>
                <a:chOff x="7554003" y="2175659"/>
                <a:chExt cx="371330" cy="513115"/>
              </a:xfrm>
            </p:grpSpPr>
            <p:sp>
              <p:nvSpPr>
                <p:cNvPr id="1784" name="Google Shape;1784;p48"/>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8"/>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8"/>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8"/>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8"/>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8"/>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8"/>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8"/>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8"/>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8"/>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8"/>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8"/>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8"/>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8"/>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8"/>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99" name="Google Shape;1799;p48"/>
          <p:cNvSpPr/>
          <p:nvPr/>
        </p:nvSpPr>
        <p:spPr>
          <a:xfrm rot="8100000">
            <a:off x="6597584" y="28765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8"/>
          <p:cNvSpPr/>
          <p:nvPr/>
        </p:nvSpPr>
        <p:spPr>
          <a:xfrm rot="8100000">
            <a:off x="5827024" y="323886"/>
            <a:ext cx="494702" cy="494702"/>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8"/>
          <p:cNvSpPr/>
          <p:nvPr/>
        </p:nvSpPr>
        <p:spPr>
          <a:xfrm rot="8100000">
            <a:off x="6437299" y="1327345"/>
            <a:ext cx="297700" cy="297700"/>
          </a:xfrm>
          <a:custGeom>
            <a:rect b="b" l="l" r="r" t="t"/>
            <a:pathLst>
              <a:path extrusionOk="0" h="4606" w="4606">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8"/>
          <p:cNvSpPr/>
          <p:nvPr/>
        </p:nvSpPr>
        <p:spPr>
          <a:xfrm rot="8100000">
            <a:off x="7547414" y="1463317"/>
            <a:ext cx="297700" cy="297700"/>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8"/>
          <p:cNvSpPr/>
          <p:nvPr/>
        </p:nvSpPr>
        <p:spPr>
          <a:xfrm rot="8100000">
            <a:off x="7713582" y="561694"/>
            <a:ext cx="297700" cy="297700"/>
          </a:xfrm>
          <a:custGeom>
            <a:rect b="b" l="l" r="r" t="t"/>
            <a:pathLst>
              <a:path extrusionOk="0" h="4606" w="4606">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8"/>
          <p:cNvSpPr/>
          <p:nvPr/>
        </p:nvSpPr>
        <p:spPr>
          <a:xfrm rot="8100000">
            <a:off x="5975677" y="1976023"/>
            <a:ext cx="197389" cy="195192"/>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8"/>
          <p:cNvSpPr/>
          <p:nvPr/>
        </p:nvSpPr>
        <p:spPr>
          <a:xfrm rot="8100000">
            <a:off x="6786023" y="1769751"/>
            <a:ext cx="197325" cy="195192"/>
          </a:xfrm>
          <a:custGeom>
            <a:rect b="b" l="l" r="r" t="t"/>
            <a:pathLst>
              <a:path extrusionOk="0" h="3020" w="3053">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8"/>
          <p:cNvSpPr/>
          <p:nvPr/>
        </p:nvSpPr>
        <p:spPr>
          <a:xfrm rot="8100000">
            <a:off x="8113095" y="13067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8"/>
          <p:cNvSpPr/>
          <p:nvPr/>
        </p:nvSpPr>
        <p:spPr>
          <a:xfrm rot="8100000">
            <a:off x="7063666" y="90279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9"/>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50"/>
          <p:cNvSpPr/>
          <p:nvPr/>
        </p:nvSpPr>
        <p:spPr>
          <a:xfrm rot="-5400000">
            <a:off x="8818613" y="3000863"/>
            <a:ext cx="69430" cy="61641"/>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0"/>
          <p:cNvSpPr/>
          <p:nvPr/>
        </p:nvSpPr>
        <p:spPr>
          <a:xfrm rot="-5400000">
            <a:off x="6967322" y="1942876"/>
            <a:ext cx="56098" cy="56098"/>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0"/>
          <p:cNvSpPr/>
          <p:nvPr/>
        </p:nvSpPr>
        <p:spPr>
          <a:xfrm rot="-5400000">
            <a:off x="8399904" y="3352240"/>
            <a:ext cx="36026" cy="35651"/>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0"/>
          <p:cNvSpPr/>
          <p:nvPr/>
        </p:nvSpPr>
        <p:spPr>
          <a:xfrm rot="-5400000">
            <a:off x="7301098" y="2790666"/>
            <a:ext cx="36026" cy="35651"/>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0"/>
          <p:cNvSpPr/>
          <p:nvPr/>
        </p:nvSpPr>
        <p:spPr>
          <a:xfrm rot="-5400000">
            <a:off x="7884317" y="1430621"/>
            <a:ext cx="61716" cy="61790"/>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0"/>
          <p:cNvSpPr/>
          <p:nvPr/>
        </p:nvSpPr>
        <p:spPr>
          <a:xfrm rot="-5400000">
            <a:off x="6220641" y="2808267"/>
            <a:ext cx="61341" cy="61716"/>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0"/>
          <p:cNvSpPr/>
          <p:nvPr/>
        </p:nvSpPr>
        <p:spPr>
          <a:xfrm rot="-5400000">
            <a:off x="6933843" y="2839086"/>
            <a:ext cx="61716" cy="61716"/>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0"/>
          <p:cNvSpPr/>
          <p:nvPr/>
        </p:nvSpPr>
        <p:spPr>
          <a:xfrm rot="-5400000">
            <a:off x="7507588" y="1840904"/>
            <a:ext cx="61341" cy="61716"/>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0"/>
          <p:cNvSpPr/>
          <p:nvPr/>
        </p:nvSpPr>
        <p:spPr>
          <a:xfrm rot="-5400000">
            <a:off x="7709771" y="1116543"/>
            <a:ext cx="61341" cy="61790"/>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0"/>
          <p:cNvSpPr/>
          <p:nvPr/>
        </p:nvSpPr>
        <p:spPr>
          <a:xfrm rot="-5400000">
            <a:off x="566755" y="6353395"/>
            <a:ext cx="35651" cy="35951"/>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0"/>
          <p:cNvSpPr/>
          <p:nvPr/>
        </p:nvSpPr>
        <p:spPr>
          <a:xfrm rot="-5400000">
            <a:off x="7382248" y="1530945"/>
            <a:ext cx="67707" cy="59469"/>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0"/>
          <p:cNvSpPr/>
          <p:nvPr/>
        </p:nvSpPr>
        <p:spPr>
          <a:xfrm rot="-5400000">
            <a:off x="7253351" y="1391185"/>
            <a:ext cx="325280" cy="338612"/>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0"/>
          <p:cNvSpPr/>
          <p:nvPr/>
        </p:nvSpPr>
        <p:spPr>
          <a:xfrm rot="-5400000">
            <a:off x="6435332" y="1559700"/>
            <a:ext cx="444292" cy="428563"/>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0"/>
          <p:cNvSpPr/>
          <p:nvPr/>
        </p:nvSpPr>
        <p:spPr>
          <a:xfrm rot="-5400000">
            <a:off x="7483733" y="2425503"/>
            <a:ext cx="422497" cy="406319"/>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0"/>
          <p:cNvSpPr/>
          <p:nvPr/>
        </p:nvSpPr>
        <p:spPr>
          <a:xfrm rot="-5400000">
            <a:off x="8526517" y="2690792"/>
            <a:ext cx="36026" cy="36026"/>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0"/>
          <p:cNvSpPr/>
          <p:nvPr/>
        </p:nvSpPr>
        <p:spPr>
          <a:xfrm rot="-5400000">
            <a:off x="7050831" y="1214733"/>
            <a:ext cx="35951" cy="3595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0"/>
          <p:cNvSpPr/>
          <p:nvPr/>
        </p:nvSpPr>
        <p:spPr>
          <a:xfrm rot="-5400000">
            <a:off x="8399904" y="2825568"/>
            <a:ext cx="36026" cy="35651"/>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0"/>
          <p:cNvSpPr/>
          <p:nvPr/>
        </p:nvSpPr>
        <p:spPr>
          <a:xfrm rot="-5400000">
            <a:off x="6812136" y="2227707"/>
            <a:ext cx="35951" cy="35651"/>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0"/>
          <p:cNvSpPr/>
          <p:nvPr/>
        </p:nvSpPr>
        <p:spPr>
          <a:xfrm rot="-5400000">
            <a:off x="6405373" y="2203590"/>
            <a:ext cx="36026" cy="36026"/>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0"/>
          <p:cNvSpPr/>
          <p:nvPr/>
        </p:nvSpPr>
        <p:spPr>
          <a:xfrm rot="-5400000">
            <a:off x="8860143" y="3403843"/>
            <a:ext cx="36026" cy="3595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0"/>
          <p:cNvSpPr/>
          <p:nvPr/>
        </p:nvSpPr>
        <p:spPr>
          <a:xfrm rot="-5400000">
            <a:off x="6441136" y="3232106"/>
            <a:ext cx="35651" cy="36026"/>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0"/>
          <p:cNvSpPr/>
          <p:nvPr/>
        </p:nvSpPr>
        <p:spPr>
          <a:xfrm rot="-5400000">
            <a:off x="8023999" y="1261730"/>
            <a:ext cx="35651" cy="36026"/>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0"/>
          <p:cNvSpPr/>
          <p:nvPr/>
        </p:nvSpPr>
        <p:spPr>
          <a:xfrm rot="-5400000">
            <a:off x="3235354" y="6389308"/>
            <a:ext cx="61716" cy="61341"/>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0"/>
          <p:cNvSpPr/>
          <p:nvPr/>
        </p:nvSpPr>
        <p:spPr>
          <a:xfrm rot="-5400000">
            <a:off x="6339502" y="1232670"/>
            <a:ext cx="61416" cy="61341"/>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0"/>
          <p:cNvSpPr/>
          <p:nvPr/>
        </p:nvSpPr>
        <p:spPr>
          <a:xfrm rot="-1799949">
            <a:off x="4214014" y="2310426"/>
            <a:ext cx="6404181" cy="3747085"/>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a:latin typeface="Montserrat Medium"/>
              <a:ea typeface="Montserrat Medium"/>
              <a:cs typeface="Montserrat Medium"/>
              <a:sym typeface="Montserrat Medium"/>
            </a:endParaRPr>
          </a:p>
        </p:txBody>
      </p:sp>
      <p:sp>
        <p:nvSpPr>
          <p:cNvPr id="1844" name="Google Shape;1844;p50"/>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you know what helps you make your point crystal clear? Lists like this one:</a:t>
            </a:r>
            <a:endParaRPr/>
          </a:p>
          <a:p>
            <a:pPr indent="-317500" lvl="0" marL="457200" rtl="0" algn="l">
              <a:spcBef>
                <a:spcPts val="1000"/>
              </a:spcBef>
              <a:spcAft>
                <a:spcPts val="0"/>
              </a:spcAft>
              <a:buSzPts val="1400"/>
              <a:buChar char="●"/>
            </a:pPr>
            <a:r>
              <a:rPr lang="en"/>
              <a:t>They’re simple </a:t>
            </a:r>
            <a:endParaRPr/>
          </a:p>
          <a:p>
            <a:pPr indent="-317500" lvl="0" marL="457200" rtl="0" algn="l">
              <a:spcBef>
                <a:spcPts val="0"/>
              </a:spcBef>
              <a:spcAft>
                <a:spcPts val="0"/>
              </a:spcAft>
              <a:buSzPts val="1400"/>
              <a:buChar char="●"/>
            </a:pPr>
            <a:r>
              <a:rPr lang="en"/>
              <a:t>You can organize your ideas clearly</a:t>
            </a:r>
            <a:endParaRPr/>
          </a:p>
          <a:p>
            <a:pPr indent="-317500" lvl="0" marL="457200" rtl="0" algn="l">
              <a:spcBef>
                <a:spcPts val="0"/>
              </a:spcBef>
              <a:spcAft>
                <a:spcPts val="0"/>
              </a:spcAft>
              <a:buSzPts val="1400"/>
              <a:buChar char="●"/>
            </a:pPr>
            <a:r>
              <a:rPr lang="en"/>
              <a:t>You’ll never forget to buy milk!</a:t>
            </a:r>
            <a:endParaRPr/>
          </a:p>
          <a:p>
            <a:pPr indent="0" lvl="0" marL="0" rtl="0" algn="l">
              <a:spcBef>
                <a:spcPts val="1000"/>
              </a:spcBef>
              <a:spcAft>
                <a:spcPts val="0"/>
              </a:spcAft>
              <a:buNone/>
            </a:pPr>
            <a:r>
              <a:rPr lang="en"/>
              <a:t>And the most important thing: the audience won’t miss the point of your presentation</a:t>
            </a:r>
            <a:endParaRPr/>
          </a:p>
        </p:txBody>
      </p:sp>
      <p:grpSp>
        <p:nvGrpSpPr>
          <p:cNvPr id="1845" name="Google Shape;1845;p50"/>
          <p:cNvGrpSpPr/>
          <p:nvPr/>
        </p:nvGrpSpPr>
        <p:grpSpPr>
          <a:xfrm>
            <a:off x="5576752" y="2360816"/>
            <a:ext cx="3297939" cy="2874803"/>
            <a:chOff x="6964523" y="2113754"/>
            <a:chExt cx="1602108" cy="1396553"/>
          </a:xfrm>
        </p:grpSpPr>
        <p:sp>
          <p:nvSpPr>
            <p:cNvPr id="1846" name="Google Shape;1846;p50"/>
            <p:cNvSpPr/>
            <p:nvPr/>
          </p:nvSpPr>
          <p:spPr>
            <a:xfrm>
              <a:off x="6994433" y="2726240"/>
              <a:ext cx="134650" cy="92033"/>
            </a:xfrm>
            <a:custGeom>
              <a:rect b="b" l="l" r="r" t="t"/>
              <a:pathLst>
                <a:path extrusionOk="0" h="2734" w="400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0"/>
            <p:cNvSpPr/>
            <p:nvPr/>
          </p:nvSpPr>
          <p:spPr>
            <a:xfrm>
              <a:off x="7725950" y="3273893"/>
              <a:ext cx="75404" cy="111187"/>
            </a:xfrm>
            <a:custGeom>
              <a:rect b="b" l="l" r="r" t="t"/>
              <a:pathLst>
                <a:path extrusionOk="0" h="3303" w="224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0"/>
            <p:cNvSpPr/>
            <p:nvPr/>
          </p:nvSpPr>
          <p:spPr>
            <a:xfrm>
              <a:off x="7442547" y="2469026"/>
              <a:ext cx="189385" cy="184874"/>
            </a:xfrm>
            <a:custGeom>
              <a:rect b="b" l="l" r="r" t="t"/>
              <a:pathLst>
                <a:path extrusionOk="0" h="5492" w="5626">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0"/>
            <p:cNvSpPr/>
            <p:nvPr/>
          </p:nvSpPr>
          <p:spPr>
            <a:xfrm>
              <a:off x="7083604" y="2719912"/>
              <a:ext cx="735189" cy="784134"/>
            </a:xfrm>
            <a:custGeom>
              <a:rect b="b" l="l" r="r" t="t"/>
              <a:pathLst>
                <a:path extrusionOk="0" h="23294" w="2184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0"/>
            <p:cNvSpPr/>
            <p:nvPr/>
          </p:nvSpPr>
          <p:spPr>
            <a:xfrm>
              <a:off x="7521721" y="2721460"/>
              <a:ext cx="103411" cy="278389"/>
            </a:xfrm>
            <a:custGeom>
              <a:rect b="b" l="l" r="r" t="t"/>
              <a:pathLst>
                <a:path extrusionOk="0" h="8270" w="3072">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0"/>
            <p:cNvSpPr/>
            <p:nvPr/>
          </p:nvSpPr>
          <p:spPr>
            <a:xfrm>
              <a:off x="7424335" y="2721460"/>
              <a:ext cx="97419" cy="278389"/>
            </a:xfrm>
            <a:custGeom>
              <a:rect b="b" l="l" r="r" t="t"/>
              <a:pathLst>
                <a:path extrusionOk="0" h="8270" w="2894">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0"/>
            <p:cNvSpPr/>
            <p:nvPr/>
          </p:nvSpPr>
          <p:spPr>
            <a:xfrm>
              <a:off x="7499066" y="2754382"/>
              <a:ext cx="54331" cy="245467"/>
            </a:xfrm>
            <a:custGeom>
              <a:rect b="b" l="l" r="r" t="t"/>
              <a:pathLst>
                <a:path extrusionOk="0" h="7292" w="1614">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0"/>
            <p:cNvSpPr/>
            <p:nvPr/>
          </p:nvSpPr>
          <p:spPr>
            <a:xfrm>
              <a:off x="7456315" y="2553923"/>
              <a:ext cx="146869" cy="209583"/>
            </a:xfrm>
            <a:custGeom>
              <a:rect b="b" l="l" r="r" t="t"/>
              <a:pathLst>
                <a:path extrusionOk="0" h="6226" w="4363">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4" name="Google Shape;1854;p50"/>
            <p:cNvGrpSpPr/>
            <p:nvPr/>
          </p:nvGrpSpPr>
          <p:grpSpPr>
            <a:xfrm>
              <a:off x="6999684" y="2599199"/>
              <a:ext cx="791706" cy="776389"/>
              <a:chOff x="6999684" y="2599199"/>
              <a:chExt cx="791706" cy="776389"/>
            </a:xfrm>
          </p:grpSpPr>
          <p:sp>
            <p:nvSpPr>
              <p:cNvPr id="1855" name="Google Shape;1855;p50"/>
              <p:cNvSpPr/>
              <p:nvPr/>
            </p:nvSpPr>
            <p:spPr>
              <a:xfrm>
                <a:off x="6999684" y="2773368"/>
                <a:ext cx="56856" cy="13566"/>
              </a:xfrm>
              <a:custGeom>
                <a:rect b="b" l="l" r="r" t="t"/>
                <a:pathLst>
                  <a:path extrusionOk="0" h="403" w="1689">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0"/>
              <p:cNvSpPr/>
              <p:nvPr/>
            </p:nvSpPr>
            <p:spPr>
              <a:xfrm>
                <a:off x="6999819" y="2762932"/>
                <a:ext cx="58775" cy="12758"/>
              </a:xfrm>
              <a:custGeom>
                <a:rect b="b" l="l" r="r" t="t"/>
                <a:pathLst>
                  <a:path extrusionOk="0" h="379" w="1746">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0"/>
              <p:cNvSpPr/>
              <p:nvPr/>
            </p:nvSpPr>
            <p:spPr>
              <a:xfrm>
                <a:off x="7011702" y="2756435"/>
                <a:ext cx="50561" cy="8651"/>
              </a:xfrm>
              <a:custGeom>
                <a:rect b="b" l="l" r="r" t="t"/>
                <a:pathLst>
                  <a:path extrusionOk="0" h="257" w="1502">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0"/>
              <p:cNvSpPr/>
              <p:nvPr/>
            </p:nvSpPr>
            <p:spPr>
              <a:xfrm>
                <a:off x="7751769" y="3310956"/>
                <a:ext cx="18077" cy="55745"/>
              </a:xfrm>
              <a:custGeom>
                <a:rect b="b" l="l" r="r" t="t"/>
                <a:pathLst>
                  <a:path extrusionOk="0" h="1656" w="537">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0"/>
              <p:cNvSpPr/>
              <p:nvPr/>
            </p:nvSpPr>
            <p:spPr>
              <a:xfrm>
                <a:off x="7759848" y="3314120"/>
                <a:ext cx="20467" cy="59549"/>
              </a:xfrm>
              <a:custGeom>
                <a:rect b="b" l="l" r="r" t="t"/>
                <a:pathLst>
                  <a:path extrusionOk="0" h="1769" w="608">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0"/>
              <p:cNvSpPr/>
              <p:nvPr/>
            </p:nvSpPr>
            <p:spPr>
              <a:xfrm>
                <a:off x="7769678" y="3319169"/>
                <a:ext cx="21712" cy="56418"/>
              </a:xfrm>
              <a:custGeom>
                <a:rect b="b" l="l" r="r" t="t"/>
                <a:pathLst>
                  <a:path extrusionOk="0" h="1676" w="645">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0"/>
              <p:cNvSpPr/>
              <p:nvPr/>
            </p:nvSpPr>
            <p:spPr>
              <a:xfrm>
                <a:off x="7498258" y="2599199"/>
                <a:ext cx="16360" cy="24944"/>
              </a:xfrm>
              <a:custGeom>
                <a:rect b="b" l="l" r="r" t="t"/>
                <a:pathLst>
                  <a:path extrusionOk="0" h="741" w="486">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2" name="Google Shape;1862;p50"/>
            <p:cNvSpPr/>
            <p:nvPr/>
          </p:nvSpPr>
          <p:spPr>
            <a:xfrm>
              <a:off x="7535152" y="2601521"/>
              <a:ext cx="17942" cy="16798"/>
            </a:xfrm>
            <a:custGeom>
              <a:rect b="b" l="l" r="r" t="t"/>
              <a:pathLst>
                <a:path extrusionOk="0" h="499" w="533">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0"/>
            <p:cNvSpPr/>
            <p:nvPr/>
          </p:nvSpPr>
          <p:spPr>
            <a:xfrm>
              <a:off x="7537239" y="2605359"/>
              <a:ext cx="9998" cy="9426"/>
            </a:xfrm>
            <a:custGeom>
              <a:rect b="b" l="l" r="r" t="t"/>
              <a:pathLst>
                <a:path extrusionOk="0" h="280" w="297">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0"/>
            <p:cNvSpPr/>
            <p:nvPr/>
          </p:nvSpPr>
          <p:spPr>
            <a:xfrm>
              <a:off x="7478161" y="2593914"/>
              <a:ext cx="17942" cy="16798"/>
            </a:xfrm>
            <a:custGeom>
              <a:rect b="b" l="l" r="r" t="t"/>
              <a:pathLst>
                <a:path extrusionOk="0" h="499" w="533">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0"/>
            <p:cNvSpPr/>
            <p:nvPr/>
          </p:nvSpPr>
          <p:spPr>
            <a:xfrm>
              <a:off x="7480215" y="2597717"/>
              <a:ext cx="10166" cy="9358"/>
            </a:xfrm>
            <a:custGeom>
              <a:rect b="b" l="l" r="r" t="t"/>
              <a:pathLst>
                <a:path extrusionOk="0" h="278" w="302">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0"/>
            <p:cNvSpPr/>
            <p:nvPr/>
          </p:nvSpPr>
          <p:spPr>
            <a:xfrm>
              <a:off x="7538821" y="2594789"/>
              <a:ext cx="15855" cy="5723"/>
            </a:xfrm>
            <a:custGeom>
              <a:rect b="b" l="l" r="r" t="t"/>
              <a:pathLst>
                <a:path extrusionOk="0" fill="none" h="170" w="471">
                  <a:moveTo>
                    <a:pt x="470" y="170"/>
                  </a:moveTo>
                  <a:cubicBezTo>
                    <a:pt x="470" y="170"/>
                    <a:pt x="282" y="0"/>
                    <a:pt x="0" y="80"/>
                  </a:cubicBezTo>
                </a:path>
              </a:pathLst>
            </a:custGeom>
            <a:noFill/>
            <a:ln cap="rnd" cmpd="sng" w="2000">
              <a:solidFill>
                <a:schemeClr val="accent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0"/>
            <p:cNvSpPr/>
            <p:nvPr/>
          </p:nvSpPr>
          <p:spPr>
            <a:xfrm>
              <a:off x="7478801" y="2586373"/>
              <a:ext cx="16192" cy="5285"/>
            </a:xfrm>
            <a:custGeom>
              <a:rect b="b" l="l" r="r" t="t"/>
              <a:pathLst>
                <a:path extrusionOk="0" fill="none" h="157" w="481">
                  <a:moveTo>
                    <a:pt x="0" y="118"/>
                  </a:moveTo>
                  <a:cubicBezTo>
                    <a:pt x="0" y="118"/>
                    <a:pt x="226" y="1"/>
                    <a:pt x="480" y="156"/>
                  </a:cubicBezTo>
                </a:path>
              </a:pathLst>
            </a:custGeom>
            <a:noFill/>
            <a:ln cap="rnd" cmpd="sng" w="2000">
              <a:solidFill>
                <a:schemeClr val="accent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0"/>
            <p:cNvSpPr/>
            <p:nvPr/>
          </p:nvSpPr>
          <p:spPr>
            <a:xfrm>
              <a:off x="7498595" y="2633904"/>
              <a:ext cx="19827" cy="9325"/>
            </a:xfrm>
            <a:custGeom>
              <a:rect b="b" l="l" r="r" t="t"/>
              <a:pathLst>
                <a:path extrusionOk="0" h="277" w="589">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0"/>
            <p:cNvSpPr/>
            <p:nvPr/>
          </p:nvSpPr>
          <p:spPr>
            <a:xfrm>
              <a:off x="7526299" y="2592230"/>
              <a:ext cx="36625" cy="36625"/>
            </a:xfrm>
            <a:custGeom>
              <a:rect b="b" l="l" r="r" t="t"/>
              <a:pathLst>
                <a:path extrusionOk="0" fill="none" h="1088" w="1088">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0"/>
            <p:cNvSpPr/>
            <p:nvPr/>
          </p:nvSpPr>
          <p:spPr>
            <a:xfrm>
              <a:off x="7468500" y="2584185"/>
              <a:ext cx="36456" cy="36591"/>
            </a:xfrm>
            <a:custGeom>
              <a:rect b="b" l="l" r="r" t="t"/>
              <a:pathLst>
                <a:path extrusionOk="0" fill="none" h="1087" w="1083">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0"/>
            <p:cNvSpPr/>
            <p:nvPr/>
          </p:nvSpPr>
          <p:spPr>
            <a:xfrm>
              <a:off x="7503644" y="2604753"/>
              <a:ext cx="23968" cy="3501"/>
            </a:xfrm>
            <a:custGeom>
              <a:rect b="b" l="l" r="r" t="t"/>
              <a:pathLst>
                <a:path extrusionOk="0" fill="none" h="104" w="712">
                  <a:moveTo>
                    <a:pt x="711" y="104"/>
                  </a:moveTo>
                  <a:lnTo>
                    <a:pt x="1" y="1"/>
                  </a:lnTo>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0"/>
            <p:cNvSpPr/>
            <p:nvPr/>
          </p:nvSpPr>
          <p:spPr>
            <a:xfrm>
              <a:off x="7561442" y="2605561"/>
              <a:ext cx="25382" cy="7305"/>
            </a:xfrm>
            <a:custGeom>
              <a:rect b="b" l="l" r="r" t="t"/>
              <a:pathLst>
                <a:path extrusionOk="0" fill="none" h="217" w="754">
                  <a:moveTo>
                    <a:pt x="1" y="216"/>
                  </a:moveTo>
                  <a:lnTo>
                    <a:pt x="753" y="0"/>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0"/>
            <p:cNvSpPr/>
            <p:nvPr/>
          </p:nvSpPr>
          <p:spPr>
            <a:xfrm>
              <a:off x="7521249" y="2999814"/>
              <a:ext cx="33427" cy="510492"/>
            </a:xfrm>
            <a:custGeom>
              <a:rect b="b" l="l" r="r" t="t"/>
              <a:pathLst>
                <a:path extrusionOk="0" h="15165" w="993">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0"/>
            <p:cNvSpPr/>
            <p:nvPr/>
          </p:nvSpPr>
          <p:spPr>
            <a:xfrm>
              <a:off x="7710600" y="2916062"/>
              <a:ext cx="106138" cy="167841"/>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0"/>
            <p:cNvSpPr/>
            <p:nvPr/>
          </p:nvSpPr>
          <p:spPr>
            <a:xfrm>
              <a:off x="8403473" y="2615491"/>
              <a:ext cx="118660" cy="88398"/>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0"/>
            <p:cNvSpPr/>
            <p:nvPr/>
          </p:nvSpPr>
          <p:spPr>
            <a:xfrm>
              <a:off x="8468711" y="2644172"/>
              <a:ext cx="48339" cy="21578"/>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0"/>
            <p:cNvSpPr/>
            <p:nvPr/>
          </p:nvSpPr>
          <p:spPr>
            <a:xfrm>
              <a:off x="8465076" y="2634847"/>
              <a:ext cx="50090" cy="20938"/>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0"/>
            <p:cNvSpPr/>
            <p:nvPr/>
          </p:nvSpPr>
          <p:spPr>
            <a:xfrm>
              <a:off x="8459858" y="2631043"/>
              <a:ext cx="43559" cy="1619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0"/>
            <p:cNvSpPr/>
            <p:nvPr/>
          </p:nvSpPr>
          <p:spPr>
            <a:xfrm>
              <a:off x="7723594" y="2675377"/>
              <a:ext cx="719199" cy="828636"/>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0"/>
            <p:cNvSpPr/>
            <p:nvPr/>
          </p:nvSpPr>
          <p:spPr>
            <a:xfrm>
              <a:off x="7980135" y="2565974"/>
              <a:ext cx="140911" cy="433876"/>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0"/>
            <p:cNvSpPr/>
            <p:nvPr/>
          </p:nvSpPr>
          <p:spPr>
            <a:xfrm>
              <a:off x="7781695" y="2495418"/>
              <a:ext cx="346791" cy="306867"/>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0"/>
            <p:cNvSpPr/>
            <p:nvPr/>
          </p:nvSpPr>
          <p:spPr>
            <a:xfrm>
              <a:off x="7955864" y="2721460"/>
              <a:ext cx="112130" cy="278389"/>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0"/>
            <p:cNvSpPr/>
            <p:nvPr/>
          </p:nvSpPr>
          <p:spPr>
            <a:xfrm>
              <a:off x="8067960" y="2721460"/>
              <a:ext cx="89812" cy="278389"/>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0"/>
            <p:cNvSpPr/>
            <p:nvPr/>
          </p:nvSpPr>
          <p:spPr>
            <a:xfrm>
              <a:off x="8029484" y="2999814"/>
              <a:ext cx="40260" cy="504163"/>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0"/>
            <p:cNvSpPr/>
            <p:nvPr/>
          </p:nvSpPr>
          <p:spPr>
            <a:xfrm>
              <a:off x="8035981" y="2767510"/>
              <a:ext cx="51167" cy="23233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0"/>
            <p:cNvSpPr/>
            <p:nvPr/>
          </p:nvSpPr>
          <p:spPr>
            <a:xfrm>
              <a:off x="8073986" y="2609668"/>
              <a:ext cx="16023" cy="26290"/>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7" name="Google Shape;1887;p50"/>
            <p:cNvGrpSpPr/>
            <p:nvPr/>
          </p:nvGrpSpPr>
          <p:grpSpPr>
            <a:xfrm>
              <a:off x="8043286" y="2603709"/>
              <a:ext cx="70792" cy="24944"/>
              <a:chOff x="8043286" y="2603709"/>
              <a:chExt cx="70792" cy="24944"/>
            </a:xfrm>
          </p:grpSpPr>
          <p:sp>
            <p:nvSpPr>
              <p:cNvPr id="1888" name="Google Shape;1888;p50"/>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0"/>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0"/>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0"/>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50"/>
            <p:cNvSpPr/>
            <p:nvPr/>
          </p:nvSpPr>
          <p:spPr>
            <a:xfrm>
              <a:off x="8041064" y="2605493"/>
              <a:ext cx="15855" cy="5622"/>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0"/>
            <p:cNvSpPr/>
            <p:nvPr/>
          </p:nvSpPr>
          <p:spPr>
            <a:xfrm>
              <a:off x="8097280" y="2596910"/>
              <a:ext cx="16023" cy="4713"/>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0"/>
            <p:cNvSpPr/>
            <p:nvPr/>
          </p:nvSpPr>
          <p:spPr>
            <a:xfrm>
              <a:off x="8075568" y="2641176"/>
              <a:ext cx="16495" cy="7035"/>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5" name="Google Shape;1895;p50"/>
            <p:cNvGrpSpPr/>
            <p:nvPr/>
          </p:nvGrpSpPr>
          <p:grpSpPr>
            <a:xfrm>
              <a:off x="8006223" y="2594452"/>
              <a:ext cx="116405" cy="43728"/>
              <a:chOff x="8006223" y="2594452"/>
              <a:chExt cx="116405" cy="43728"/>
            </a:xfrm>
          </p:grpSpPr>
          <p:sp>
            <p:nvSpPr>
              <p:cNvPr id="1896" name="Google Shape;1896;p50"/>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0"/>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0"/>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0"/>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0" name="Google Shape;1900;p50"/>
            <p:cNvSpPr/>
            <p:nvPr/>
          </p:nvSpPr>
          <p:spPr>
            <a:xfrm>
              <a:off x="7939101" y="3110631"/>
              <a:ext cx="108797" cy="76212"/>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0"/>
            <p:cNvSpPr/>
            <p:nvPr/>
          </p:nvSpPr>
          <p:spPr>
            <a:xfrm>
              <a:off x="7976129" y="3142644"/>
              <a:ext cx="56553" cy="16023"/>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0"/>
            <p:cNvSpPr/>
            <p:nvPr/>
          </p:nvSpPr>
          <p:spPr>
            <a:xfrm>
              <a:off x="7972965" y="3152911"/>
              <a:ext cx="61165" cy="16124"/>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0"/>
            <p:cNvSpPr/>
            <p:nvPr/>
          </p:nvSpPr>
          <p:spPr>
            <a:xfrm>
              <a:off x="7971215" y="3164962"/>
              <a:ext cx="58943" cy="13802"/>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0"/>
            <p:cNvSpPr/>
            <p:nvPr/>
          </p:nvSpPr>
          <p:spPr>
            <a:xfrm>
              <a:off x="7890492" y="3064581"/>
              <a:ext cx="63656" cy="85536"/>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0"/>
            <p:cNvSpPr/>
            <p:nvPr/>
          </p:nvSpPr>
          <p:spPr>
            <a:xfrm>
              <a:off x="7890492" y="3064581"/>
              <a:ext cx="65743" cy="87792"/>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6" name="Google Shape;1906;p50"/>
            <p:cNvGrpSpPr/>
            <p:nvPr/>
          </p:nvGrpSpPr>
          <p:grpSpPr>
            <a:xfrm>
              <a:off x="7554003" y="2113754"/>
              <a:ext cx="371330" cy="575021"/>
              <a:chOff x="7554003" y="2113754"/>
              <a:chExt cx="371330" cy="575021"/>
            </a:xfrm>
          </p:grpSpPr>
          <p:grpSp>
            <p:nvGrpSpPr>
              <p:cNvPr id="1907" name="Google Shape;1907;p50"/>
              <p:cNvGrpSpPr/>
              <p:nvPr/>
            </p:nvGrpSpPr>
            <p:grpSpPr>
              <a:xfrm>
                <a:off x="7650277" y="2113754"/>
                <a:ext cx="186558" cy="544556"/>
                <a:chOff x="7650277" y="2113754"/>
                <a:chExt cx="186558" cy="544556"/>
              </a:xfrm>
            </p:grpSpPr>
            <p:sp>
              <p:nvSpPr>
                <p:cNvPr id="1908" name="Google Shape;1908;p50"/>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0"/>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0"/>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50"/>
              <p:cNvGrpSpPr/>
              <p:nvPr/>
            </p:nvGrpSpPr>
            <p:grpSpPr>
              <a:xfrm>
                <a:off x="7682425" y="2230764"/>
                <a:ext cx="122262" cy="310535"/>
                <a:chOff x="7682425" y="2230764"/>
                <a:chExt cx="122262" cy="310535"/>
              </a:xfrm>
            </p:grpSpPr>
            <p:sp>
              <p:nvSpPr>
                <p:cNvPr id="1912" name="Google Shape;1912;p50"/>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0"/>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0"/>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0"/>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0"/>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0"/>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8" name="Google Shape;1918;p50"/>
              <p:cNvGrpSpPr/>
              <p:nvPr/>
            </p:nvGrpSpPr>
            <p:grpSpPr>
              <a:xfrm>
                <a:off x="7682425" y="2230764"/>
                <a:ext cx="110379" cy="310535"/>
                <a:chOff x="7682425" y="2230764"/>
                <a:chExt cx="110379" cy="310535"/>
              </a:xfrm>
            </p:grpSpPr>
            <p:sp>
              <p:nvSpPr>
                <p:cNvPr id="1919" name="Google Shape;1919;p50"/>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0"/>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0"/>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0"/>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0"/>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0"/>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50"/>
              <p:cNvGrpSpPr/>
              <p:nvPr/>
            </p:nvGrpSpPr>
            <p:grpSpPr>
              <a:xfrm>
                <a:off x="7650277" y="2113754"/>
                <a:ext cx="186558" cy="544557"/>
                <a:chOff x="7650277" y="2113754"/>
                <a:chExt cx="186558" cy="544557"/>
              </a:xfrm>
            </p:grpSpPr>
            <p:sp>
              <p:nvSpPr>
                <p:cNvPr id="1926" name="Google Shape;1926;p50"/>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0"/>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50"/>
              <p:cNvGrpSpPr/>
              <p:nvPr/>
            </p:nvGrpSpPr>
            <p:grpSpPr>
              <a:xfrm>
                <a:off x="7554003" y="2175659"/>
                <a:ext cx="371330" cy="513115"/>
                <a:chOff x="7554003" y="2175659"/>
                <a:chExt cx="371330" cy="513115"/>
              </a:xfrm>
            </p:grpSpPr>
            <p:sp>
              <p:nvSpPr>
                <p:cNvPr id="1929" name="Google Shape;1929;p50"/>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0"/>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0"/>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0"/>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0"/>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0"/>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0"/>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0"/>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0"/>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0"/>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0"/>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0"/>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0"/>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0"/>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0"/>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4" name="Google Shape;1944;p50"/>
            <p:cNvGrpSpPr/>
            <p:nvPr/>
          </p:nvGrpSpPr>
          <p:grpSpPr>
            <a:xfrm>
              <a:off x="8389098" y="2332149"/>
              <a:ext cx="177533" cy="274917"/>
              <a:chOff x="7554003" y="2113754"/>
              <a:chExt cx="371330" cy="575021"/>
            </a:xfrm>
          </p:grpSpPr>
          <p:grpSp>
            <p:nvGrpSpPr>
              <p:cNvPr id="1945" name="Google Shape;1945;p50"/>
              <p:cNvGrpSpPr/>
              <p:nvPr/>
            </p:nvGrpSpPr>
            <p:grpSpPr>
              <a:xfrm>
                <a:off x="7650277" y="2113754"/>
                <a:ext cx="186558" cy="544556"/>
                <a:chOff x="7650277" y="2113754"/>
                <a:chExt cx="186558" cy="544556"/>
              </a:xfrm>
            </p:grpSpPr>
            <p:sp>
              <p:nvSpPr>
                <p:cNvPr id="1946" name="Google Shape;1946;p50"/>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0"/>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0"/>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50"/>
              <p:cNvGrpSpPr/>
              <p:nvPr/>
            </p:nvGrpSpPr>
            <p:grpSpPr>
              <a:xfrm>
                <a:off x="7682425" y="2230764"/>
                <a:ext cx="122262" cy="310535"/>
                <a:chOff x="7682425" y="2230764"/>
                <a:chExt cx="122262" cy="310535"/>
              </a:xfrm>
            </p:grpSpPr>
            <p:sp>
              <p:nvSpPr>
                <p:cNvPr id="1950" name="Google Shape;1950;p50"/>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6" name="Google Shape;1956;p50"/>
              <p:cNvGrpSpPr/>
              <p:nvPr/>
            </p:nvGrpSpPr>
            <p:grpSpPr>
              <a:xfrm>
                <a:off x="7682425" y="2230764"/>
                <a:ext cx="110379" cy="310535"/>
                <a:chOff x="7682425" y="2230764"/>
                <a:chExt cx="110379" cy="310535"/>
              </a:xfrm>
            </p:grpSpPr>
            <p:sp>
              <p:nvSpPr>
                <p:cNvPr id="1957" name="Google Shape;1957;p50"/>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50"/>
              <p:cNvGrpSpPr/>
              <p:nvPr/>
            </p:nvGrpSpPr>
            <p:grpSpPr>
              <a:xfrm>
                <a:off x="7650277" y="2113754"/>
                <a:ext cx="186558" cy="544557"/>
                <a:chOff x="7650277" y="2113754"/>
                <a:chExt cx="186558" cy="544557"/>
              </a:xfrm>
            </p:grpSpPr>
            <p:sp>
              <p:nvSpPr>
                <p:cNvPr id="1964" name="Google Shape;1964;p50"/>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50"/>
              <p:cNvGrpSpPr/>
              <p:nvPr/>
            </p:nvGrpSpPr>
            <p:grpSpPr>
              <a:xfrm>
                <a:off x="7554003" y="2175659"/>
                <a:ext cx="371330" cy="513115"/>
                <a:chOff x="7554003" y="2175659"/>
                <a:chExt cx="371330" cy="513115"/>
              </a:xfrm>
            </p:grpSpPr>
            <p:sp>
              <p:nvSpPr>
                <p:cNvPr id="1967" name="Google Shape;1967;p50"/>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0"/>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2" name="Google Shape;1982;p50"/>
            <p:cNvGrpSpPr/>
            <p:nvPr/>
          </p:nvGrpSpPr>
          <p:grpSpPr>
            <a:xfrm>
              <a:off x="6964523" y="2501674"/>
              <a:ext cx="177533" cy="274917"/>
              <a:chOff x="7554003" y="2113754"/>
              <a:chExt cx="371330" cy="575021"/>
            </a:xfrm>
          </p:grpSpPr>
          <p:grpSp>
            <p:nvGrpSpPr>
              <p:cNvPr id="1983" name="Google Shape;1983;p50"/>
              <p:cNvGrpSpPr/>
              <p:nvPr/>
            </p:nvGrpSpPr>
            <p:grpSpPr>
              <a:xfrm>
                <a:off x="7650277" y="2113754"/>
                <a:ext cx="186558" cy="544556"/>
                <a:chOff x="7650277" y="2113754"/>
                <a:chExt cx="186558" cy="544556"/>
              </a:xfrm>
            </p:grpSpPr>
            <p:sp>
              <p:nvSpPr>
                <p:cNvPr id="1984" name="Google Shape;1984;p50"/>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0"/>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50"/>
              <p:cNvGrpSpPr/>
              <p:nvPr/>
            </p:nvGrpSpPr>
            <p:grpSpPr>
              <a:xfrm>
                <a:off x="7682425" y="2230764"/>
                <a:ext cx="122262" cy="310535"/>
                <a:chOff x="7682425" y="2230764"/>
                <a:chExt cx="122262" cy="310535"/>
              </a:xfrm>
            </p:grpSpPr>
            <p:sp>
              <p:nvSpPr>
                <p:cNvPr id="1988" name="Google Shape;1988;p50"/>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0"/>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0"/>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0"/>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50"/>
              <p:cNvGrpSpPr/>
              <p:nvPr/>
            </p:nvGrpSpPr>
            <p:grpSpPr>
              <a:xfrm>
                <a:off x="7682425" y="2230764"/>
                <a:ext cx="110379" cy="310535"/>
                <a:chOff x="7682425" y="2230764"/>
                <a:chExt cx="110379" cy="310535"/>
              </a:xfrm>
            </p:grpSpPr>
            <p:sp>
              <p:nvSpPr>
                <p:cNvPr id="1995" name="Google Shape;1995;p50"/>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0"/>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0"/>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0"/>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50"/>
              <p:cNvGrpSpPr/>
              <p:nvPr/>
            </p:nvGrpSpPr>
            <p:grpSpPr>
              <a:xfrm>
                <a:off x="7650277" y="2113754"/>
                <a:ext cx="186558" cy="544557"/>
                <a:chOff x="7650277" y="2113754"/>
                <a:chExt cx="186558" cy="544557"/>
              </a:xfrm>
            </p:grpSpPr>
            <p:sp>
              <p:nvSpPr>
                <p:cNvPr id="2002" name="Google Shape;2002;p50"/>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4" name="Google Shape;2004;p50"/>
              <p:cNvGrpSpPr/>
              <p:nvPr/>
            </p:nvGrpSpPr>
            <p:grpSpPr>
              <a:xfrm>
                <a:off x="7554003" y="2175659"/>
                <a:ext cx="371330" cy="513115"/>
                <a:chOff x="7554003" y="2175659"/>
                <a:chExt cx="371330" cy="513115"/>
              </a:xfrm>
            </p:grpSpPr>
            <p:sp>
              <p:nvSpPr>
                <p:cNvPr id="2005" name="Google Shape;2005;p50"/>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0"/>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0"/>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51"/>
          <p:cNvSpPr/>
          <p:nvPr/>
        </p:nvSpPr>
        <p:spPr>
          <a:xfrm rot="-5400000">
            <a:off x="8818613" y="3000863"/>
            <a:ext cx="69430" cy="61641"/>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1"/>
          <p:cNvSpPr/>
          <p:nvPr/>
        </p:nvSpPr>
        <p:spPr>
          <a:xfrm rot="-5400000">
            <a:off x="6967322" y="1942876"/>
            <a:ext cx="56098" cy="56098"/>
          </a:xfrm>
          <a:custGeom>
            <a:rect b="b" l="l" r="r" t="t"/>
            <a:pathLst>
              <a:path extrusionOk="0" h="749" w="749">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1"/>
          <p:cNvSpPr/>
          <p:nvPr/>
        </p:nvSpPr>
        <p:spPr>
          <a:xfrm rot="-5400000">
            <a:off x="8399904" y="3352240"/>
            <a:ext cx="36026" cy="35651"/>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1"/>
          <p:cNvSpPr/>
          <p:nvPr/>
        </p:nvSpPr>
        <p:spPr>
          <a:xfrm rot="-5400000">
            <a:off x="7301098" y="2790666"/>
            <a:ext cx="36026" cy="35651"/>
          </a:xfrm>
          <a:custGeom>
            <a:rect b="b" l="l" r="r" t="t"/>
            <a:pathLst>
              <a:path extrusionOk="0" h="476" w="481">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1"/>
          <p:cNvSpPr/>
          <p:nvPr/>
        </p:nvSpPr>
        <p:spPr>
          <a:xfrm rot="-5400000">
            <a:off x="7884317" y="1430621"/>
            <a:ext cx="61716" cy="61790"/>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1"/>
          <p:cNvSpPr/>
          <p:nvPr/>
        </p:nvSpPr>
        <p:spPr>
          <a:xfrm rot="-5400000">
            <a:off x="6220641" y="2808267"/>
            <a:ext cx="61341" cy="61716"/>
          </a:xfrm>
          <a:custGeom>
            <a:rect b="b" l="l" r="r" t="t"/>
            <a:pathLst>
              <a:path extrusionOk="0" h="824" w="819">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1"/>
          <p:cNvSpPr/>
          <p:nvPr/>
        </p:nvSpPr>
        <p:spPr>
          <a:xfrm rot="-5400000">
            <a:off x="6933843" y="2839086"/>
            <a:ext cx="61716" cy="61716"/>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1"/>
          <p:cNvSpPr/>
          <p:nvPr/>
        </p:nvSpPr>
        <p:spPr>
          <a:xfrm rot="-5400000">
            <a:off x="7507588" y="1840904"/>
            <a:ext cx="61341" cy="61716"/>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1"/>
          <p:cNvSpPr/>
          <p:nvPr/>
        </p:nvSpPr>
        <p:spPr>
          <a:xfrm rot="-5400000">
            <a:off x="7709771" y="1116543"/>
            <a:ext cx="61341" cy="61790"/>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1"/>
          <p:cNvSpPr/>
          <p:nvPr/>
        </p:nvSpPr>
        <p:spPr>
          <a:xfrm rot="-5400000">
            <a:off x="566755" y="6353395"/>
            <a:ext cx="35651" cy="35951"/>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1"/>
          <p:cNvSpPr/>
          <p:nvPr/>
        </p:nvSpPr>
        <p:spPr>
          <a:xfrm rot="-5400000">
            <a:off x="7382248" y="1530945"/>
            <a:ext cx="67707" cy="59469"/>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1"/>
          <p:cNvSpPr/>
          <p:nvPr/>
        </p:nvSpPr>
        <p:spPr>
          <a:xfrm rot="-5400000">
            <a:off x="7253351" y="1391185"/>
            <a:ext cx="325280" cy="338612"/>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1"/>
          <p:cNvSpPr/>
          <p:nvPr/>
        </p:nvSpPr>
        <p:spPr>
          <a:xfrm rot="-5400000">
            <a:off x="6435332" y="1559700"/>
            <a:ext cx="444292" cy="428563"/>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1"/>
          <p:cNvSpPr/>
          <p:nvPr/>
        </p:nvSpPr>
        <p:spPr>
          <a:xfrm rot="-5400000">
            <a:off x="7483733" y="2425503"/>
            <a:ext cx="422497" cy="406319"/>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1"/>
          <p:cNvSpPr/>
          <p:nvPr/>
        </p:nvSpPr>
        <p:spPr>
          <a:xfrm rot="-5400000">
            <a:off x="8526517" y="2690792"/>
            <a:ext cx="36026" cy="36026"/>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1"/>
          <p:cNvSpPr/>
          <p:nvPr/>
        </p:nvSpPr>
        <p:spPr>
          <a:xfrm rot="-5400000">
            <a:off x="7050831" y="1214733"/>
            <a:ext cx="35951" cy="3595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1"/>
          <p:cNvSpPr/>
          <p:nvPr/>
        </p:nvSpPr>
        <p:spPr>
          <a:xfrm rot="-5400000">
            <a:off x="8399904" y="2825568"/>
            <a:ext cx="36026" cy="35651"/>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1"/>
          <p:cNvSpPr/>
          <p:nvPr/>
        </p:nvSpPr>
        <p:spPr>
          <a:xfrm rot="-5400000">
            <a:off x="6812136" y="2227707"/>
            <a:ext cx="35951" cy="35651"/>
          </a:xfrm>
          <a:custGeom>
            <a:rect b="b" l="l" r="r" t="t"/>
            <a:pathLst>
              <a:path extrusionOk="0" h="476" w="48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1"/>
          <p:cNvSpPr/>
          <p:nvPr/>
        </p:nvSpPr>
        <p:spPr>
          <a:xfrm rot="-5400000">
            <a:off x="6405373" y="2203590"/>
            <a:ext cx="36026" cy="36026"/>
          </a:xfrm>
          <a:custGeom>
            <a:rect b="b" l="l" r="r" t="t"/>
            <a:pathLst>
              <a:path extrusionOk="0" h="481" w="481">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1"/>
          <p:cNvSpPr/>
          <p:nvPr/>
        </p:nvSpPr>
        <p:spPr>
          <a:xfrm rot="-5400000">
            <a:off x="8860143" y="3403843"/>
            <a:ext cx="36026" cy="3595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1"/>
          <p:cNvSpPr/>
          <p:nvPr/>
        </p:nvSpPr>
        <p:spPr>
          <a:xfrm rot="-5400000">
            <a:off x="6441136" y="3232106"/>
            <a:ext cx="35651" cy="36026"/>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1"/>
          <p:cNvSpPr/>
          <p:nvPr/>
        </p:nvSpPr>
        <p:spPr>
          <a:xfrm rot="-5400000">
            <a:off x="8023999" y="1261730"/>
            <a:ext cx="35651" cy="36026"/>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1"/>
          <p:cNvSpPr/>
          <p:nvPr/>
        </p:nvSpPr>
        <p:spPr>
          <a:xfrm rot="-5400000">
            <a:off x="3235354" y="6389308"/>
            <a:ext cx="61716" cy="61341"/>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1"/>
          <p:cNvSpPr/>
          <p:nvPr/>
        </p:nvSpPr>
        <p:spPr>
          <a:xfrm rot="-5400000">
            <a:off x="6339502" y="1232670"/>
            <a:ext cx="61416" cy="61341"/>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1"/>
          <p:cNvSpPr/>
          <p:nvPr/>
        </p:nvSpPr>
        <p:spPr>
          <a:xfrm rot="-1799949">
            <a:off x="4214014" y="2310426"/>
            <a:ext cx="6404181" cy="3747085"/>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a:latin typeface="Montserrat Medium"/>
              <a:ea typeface="Montserrat Medium"/>
              <a:cs typeface="Montserrat Medium"/>
              <a:sym typeface="Montserrat Medium"/>
            </a:endParaRPr>
          </a:p>
        </p:txBody>
      </p:sp>
      <p:sp>
        <p:nvSpPr>
          <p:cNvPr id="2050" name="Google Shape;2050;p51"/>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you know what helps you make your point crystal clear? Lists like this one:</a:t>
            </a:r>
            <a:endParaRPr/>
          </a:p>
          <a:p>
            <a:pPr indent="-317500" lvl="0" marL="457200" rtl="0" algn="l">
              <a:spcBef>
                <a:spcPts val="1000"/>
              </a:spcBef>
              <a:spcAft>
                <a:spcPts val="0"/>
              </a:spcAft>
              <a:buSzPts val="1400"/>
              <a:buChar char="●"/>
            </a:pPr>
            <a:r>
              <a:rPr lang="en"/>
              <a:t>They’re simple </a:t>
            </a:r>
            <a:endParaRPr/>
          </a:p>
          <a:p>
            <a:pPr indent="-317500" lvl="0" marL="457200" rtl="0" algn="l">
              <a:spcBef>
                <a:spcPts val="0"/>
              </a:spcBef>
              <a:spcAft>
                <a:spcPts val="0"/>
              </a:spcAft>
              <a:buSzPts val="1400"/>
              <a:buChar char="●"/>
            </a:pPr>
            <a:r>
              <a:rPr lang="en"/>
              <a:t>You can organize your ideas clearly</a:t>
            </a:r>
            <a:endParaRPr/>
          </a:p>
          <a:p>
            <a:pPr indent="-317500" lvl="0" marL="457200" rtl="0" algn="l">
              <a:spcBef>
                <a:spcPts val="0"/>
              </a:spcBef>
              <a:spcAft>
                <a:spcPts val="0"/>
              </a:spcAft>
              <a:buSzPts val="1400"/>
              <a:buChar char="●"/>
            </a:pPr>
            <a:r>
              <a:rPr lang="en"/>
              <a:t>You’ll never forget to buy milk!</a:t>
            </a:r>
            <a:endParaRPr/>
          </a:p>
          <a:p>
            <a:pPr indent="0" lvl="0" marL="0" rtl="0" algn="l">
              <a:spcBef>
                <a:spcPts val="1000"/>
              </a:spcBef>
              <a:spcAft>
                <a:spcPts val="0"/>
              </a:spcAft>
              <a:buNone/>
            </a:pPr>
            <a:r>
              <a:rPr lang="en"/>
              <a:t>And the most important thing: the audience won’t miss the point of your presentation</a:t>
            </a:r>
            <a:endParaRPr/>
          </a:p>
        </p:txBody>
      </p:sp>
      <p:grpSp>
        <p:nvGrpSpPr>
          <p:cNvPr id="2051" name="Google Shape;2051;p51"/>
          <p:cNvGrpSpPr/>
          <p:nvPr/>
        </p:nvGrpSpPr>
        <p:grpSpPr>
          <a:xfrm>
            <a:off x="5576752" y="2360816"/>
            <a:ext cx="3297939" cy="2874803"/>
            <a:chOff x="6964523" y="2113754"/>
            <a:chExt cx="1602108" cy="1396553"/>
          </a:xfrm>
        </p:grpSpPr>
        <p:sp>
          <p:nvSpPr>
            <p:cNvPr id="2052" name="Google Shape;2052;p51"/>
            <p:cNvSpPr/>
            <p:nvPr/>
          </p:nvSpPr>
          <p:spPr>
            <a:xfrm>
              <a:off x="6994433" y="2726240"/>
              <a:ext cx="134650" cy="92033"/>
            </a:xfrm>
            <a:custGeom>
              <a:rect b="b" l="l" r="r" t="t"/>
              <a:pathLst>
                <a:path extrusionOk="0" h="2734" w="400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1"/>
            <p:cNvSpPr/>
            <p:nvPr/>
          </p:nvSpPr>
          <p:spPr>
            <a:xfrm>
              <a:off x="7725950" y="3273893"/>
              <a:ext cx="75404" cy="111187"/>
            </a:xfrm>
            <a:custGeom>
              <a:rect b="b" l="l" r="r" t="t"/>
              <a:pathLst>
                <a:path extrusionOk="0" h="3303" w="224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1"/>
            <p:cNvSpPr/>
            <p:nvPr/>
          </p:nvSpPr>
          <p:spPr>
            <a:xfrm>
              <a:off x="7442547" y="2469026"/>
              <a:ext cx="189385" cy="184874"/>
            </a:xfrm>
            <a:custGeom>
              <a:rect b="b" l="l" r="r" t="t"/>
              <a:pathLst>
                <a:path extrusionOk="0" h="5492" w="5626">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1"/>
            <p:cNvSpPr/>
            <p:nvPr/>
          </p:nvSpPr>
          <p:spPr>
            <a:xfrm>
              <a:off x="7083604" y="2719912"/>
              <a:ext cx="735189" cy="784134"/>
            </a:xfrm>
            <a:custGeom>
              <a:rect b="b" l="l" r="r" t="t"/>
              <a:pathLst>
                <a:path extrusionOk="0" h="23294" w="2184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1"/>
            <p:cNvSpPr/>
            <p:nvPr/>
          </p:nvSpPr>
          <p:spPr>
            <a:xfrm>
              <a:off x="7521721" y="2721460"/>
              <a:ext cx="103411" cy="278389"/>
            </a:xfrm>
            <a:custGeom>
              <a:rect b="b" l="l" r="r" t="t"/>
              <a:pathLst>
                <a:path extrusionOk="0" h="8270" w="3072">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1"/>
            <p:cNvSpPr/>
            <p:nvPr/>
          </p:nvSpPr>
          <p:spPr>
            <a:xfrm>
              <a:off x="7424335" y="2721460"/>
              <a:ext cx="97419" cy="278389"/>
            </a:xfrm>
            <a:custGeom>
              <a:rect b="b" l="l" r="r" t="t"/>
              <a:pathLst>
                <a:path extrusionOk="0" h="8270" w="2894">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1"/>
            <p:cNvSpPr/>
            <p:nvPr/>
          </p:nvSpPr>
          <p:spPr>
            <a:xfrm>
              <a:off x="7499066" y="2754382"/>
              <a:ext cx="54331" cy="245467"/>
            </a:xfrm>
            <a:custGeom>
              <a:rect b="b" l="l" r="r" t="t"/>
              <a:pathLst>
                <a:path extrusionOk="0" h="7292" w="1614">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1"/>
            <p:cNvSpPr/>
            <p:nvPr/>
          </p:nvSpPr>
          <p:spPr>
            <a:xfrm>
              <a:off x="7456315" y="2553923"/>
              <a:ext cx="146869" cy="209583"/>
            </a:xfrm>
            <a:custGeom>
              <a:rect b="b" l="l" r="r" t="t"/>
              <a:pathLst>
                <a:path extrusionOk="0" h="6226" w="4363">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51"/>
            <p:cNvGrpSpPr/>
            <p:nvPr/>
          </p:nvGrpSpPr>
          <p:grpSpPr>
            <a:xfrm>
              <a:off x="6999684" y="2599199"/>
              <a:ext cx="791706" cy="776389"/>
              <a:chOff x="6999684" y="2599199"/>
              <a:chExt cx="791706" cy="776389"/>
            </a:xfrm>
          </p:grpSpPr>
          <p:sp>
            <p:nvSpPr>
              <p:cNvPr id="2061" name="Google Shape;2061;p51"/>
              <p:cNvSpPr/>
              <p:nvPr/>
            </p:nvSpPr>
            <p:spPr>
              <a:xfrm>
                <a:off x="6999684" y="2773368"/>
                <a:ext cx="56856" cy="13566"/>
              </a:xfrm>
              <a:custGeom>
                <a:rect b="b" l="l" r="r" t="t"/>
                <a:pathLst>
                  <a:path extrusionOk="0" h="403" w="1689">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1"/>
              <p:cNvSpPr/>
              <p:nvPr/>
            </p:nvSpPr>
            <p:spPr>
              <a:xfrm>
                <a:off x="6999819" y="2762932"/>
                <a:ext cx="58775" cy="12758"/>
              </a:xfrm>
              <a:custGeom>
                <a:rect b="b" l="l" r="r" t="t"/>
                <a:pathLst>
                  <a:path extrusionOk="0" h="379" w="1746">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1"/>
              <p:cNvSpPr/>
              <p:nvPr/>
            </p:nvSpPr>
            <p:spPr>
              <a:xfrm>
                <a:off x="7011702" y="2756435"/>
                <a:ext cx="50561" cy="8651"/>
              </a:xfrm>
              <a:custGeom>
                <a:rect b="b" l="l" r="r" t="t"/>
                <a:pathLst>
                  <a:path extrusionOk="0" h="257" w="1502">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1"/>
              <p:cNvSpPr/>
              <p:nvPr/>
            </p:nvSpPr>
            <p:spPr>
              <a:xfrm>
                <a:off x="7751769" y="3310956"/>
                <a:ext cx="18077" cy="55745"/>
              </a:xfrm>
              <a:custGeom>
                <a:rect b="b" l="l" r="r" t="t"/>
                <a:pathLst>
                  <a:path extrusionOk="0" h="1656" w="537">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1"/>
              <p:cNvSpPr/>
              <p:nvPr/>
            </p:nvSpPr>
            <p:spPr>
              <a:xfrm>
                <a:off x="7759848" y="3314120"/>
                <a:ext cx="20467" cy="59549"/>
              </a:xfrm>
              <a:custGeom>
                <a:rect b="b" l="l" r="r" t="t"/>
                <a:pathLst>
                  <a:path extrusionOk="0" h="1769" w="608">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1"/>
              <p:cNvSpPr/>
              <p:nvPr/>
            </p:nvSpPr>
            <p:spPr>
              <a:xfrm>
                <a:off x="7769678" y="3319169"/>
                <a:ext cx="21712" cy="56418"/>
              </a:xfrm>
              <a:custGeom>
                <a:rect b="b" l="l" r="r" t="t"/>
                <a:pathLst>
                  <a:path extrusionOk="0" h="1676" w="645">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1"/>
              <p:cNvSpPr/>
              <p:nvPr/>
            </p:nvSpPr>
            <p:spPr>
              <a:xfrm>
                <a:off x="7498258" y="2599199"/>
                <a:ext cx="16360" cy="24944"/>
              </a:xfrm>
              <a:custGeom>
                <a:rect b="b" l="l" r="r" t="t"/>
                <a:pathLst>
                  <a:path extrusionOk="0" h="741" w="486">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51"/>
            <p:cNvSpPr/>
            <p:nvPr/>
          </p:nvSpPr>
          <p:spPr>
            <a:xfrm>
              <a:off x="7535152" y="2601521"/>
              <a:ext cx="17942" cy="16798"/>
            </a:xfrm>
            <a:custGeom>
              <a:rect b="b" l="l" r="r" t="t"/>
              <a:pathLst>
                <a:path extrusionOk="0" h="499" w="533">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1"/>
            <p:cNvSpPr/>
            <p:nvPr/>
          </p:nvSpPr>
          <p:spPr>
            <a:xfrm>
              <a:off x="7537239" y="2605359"/>
              <a:ext cx="9998" cy="9426"/>
            </a:xfrm>
            <a:custGeom>
              <a:rect b="b" l="l" r="r" t="t"/>
              <a:pathLst>
                <a:path extrusionOk="0" h="280" w="297">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1"/>
            <p:cNvSpPr/>
            <p:nvPr/>
          </p:nvSpPr>
          <p:spPr>
            <a:xfrm>
              <a:off x="7478161" y="2593914"/>
              <a:ext cx="17942" cy="16798"/>
            </a:xfrm>
            <a:custGeom>
              <a:rect b="b" l="l" r="r" t="t"/>
              <a:pathLst>
                <a:path extrusionOk="0" h="499" w="533">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1"/>
            <p:cNvSpPr/>
            <p:nvPr/>
          </p:nvSpPr>
          <p:spPr>
            <a:xfrm>
              <a:off x="7480215" y="2597717"/>
              <a:ext cx="10166" cy="9358"/>
            </a:xfrm>
            <a:custGeom>
              <a:rect b="b" l="l" r="r" t="t"/>
              <a:pathLst>
                <a:path extrusionOk="0" h="278" w="302">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1"/>
            <p:cNvSpPr/>
            <p:nvPr/>
          </p:nvSpPr>
          <p:spPr>
            <a:xfrm>
              <a:off x="7538821" y="2594789"/>
              <a:ext cx="15855" cy="5723"/>
            </a:xfrm>
            <a:custGeom>
              <a:rect b="b" l="l" r="r" t="t"/>
              <a:pathLst>
                <a:path extrusionOk="0" fill="none" h="170" w="471">
                  <a:moveTo>
                    <a:pt x="470" y="170"/>
                  </a:moveTo>
                  <a:cubicBezTo>
                    <a:pt x="470" y="170"/>
                    <a:pt x="282" y="0"/>
                    <a:pt x="0" y="80"/>
                  </a:cubicBezTo>
                </a:path>
              </a:pathLst>
            </a:custGeom>
            <a:noFill/>
            <a:ln cap="rnd" cmpd="sng" w="2000">
              <a:solidFill>
                <a:schemeClr val="accent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1"/>
            <p:cNvSpPr/>
            <p:nvPr/>
          </p:nvSpPr>
          <p:spPr>
            <a:xfrm>
              <a:off x="7478801" y="2586373"/>
              <a:ext cx="16192" cy="5285"/>
            </a:xfrm>
            <a:custGeom>
              <a:rect b="b" l="l" r="r" t="t"/>
              <a:pathLst>
                <a:path extrusionOk="0" fill="none" h="157" w="481">
                  <a:moveTo>
                    <a:pt x="0" y="118"/>
                  </a:moveTo>
                  <a:cubicBezTo>
                    <a:pt x="0" y="118"/>
                    <a:pt x="226" y="1"/>
                    <a:pt x="480" y="156"/>
                  </a:cubicBezTo>
                </a:path>
              </a:pathLst>
            </a:custGeom>
            <a:noFill/>
            <a:ln cap="rnd" cmpd="sng" w="2000">
              <a:solidFill>
                <a:schemeClr val="accent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1"/>
            <p:cNvSpPr/>
            <p:nvPr/>
          </p:nvSpPr>
          <p:spPr>
            <a:xfrm>
              <a:off x="7498595" y="2633904"/>
              <a:ext cx="19827" cy="9325"/>
            </a:xfrm>
            <a:custGeom>
              <a:rect b="b" l="l" r="r" t="t"/>
              <a:pathLst>
                <a:path extrusionOk="0" h="277" w="589">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1"/>
            <p:cNvSpPr/>
            <p:nvPr/>
          </p:nvSpPr>
          <p:spPr>
            <a:xfrm>
              <a:off x="7526299" y="2592230"/>
              <a:ext cx="36625" cy="36625"/>
            </a:xfrm>
            <a:custGeom>
              <a:rect b="b" l="l" r="r" t="t"/>
              <a:pathLst>
                <a:path extrusionOk="0" fill="none" h="1088" w="1088">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1"/>
            <p:cNvSpPr/>
            <p:nvPr/>
          </p:nvSpPr>
          <p:spPr>
            <a:xfrm>
              <a:off x="7468500" y="2584185"/>
              <a:ext cx="36456" cy="36591"/>
            </a:xfrm>
            <a:custGeom>
              <a:rect b="b" l="l" r="r" t="t"/>
              <a:pathLst>
                <a:path extrusionOk="0" fill="none" h="1087" w="1083">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1"/>
            <p:cNvSpPr/>
            <p:nvPr/>
          </p:nvSpPr>
          <p:spPr>
            <a:xfrm>
              <a:off x="7503644" y="2604753"/>
              <a:ext cx="23968" cy="3501"/>
            </a:xfrm>
            <a:custGeom>
              <a:rect b="b" l="l" r="r" t="t"/>
              <a:pathLst>
                <a:path extrusionOk="0" fill="none" h="104" w="712">
                  <a:moveTo>
                    <a:pt x="711" y="104"/>
                  </a:moveTo>
                  <a:lnTo>
                    <a:pt x="1" y="1"/>
                  </a:lnTo>
                </a:path>
              </a:pathLst>
            </a:custGeom>
            <a:noFill/>
            <a:ln cap="flat"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1"/>
            <p:cNvSpPr/>
            <p:nvPr/>
          </p:nvSpPr>
          <p:spPr>
            <a:xfrm>
              <a:off x="7561442" y="2605561"/>
              <a:ext cx="25382" cy="7305"/>
            </a:xfrm>
            <a:custGeom>
              <a:rect b="b" l="l" r="r" t="t"/>
              <a:pathLst>
                <a:path extrusionOk="0" fill="none" h="217" w="754">
                  <a:moveTo>
                    <a:pt x="1" y="216"/>
                  </a:moveTo>
                  <a:lnTo>
                    <a:pt x="753" y="0"/>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1"/>
            <p:cNvSpPr/>
            <p:nvPr/>
          </p:nvSpPr>
          <p:spPr>
            <a:xfrm>
              <a:off x="7521249" y="2999814"/>
              <a:ext cx="33427" cy="510492"/>
            </a:xfrm>
            <a:custGeom>
              <a:rect b="b" l="l" r="r" t="t"/>
              <a:pathLst>
                <a:path extrusionOk="0" h="15165" w="993">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1"/>
            <p:cNvSpPr/>
            <p:nvPr/>
          </p:nvSpPr>
          <p:spPr>
            <a:xfrm>
              <a:off x="7710600" y="2916062"/>
              <a:ext cx="106138" cy="167841"/>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1"/>
            <p:cNvSpPr/>
            <p:nvPr/>
          </p:nvSpPr>
          <p:spPr>
            <a:xfrm>
              <a:off x="8403473" y="2615491"/>
              <a:ext cx="118660" cy="88398"/>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1"/>
            <p:cNvSpPr/>
            <p:nvPr/>
          </p:nvSpPr>
          <p:spPr>
            <a:xfrm>
              <a:off x="8468711" y="2644172"/>
              <a:ext cx="48339" cy="21578"/>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1"/>
            <p:cNvSpPr/>
            <p:nvPr/>
          </p:nvSpPr>
          <p:spPr>
            <a:xfrm>
              <a:off x="8465076" y="2634847"/>
              <a:ext cx="50090" cy="20938"/>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1"/>
            <p:cNvSpPr/>
            <p:nvPr/>
          </p:nvSpPr>
          <p:spPr>
            <a:xfrm>
              <a:off x="8459858" y="2631043"/>
              <a:ext cx="43559" cy="1619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1"/>
            <p:cNvSpPr/>
            <p:nvPr/>
          </p:nvSpPr>
          <p:spPr>
            <a:xfrm>
              <a:off x="7723594" y="2675377"/>
              <a:ext cx="719199" cy="828636"/>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1"/>
            <p:cNvSpPr/>
            <p:nvPr/>
          </p:nvSpPr>
          <p:spPr>
            <a:xfrm>
              <a:off x="7980135" y="2565974"/>
              <a:ext cx="140911" cy="433876"/>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1"/>
            <p:cNvSpPr/>
            <p:nvPr/>
          </p:nvSpPr>
          <p:spPr>
            <a:xfrm>
              <a:off x="7781695" y="2495418"/>
              <a:ext cx="346791" cy="306867"/>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1"/>
            <p:cNvSpPr/>
            <p:nvPr/>
          </p:nvSpPr>
          <p:spPr>
            <a:xfrm>
              <a:off x="7955864" y="2721460"/>
              <a:ext cx="112130" cy="278389"/>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1"/>
            <p:cNvSpPr/>
            <p:nvPr/>
          </p:nvSpPr>
          <p:spPr>
            <a:xfrm>
              <a:off x="8067960" y="2721460"/>
              <a:ext cx="89812" cy="278389"/>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1"/>
            <p:cNvSpPr/>
            <p:nvPr/>
          </p:nvSpPr>
          <p:spPr>
            <a:xfrm>
              <a:off x="8029484" y="2999814"/>
              <a:ext cx="40260" cy="504163"/>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1"/>
            <p:cNvSpPr/>
            <p:nvPr/>
          </p:nvSpPr>
          <p:spPr>
            <a:xfrm>
              <a:off x="8035981" y="2767510"/>
              <a:ext cx="51167" cy="23233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1"/>
            <p:cNvSpPr/>
            <p:nvPr/>
          </p:nvSpPr>
          <p:spPr>
            <a:xfrm>
              <a:off x="8073986" y="2609668"/>
              <a:ext cx="16023" cy="26290"/>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3" name="Google Shape;2093;p51"/>
            <p:cNvGrpSpPr/>
            <p:nvPr/>
          </p:nvGrpSpPr>
          <p:grpSpPr>
            <a:xfrm>
              <a:off x="8043286" y="2603709"/>
              <a:ext cx="70792" cy="24944"/>
              <a:chOff x="8043286" y="2603709"/>
              <a:chExt cx="70792" cy="24944"/>
            </a:xfrm>
          </p:grpSpPr>
          <p:sp>
            <p:nvSpPr>
              <p:cNvPr id="2094" name="Google Shape;2094;p51"/>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1"/>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1"/>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1"/>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8" name="Google Shape;2098;p51"/>
            <p:cNvSpPr/>
            <p:nvPr/>
          </p:nvSpPr>
          <p:spPr>
            <a:xfrm>
              <a:off x="8041064" y="2605493"/>
              <a:ext cx="15855" cy="5622"/>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1"/>
            <p:cNvSpPr/>
            <p:nvPr/>
          </p:nvSpPr>
          <p:spPr>
            <a:xfrm>
              <a:off x="8097280" y="2596910"/>
              <a:ext cx="16023" cy="4713"/>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1"/>
            <p:cNvSpPr/>
            <p:nvPr/>
          </p:nvSpPr>
          <p:spPr>
            <a:xfrm>
              <a:off x="8075568" y="2641176"/>
              <a:ext cx="16495" cy="7035"/>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51"/>
            <p:cNvGrpSpPr/>
            <p:nvPr/>
          </p:nvGrpSpPr>
          <p:grpSpPr>
            <a:xfrm>
              <a:off x="8006223" y="2594452"/>
              <a:ext cx="116405" cy="43728"/>
              <a:chOff x="8006223" y="2594452"/>
              <a:chExt cx="116405" cy="43728"/>
            </a:xfrm>
          </p:grpSpPr>
          <p:sp>
            <p:nvSpPr>
              <p:cNvPr id="2102" name="Google Shape;2102;p51"/>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1"/>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1"/>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1"/>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6" name="Google Shape;2106;p51"/>
            <p:cNvSpPr/>
            <p:nvPr/>
          </p:nvSpPr>
          <p:spPr>
            <a:xfrm>
              <a:off x="7939101" y="3110631"/>
              <a:ext cx="108797" cy="76212"/>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1"/>
            <p:cNvSpPr/>
            <p:nvPr/>
          </p:nvSpPr>
          <p:spPr>
            <a:xfrm>
              <a:off x="7976129" y="3142644"/>
              <a:ext cx="56553" cy="16023"/>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a:off x="7972965" y="3152911"/>
              <a:ext cx="61165" cy="16124"/>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a:off x="7971215" y="3164962"/>
              <a:ext cx="58943" cy="13802"/>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a:off x="7890492" y="3064581"/>
              <a:ext cx="63656" cy="85536"/>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1"/>
            <p:cNvSpPr/>
            <p:nvPr/>
          </p:nvSpPr>
          <p:spPr>
            <a:xfrm>
              <a:off x="7890492" y="3064581"/>
              <a:ext cx="65743" cy="87792"/>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2" name="Google Shape;2112;p51"/>
            <p:cNvGrpSpPr/>
            <p:nvPr/>
          </p:nvGrpSpPr>
          <p:grpSpPr>
            <a:xfrm>
              <a:off x="7554003" y="2113754"/>
              <a:ext cx="371330" cy="575021"/>
              <a:chOff x="7554003" y="2113754"/>
              <a:chExt cx="371330" cy="575021"/>
            </a:xfrm>
          </p:grpSpPr>
          <p:grpSp>
            <p:nvGrpSpPr>
              <p:cNvPr id="2113" name="Google Shape;2113;p51"/>
              <p:cNvGrpSpPr/>
              <p:nvPr/>
            </p:nvGrpSpPr>
            <p:grpSpPr>
              <a:xfrm>
                <a:off x="7650277" y="2113754"/>
                <a:ext cx="186558" cy="544556"/>
                <a:chOff x="7650277" y="2113754"/>
                <a:chExt cx="186558" cy="544556"/>
              </a:xfrm>
            </p:grpSpPr>
            <p:sp>
              <p:nvSpPr>
                <p:cNvPr id="2114" name="Google Shape;2114;p51"/>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1"/>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1"/>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7" name="Google Shape;2117;p51"/>
              <p:cNvGrpSpPr/>
              <p:nvPr/>
            </p:nvGrpSpPr>
            <p:grpSpPr>
              <a:xfrm>
                <a:off x="7682425" y="2230764"/>
                <a:ext cx="122262" cy="310535"/>
                <a:chOff x="7682425" y="2230764"/>
                <a:chExt cx="122262" cy="310535"/>
              </a:xfrm>
            </p:grpSpPr>
            <p:sp>
              <p:nvSpPr>
                <p:cNvPr id="2118" name="Google Shape;2118;p51"/>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1"/>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1"/>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1"/>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1"/>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1"/>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51"/>
              <p:cNvGrpSpPr/>
              <p:nvPr/>
            </p:nvGrpSpPr>
            <p:grpSpPr>
              <a:xfrm>
                <a:off x="7682425" y="2230764"/>
                <a:ext cx="110379" cy="310535"/>
                <a:chOff x="7682425" y="2230764"/>
                <a:chExt cx="110379" cy="310535"/>
              </a:xfrm>
            </p:grpSpPr>
            <p:sp>
              <p:nvSpPr>
                <p:cNvPr id="2125" name="Google Shape;2125;p51"/>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1"/>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1"/>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1"/>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1"/>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1"/>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1" name="Google Shape;2131;p51"/>
              <p:cNvGrpSpPr/>
              <p:nvPr/>
            </p:nvGrpSpPr>
            <p:grpSpPr>
              <a:xfrm>
                <a:off x="7650277" y="2113754"/>
                <a:ext cx="186558" cy="544557"/>
                <a:chOff x="7650277" y="2113754"/>
                <a:chExt cx="186558" cy="544557"/>
              </a:xfrm>
            </p:grpSpPr>
            <p:sp>
              <p:nvSpPr>
                <p:cNvPr id="2132" name="Google Shape;2132;p51"/>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1"/>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51"/>
              <p:cNvGrpSpPr/>
              <p:nvPr/>
            </p:nvGrpSpPr>
            <p:grpSpPr>
              <a:xfrm>
                <a:off x="7554003" y="2175659"/>
                <a:ext cx="371330" cy="513115"/>
                <a:chOff x="7554003" y="2175659"/>
                <a:chExt cx="371330" cy="513115"/>
              </a:xfrm>
            </p:grpSpPr>
            <p:sp>
              <p:nvSpPr>
                <p:cNvPr id="2135" name="Google Shape;2135;p51"/>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1"/>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1"/>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1"/>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1"/>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1"/>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1"/>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1"/>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1"/>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1"/>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1"/>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1"/>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1"/>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1"/>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1"/>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0" name="Google Shape;2150;p51"/>
            <p:cNvGrpSpPr/>
            <p:nvPr/>
          </p:nvGrpSpPr>
          <p:grpSpPr>
            <a:xfrm>
              <a:off x="8389098" y="2332149"/>
              <a:ext cx="177533" cy="274917"/>
              <a:chOff x="7554003" y="2113754"/>
              <a:chExt cx="371330" cy="575021"/>
            </a:xfrm>
          </p:grpSpPr>
          <p:grpSp>
            <p:nvGrpSpPr>
              <p:cNvPr id="2151" name="Google Shape;2151;p51"/>
              <p:cNvGrpSpPr/>
              <p:nvPr/>
            </p:nvGrpSpPr>
            <p:grpSpPr>
              <a:xfrm>
                <a:off x="7650277" y="2113754"/>
                <a:ext cx="186558" cy="544556"/>
                <a:chOff x="7650277" y="2113754"/>
                <a:chExt cx="186558" cy="544556"/>
              </a:xfrm>
            </p:grpSpPr>
            <p:sp>
              <p:nvSpPr>
                <p:cNvPr id="2152" name="Google Shape;2152;p51"/>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1"/>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1"/>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5" name="Google Shape;2155;p51"/>
              <p:cNvGrpSpPr/>
              <p:nvPr/>
            </p:nvGrpSpPr>
            <p:grpSpPr>
              <a:xfrm>
                <a:off x="7682425" y="2230764"/>
                <a:ext cx="122262" cy="310535"/>
                <a:chOff x="7682425" y="2230764"/>
                <a:chExt cx="122262" cy="310535"/>
              </a:xfrm>
            </p:grpSpPr>
            <p:sp>
              <p:nvSpPr>
                <p:cNvPr id="2156" name="Google Shape;2156;p51"/>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1"/>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1"/>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1"/>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1"/>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1"/>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51"/>
              <p:cNvGrpSpPr/>
              <p:nvPr/>
            </p:nvGrpSpPr>
            <p:grpSpPr>
              <a:xfrm>
                <a:off x="7682425" y="2230764"/>
                <a:ext cx="110379" cy="310535"/>
                <a:chOff x="7682425" y="2230764"/>
                <a:chExt cx="110379" cy="310535"/>
              </a:xfrm>
            </p:grpSpPr>
            <p:sp>
              <p:nvSpPr>
                <p:cNvPr id="2163" name="Google Shape;2163;p51"/>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1"/>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1"/>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1"/>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1"/>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1"/>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9" name="Google Shape;2169;p51"/>
              <p:cNvGrpSpPr/>
              <p:nvPr/>
            </p:nvGrpSpPr>
            <p:grpSpPr>
              <a:xfrm>
                <a:off x="7650277" y="2113754"/>
                <a:ext cx="186558" cy="544557"/>
                <a:chOff x="7650277" y="2113754"/>
                <a:chExt cx="186558" cy="544557"/>
              </a:xfrm>
            </p:grpSpPr>
            <p:sp>
              <p:nvSpPr>
                <p:cNvPr id="2170" name="Google Shape;2170;p51"/>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1"/>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51"/>
              <p:cNvGrpSpPr/>
              <p:nvPr/>
            </p:nvGrpSpPr>
            <p:grpSpPr>
              <a:xfrm>
                <a:off x="7554003" y="2175659"/>
                <a:ext cx="371330" cy="513115"/>
                <a:chOff x="7554003" y="2175659"/>
                <a:chExt cx="371330" cy="513115"/>
              </a:xfrm>
            </p:grpSpPr>
            <p:sp>
              <p:nvSpPr>
                <p:cNvPr id="2173" name="Google Shape;2173;p51"/>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1"/>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1"/>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1"/>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1"/>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1"/>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1"/>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1"/>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1"/>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8" name="Google Shape;2188;p51"/>
            <p:cNvGrpSpPr/>
            <p:nvPr/>
          </p:nvGrpSpPr>
          <p:grpSpPr>
            <a:xfrm>
              <a:off x="6964523" y="2501674"/>
              <a:ext cx="177533" cy="274917"/>
              <a:chOff x="7554003" y="2113754"/>
              <a:chExt cx="371330" cy="575021"/>
            </a:xfrm>
          </p:grpSpPr>
          <p:grpSp>
            <p:nvGrpSpPr>
              <p:cNvPr id="2189" name="Google Shape;2189;p51"/>
              <p:cNvGrpSpPr/>
              <p:nvPr/>
            </p:nvGrpSpPr>
            <p:grpSpPr>
              <a:xfrm>
                <a:off x="7650277" y="2113754"/>
                <a:ext cx="186558" cy="544556"/>
                <a:chOff x="7650277" y="2113754"/>
                <a:chExt cx="186558" cy="544556"/>
              </a:xfrm>
            </p:grpSpPr>
            <p:sp>
              <p:nvSpPr>
                <p:cNvPr id="2190" name="Google Shape;2190;p51"/>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1"/>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51"/>
              <p:cNvGrpSpPr/>
              <p:nvPr/>
            </p:nvGrpSpPr>
            <p:grpSpPr>
              <a:xfrm>
                <a:off x="7682425" y="2230764"/>
                <a:ext cx="122262" cy="310535"/>
                <a:chOff x="7682425" y="2230764"/>
                <a:chExt cx="122262" cy="310535"/>
              </a:xfrm>
            </p:grpSpPr>
            <p:sp>
              <p:nvSpPr>
                <p:cNvPr id="2194" name="Google Shape;2194;p51"/>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1"/>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1"/>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1"/>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1"/>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1"/>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0" name="Google Shape;2200;p51"/>
              <p:cNvGrpSpPr/>
              <p:nvPr/>
            </p:nvGrpSpPr>
            <p:grpSpPr>
              <a:xfrm>
                <a:off x="7682425" y="2230764"/>
                <a:ext cx="110379" cy="310535"/>
                <a:chOff x="7682425" y="2230764"/>
                <a:chExt cx="110379" cy="310535"/>
              </a:xfrm>
            </p:grpSpPr>
            <p:sp>
              <p:nvSpPr>
                <p:cNvPr id="2201" name="Google Shape;2201;p51"/>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1"/>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1"/>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51"/>
              <p:cNvGrpSpPr/>
              <p:nvPr/>
            </p:nvGrpSpPr>
            <p:grpSpPr>
              <a:xfrm>
                <a:off x="7650277" y="2113754"/>
                <a:ext cx="186558" cy="544557"/>
                <a:chOff x="7650277" y="2113754"/>
                <a:chExt cx="186558" cy="544557"/>
              </a:xfrm>
            </p:grpSpPr>
            <p:sp>
              <p:nvSpPr>
                <p:cNvPr id="2208" name="Google Shape;2208;p51"/>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1"/>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0" name="Google Shape;2210;p51"/>
              <p:cNvGrpSpPr/>
              <p:nvPr/>
            </p:nvGrpSpPr>
            <p:grpSpPr>
              <a:xfrm>
                <a:off x="7554003" y="2175659"/>
                <a:ext cx="371330" cy="513115"/>
                <a:chOff x="7554003" y="2175659"/>
                <a:chExt cx="371330" cy="513115"/>
              </a:xfrm>
            </p:grpSpPr>
            <p:sp>
              <p:nvSpPr>
                <p:cNvPr id="2211" name="Google Shape;2211;p51"/>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1"/>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1"/>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1"/>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1"/>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1"/>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1"/>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1"/>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1"/>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1"/>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1"/>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1"/>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52"/>
          <p:cNvSpPr/>
          <p:nvPr/>
        </p:nvSpPr>
        <p:spPr>
          <a:xfrm rot="-1799943">
            <a:off x="5720814" y="1526143"/>
            <a:ext cx="6314372" cy="4144350"/>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2"/>
          <p:cNvSpPr txBox="1"/>
          <p:nvPr>
            <p:ph type="title"/>
          </p:nvPr>
        </p:nvSpPr>
        <p:spPr>
          <a:xfrm>
            <a:off x="2041775" y="1593600"/>
            <a:ext cx="4735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32" name="Google Shape;2232;p52"/>
          <p:cNvSpPr txBox="1"/>
          <p:nvPr>
            <p:ph idx="2" type="title"/>
          </p:nvPr>
        </p:nvSpPr>
        <p:spPr>
          <a:xfrm>
            <a:off x="715100" y="1538538"/>
            <a:ext cx="1100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233" name="Google Shape;2233;p52"/>
          <p:cNvSpPr txBox="1"/>
          <p:nvPr>
            <p:ph idx="1" type="subTitle"/>
          </p:nvPr>
        </p:nvSpPr>
        <p:spPr>
          <a:xfrm>
            <a:off x="1688075" y="3694375"/>
            <a:ext cx="45324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enter a subtitle here if you need it</a:t>
            </a:r>
            <a:endParaRPr/>
          </a:p>
        </p:txBody>
      </p:sp>
      <p:grpSp>
        <p:nvGrpSpPr>
          <p:cNvPr id="2234" name="Google Shape;2234;p52"/>
          <p:cNvGrpSpPr/>
          <p:nvPr/>
        </p:nvGrpSpPr>
        <p:grpSpPr>
          <a:xfrm>
            <a:off x="6776972" y="2428556"/>
            <a:ext cx="2678056" cy="3328333"/>
            <a:chOff x="6776972" y="2428556"/>
            <a:chExt cx="2678056" cy="3328333"/>
          </a:xfrm>
        </p:grpSpPr>
        <p:sp>
          <p:nvSpPr>
            <p:cNvPr id="2235" name="Google Shape;2235;p52"/>
            <p:cNvSpPr/>
            <p:nvPr/>
          </p:nvSpPr>
          <p:spPr>
            <a:xfrm flipH="1">
              <a:off x="9104777" y="3816684"/>
              <a:ext cx="350251" cy="553870"/>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2"/>
            <p:cNvSpPr/>
            <p:nvPr/>
          </p:nvSpPr>
          <p:spPr>
            <a:xfrm flipH="1">
              <a:off x="6776972" y="2824799"/>
              <a:ext cx="391575" cy="291709"/>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2"/>
            <p:cNvSpPr/>
            <p:nvPr/>
          </p:nvSpPr>
          <p:spPr>
            <a:xfrm flipH="1">
              <a:off x="6793744" y="2919444"/>
              <a:ext cx="159518" cy="71205"/>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2"/>
            <p:cNvSpPr/>
            <p:nvPr/>
          </p:nvSpPr>
          <p:spPr>
            <a:xfrm flipH="1">
              <a:off x="6799965" y="2888673"/>
              <a:ext cx="165294" cy="69095"/>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2"/>
            <p:cNvSpPr/>
            <p:nvPr/>
          </p:nvSpPr>
          <p:spPr>
            <a:xfrm flipH="1">
              <a:off x="6838734" y="2876120"/>
              <a:ext cx="143744" cy="5343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2"/>
            <p:cNvSpPr/>
            <p:nvPr/>
          </p:nvSpPr>
          <p:spPr>
            <a:xfrm flipH="1">
              <a:off x="7038818" y="3022420"/>
              <a:ext cx="2373331" cy="2734468"/>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2"/>
            <p:cNvSpPr/>
            <p:nvPr/>
          </p:nvSpPr>
          <p:spPr>
            <a:xfrm flipH="1">
              <a:off x="8100561" y="2661392"/>
              <a:ext cx="465002" cy="1431775"/>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2"/>
            <p:cNvSpPr/>
            <p:nvPr/>
          </p:nvSpPr>
          <p:spPr>
            <a:xfrm flipH="1">
              <a:off x="8076017" y="2428556"/>
              <a:ext cx="1144398" cy="1012651"/>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2"/>
            <p:cNvSpPr/>
            <p:nvPr/>
          </p:nvSpPr>
          <p:spPr>
            <a:xfrm flipH="1">
              <a:off x="8275632" y="3174497"/>
              <a:ext cx="370024" cy="918673"/>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2"/>
            <p:cNvSpPr/>
            <p:nvPr/>
          </p:nvSpPr>
          <p:spPr>
            <a:xfrm flipH="1">
              <a:off x="7979365" y="3174497"/>
              <a:ext cx="296375" cy="918673"/>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2"/>
            <p:cNvSpPr/>
            <p:nvPr/>
          </p:nvSpPr>
          <p:spPr>
            <a:xfrm flipH="1">
              <a:off x="8269853" y="4093065"/>
              <a:ext cx="132858" cy="1663720"/>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2"/>
            <p:cNvSpPr/>
            <p:nvPr/>
          </p:nvSpPr>
          <p:spPr>
            <a:xfrm flipH="1">
              <a:off x="8212422" y="3326462"/>
              <a:ext cx="168849" cy="76670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2"/>
            <p:cNvSpPr/>
            <p:nvPr/>
          </p:nvSpPr>
          <p:spPr>
            <a:xfrm flipH="1">
              <a:off x="8202979" y="2805581"/>
              <a:ext cx="52876" cy="86757"/>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8" name="Google Shape;2248;p52"/>
            <p:cNvGrpSpPr/>
            <p:nvPr/>
          </p:nvGrpSpPr>
          <p:grpSpPr>
            <a:xfrm flipH="1">
              <a:off x="8123552" y="2785919"/>
              <a:ext cx="233614" cy="82315"/>
              <a:chOff x="8043286" y="2603709"/>
              <a:chExt cx="70792" cy="24944"/>
            </a:xfrm>
          </p:grpSpPr>
          <p:sp>
            <p:nvSpPr>
              <p:cNvPr id="2249" name="Google Shape;2249;p52"/>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2"/>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2"/>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2"/>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3" name="Google Shape;2253;p52"/>
            <p:cNvSpPr/>
            <p:nvPr/>
          </p:nvSpPr>
          <p:spPr>
            <a:xfrm flipH="1">
              <a:off x="8312176" y="2791806"/>
              <a:ext cx="52321" cy="18551"/>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2"/>
            <p:cNvSpPr/>
            <p:nvPr/>
          </p:nvSpPr>
          <p:spPr>
            <a:xfrm flipH="1">
              <a:off x="8126108" y="2763479"/>
              <a:ext cx="52876" cy="15552"/>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2"/>
            <p:cNvSpPr/>
            <p:nvPr/>
          </p:nvSpPr>
          <p:spPr>
            <a:xfrm flipH="1">
              <a:off x="8196203" y="2909557"/>
              <a:ext cx="54432" cy="23217"/>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6" name="Google Shape;2256;p52"/>
            <p:cNvGrpSpPr/>
            <p:nvPr/>
          </p:nvGrpSpPr>
          <p:grpSpPr>
            <a:xfrm flipH="1">
              <a:off x="8095336" y="2755370"/>
              <a:ext cx="384135" cy="144301"/>
              <a:chOff x="8006223" y="2594452"/>
              <a:chExt cx="116405" cy="43728"/>
            </a:xfrm>
          </p:grpSpPr>
          <p:sp>
            <p:nvSpPr>
              <p:cNvPr id="2257" name="Google Shape;2257;p52"/>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2"/>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2"/>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2"/>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52"/>
            <p:cNvSpPr/>
            <p:nvPr/>
          </p:nvSpPr>
          <p:spPr>
            <a:xfrm flipH="1">
              <a:off x="8341950" y="4458760"/>
              <a:ext cx="359027" cy="251496"/>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2"/>
            <p:cNvSpPr/>
            <p:nvPr/>
          </p:nvSpPr>
          <p:spPr>
            <a:xfrm flipH="1">
              <a:off x="8392159" y="4564402"/>
              <a:ext cx="186623" cy="52876"/>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2"/>
            <p:cNvSpPr/>
            <p:nvPr/>
          </p:nvSpPr>
          <p:spPr>
            <a:xfrm flipH="1">
              <a:off x="8387383" y="4598284"/>
              <a:ext cx="201841" cy="53210"/>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2"/>
            <p:cNvSpPr/>
            <p:nvPr/>
          </p:nvSpPr>
          <p:spPr>
            <a:xfrm flipH="1">
              <a:off x="8400491" y="4638052"/>
              <a:ext cx="194510" cy="45545"/>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2"/>
            <p:cNvSpPr/>
            <p:nvPr/>
          </p:nvSpPr>
          <p:spPr>
            <a:xfrm flipH="1">
              <a:off x="8651323" y="4306794"/>
              <a:ext cx="210062" cy="282267"/>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2"/>
            <p:cNvSpPr/>
            <p:nvPr/>
          </p:nvSpPr>
          <p:spPr>
            <a:xfrm flipH="1">
              <a:off x="8644436" y="4306794"/>
              <a:ext cx="216949" cy="289710"/>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7" name="Google Shape;2267;p52"/>
          <p:cNvGrpSpPr/>
          <p:nvPr/>
        </p:nvGrpSpPr>
        <p:grpSpPr>
          <a:xfrm flipH="1">
            <a:off x="6538498" y="1441450"/>
            <a:ext cx="924537" cy="1431801"/>
            <a:chOff x="7554003" y="2113754"/>
            <a:chExt cx="371330" cy="575021"/>
          </a:xfrm>
        </p:grpSpPr>
        <p:grpSp>
          <p:nvGrpSpPr>
            <p:cNvPr id="2268" name="Google Shape;2268;p52"/>
            <p:cNvGrpSpPr/>
            <p:nvPr/>
          </p:nvGrpSpPr>
          <p:grpSpPr>
            <a:xfrm>
              <a:off x="7650277" y="2113754"/>
              <a:ext cx="186558" cy="544556"/>
              <a:chOff x="7650277" y="2113754"/>
              <a:chExt cx="186558" cy="544556"/>
            </a:xfrm>
          </p:grpSpPr>
          <p:sp>
            <p:nvSpPr>
              <p:cNvPr id="2269" name="Google Shape;2269;p52"/>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2"/>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2"/>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2" name="Google Shape;2272;p52"/>
            <p:cNvGrpSpPr/>
            <p:nvPr/>
          </p:nvGrpSpPr>
          <p:grpSpPr>
            <a:xfrm>
              <a:off x="7682425" y="2230764"/>
              <a:ext cx="122262" cy="310535"/>
              <a:chOff x="7682425" y="2230764"/>
              <a:chExt cx="122262" cy="310535"/>
            </a:xfrm>
          </p:grpSpPr>
          <p:sp>
            <p:nvSpPr>
              <p:cNvPr id="2273" name="Google Shape;2273;p52"/>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2"/>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2"/>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2"/>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2"/>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2"/>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9" name="Google Shape;2279;p52"/>
            <p:cNvGrpSpPr/>
            <p:nvPr/>
          </p:nvGrpSpPr>
          <p:grpSpPr>
            <a:xfrm>
              <a:off x="7682425" y="2230764"/>
              <a:ext cx="110379" cy="310535"/>
              <a:chOff x="7682425" y="2230764"/>
              <a:chExt cx="110379" cy="310535"/>
            </a:xfrm>
          </p:grpSpPr>
          <p:sp>
            <p:nvSpPr>
              <p:cNvPr id="2280" name="Google Shape;2280;p52"/>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2"/>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2"/>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2"/>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2"/>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2"/>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6" name="Google Shape;2286;p52"/>
            <p:cNvGrpSpPr/>
            <p:nvPr/>
          </p:nvGrpSpPr>
          <p:grpSpPr>
            <a:xfrm>
              <a:off x="7650277" y="2113754"/>
              <a:ext cx="186558" cy="544557"/>
              <a:chOff x="7650277" y="2113754"/>
              <a:chExt cx="186558" cy="544557"/>
            </a:xfrm>
          </p:grpSpPr>
          <p:sp>
            <p:nvSpPr>
              <p:cNvPr id="2287" name="Google Shape;2287;p52"/>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2"/>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52"/>
            <p:cNvGrpSpPr/>
            <p:nvPr/>
          </p:nvGrpSpPr>
          <p:grpSpPr>
            <a:xfrm>
              <a:off x="7554003" y="2175659"/>
              <a:ext cx="371330" cy="513115"/>
              <a:chOff x="7554003" y="2175659"/>
              <a:chExt cx="371330" cy="513115"/>
            </a:xfrm>
          </p:grpSpPr>
          <p:sp>
            <p:nvSpPr>
              <p:cNvPr id="2290" name="Google Shape;2290;p52"/>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2"/>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2"/>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2"/>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2"/>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2"/>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2"/>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2"/>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2"/>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2"/>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2"/>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2"/>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2"/>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2"/>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2"/>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5" name="Google Shape;2305;p52"/>
          <p:cNvSpPr/>
          <p:nvPr/>
        </p:nvSpPr>
        <p:spPr>
          <a:xfrm rot="8100000">
            <a:off x="731159" y="312030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2"/>
          <p:cNvSpPr/>
          <p:nvPr/>
        </p:nvSpPr>
        <p:spPr>
          <a:xfrm rot="8100000">
            <a:off x="1042198" y="848467"/>
            <a:ext cx="297700" cy="297700"/>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2"/>
          <p:cNvSpPr/>
          <p:nvPr/>
        </p:nvSpPr>
        <p:spPr>
          <a:xfrm rot="8100000">
            <a:off x="724570" y="8278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2"/>
          <p:cNvSpPr/>
          <p:nvPr/>
        </p:nvSpPr>
        <p:spPr>
          <a:xfrm rot="8100000">
            <a:off x="1197241" y="373544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5"/>
          <p:cNvSpPr txBox="1"/>
          <p:nvPr>
            <p:ph idx="9" type="subTitle"/>
          </p:nvPr>
        </p:nvSpPr>
        <p:spPr>
          <a:xfrm>
            <a:off x="715099" y="1860950"/>
            <a:ext cx="27432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88" name="Google Shape;988;p35"/>
          <p:cNvSpPr txBox="1"/>
          <p:nvPr>
            <p:ph idx="13" type="subTitle"/>
          </p:nvPr>
        </p:nvSpPr>
        <p:spPr>
          <a:xfrm>
            <a:off x="4276449" y="1860962"/>
            <a:ext cx="27432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89" name="Google Shape;989;p35"/>
          <p:cNvSpPr txBox="1"/>
          <p:nvPr>
            <p:ph idx="14" type="subTitle"/>
          </p:nvPr>
        </p:nvSpPr>
        <p:spPr>
          <a:xfrm>
            <a:off x="715099" y="3684300"/>
            <a:ext cx="27432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analysis</a:t>
            </a:r>
            <a:endParaRPr/>
          </a:p>
        </p:txBody>
      </p:sp>
      <p:sp>
        <p:nvSpPr>
          <p:cNvPr id="990" name="Google Shape;990;p35"/>
          <p:cNvSpPr txBox="1"/>
          <p:nvPr>
            <p:ph idx="15" type="subTitle"/>
          </p:nvPr>
        </p:nvSpPr>
        <p:spPr>
          <a:xfrm>
            <a:off x="4276449" y="3684296"/>
            <a:ext cx="27432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991" name="Google Shape;991;p35"/>
          <p:cNvSpPr txBox="1"/>
          <p:nvPr>
            <p:ph idx="2" type="title"/>
          </p:nvPr>
        </p:nvSpPr>
        <p:spPr>
          <a:xfrm>
            <a:off x="715099" y="1255939"/>
            <a:ext cx="6858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92" name="Google Shape;992;p35"/>
          <p:cNvSpPr txBox="1"/>
          <p:nvPr>
            <p:ph idx="3" type="title"/>
          </p:nvPr>
        </p:nvSpPr>
        <p:spPr>
          <a:xfrm>
            <a:off x="4276449" y="1255939"/>
            <a:ext cx="6858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93" name="Google Shape;993;p35"/>
          <p:cNvSpPr txBox="1"/>
          <p:nvPr>
            <p:ph idx="4" type="subTitle"/>
          </p:nvPr>
        </p:nvSpPr>
        <p:spPr>
          <a:xfrm>
            <a:off x="4276449" y="2227390"/>
            <a:ext cx="27432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994" name="Google Shape;994;p35"/>
          <p:cNvSpPr txBox="1"/>
          <p:nvPr>
            <p:ph idx="5" type="title"/>
          </p:nvPr>
        </p:nvSpPr>
        <p:spPr>
          <a:xfrm>
            <a:off x="715099" y="3083723"/>
            <a:ext cx="6858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995" name="Google Shape;995;p35"/>
          <p:cNvSpPr txBox="1"/>
          <p:nvPr>
            <p:ph idx="6" type="subTitle"/>
          </p:nvPr>
        </p:nvSpPr>
        <p:spPr>
          <a:xfrm>
            <a:off x="715099" y="4050971"/>
            <a:ext cx="27432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996" name="Google Shape;996;p35"/>
          <p:cNvSpPr txBox="1"/>
          <p:nvPr>
            <p:ph idx="7" type="title"/>
          </p:nvPr>
        </p:nvSpPr>
        <p:spPr>
          <a:xfrm>
            <a:off x="4276449" y="3083723"/>
            <a:ext cx="6858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97" name="Google Shape;997;p35"/>
          <p:cNvSpPr txBox="1"/>
          <p:nvPr>
            <p:ph idx="8" type="subTitle"/>
          </p:nvPr>
        </p:nvSpPr>
        <p:spPr>
          <a:xfrm>
            <a:off x="4276449" y="4050965"/>
            <a:ext cx="27432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998" name="Google Shape;99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a:t>
            </a:r>
            <a:r>
              <a:rPr b="0" lang="en">
                <a:latin typeface="Montserrat Medium"/>
                <a:ea typeface="Montserrat Medium"/>
                <a:cs typeface="Montserrat Medium"/>
                <a:sym typeface="Montserrat Medium"/>
              </a:rPr>
              <a:t>contents</a:t>
            </a:r>
            <a:endParaRPr b="0">
              <a:latin typeface="Montserrat Medium"/>
              <a:ea typeface="Montserrat Medium"/>
              <a:cs typeface="Montserrat Medium"/>
              <a:sym typeface="Montserrat Medium"/>
            </a:endParaRPr>
          </a:p>
        </p:txBody>
      </p:sp>
      <p:sp>
        <p:nvSpPr>
          <p:cNvPr id="999" name="Google Shape;999;p35"/>
          <p:cNvSpPr txBox="1"/>
          <p:nvPr>
            <p:ph idx="1" type="subTitle"/>
          </p:nvPr>
        </p:nvSpPr>
        <p:spPr>
          <a:xfrm>
            <a:off x="715099" y="2227381"/>
            <a:ext cx="27432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grpSp>
        <p:nvGrpSpPr>
          <p:cNvPr id="1000" name="Google Shape;1000;p35"/>
          <p:cNvGrpSpPr/>
          <p:nvPr/>
        </p:nvGrpSpPr>
        <p:grpSpPr>
          <a:xfrm rot="-1800011">
            <a:off x="7287857" y="142858"/>
            <a:ext cx="1650701" cy="2556182"/>
            <a:chOff x="7554003" y="2113754"/>
            <a:chExt cx="371330" cy="575021"/>
          </a:xfrm>
        </p:grpSpPr>
        <p:grpSp>
          <p:nvGrpSpPr>
            <p:cNvPr id="1001" name="Google Shape;1001;p35"/>
            <p:cNvGrpSpPr/>
            <p:nvPr/>
          </p:nvGrpSpPr>
          <p:grpSpPr>
            <a:xfrm>
              <a:off x="7650277" y="2113754"/>
              <a:ext cx="186558" cy="544556"/>
              <a:chOff x="7650277" y="2113754"/>
              <a:chExt cx="186558" cy="544556"/>
            </a:xfrm>
          </p:grpSpPr>
          <p:sp>
            <p:nvSpPr>
              <p:cNvPr id="1002" name="Google Shape;1002;p35"/>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35"/>
            <p:cNvGrpSpPr/>
            <p:nvPr/>
          </p:nvGrpSpPr>
          <p:grpSpPr>
            <a:xfrm>
              <a:off x="7682425" y="2230764"/>
              <a:ext cx="122262" cy="310535"/>
              <a:chOff x="7682425" y="2230764"/>
              <a:chExt cx="122262" cy="310535"/>
            </a:xfrm>
          </p:grpSpPr>
          <p:sp>
            <p:nvSpPr>
              <p:cNvPr id="1006" name="Google Shape;1006;p35"/>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5"/>
            <p:cNvGrpSpPr/>
            <p:nvPr/>
          </p:nvGrpSpPr>
          <p:grpSpPr>
            <a:xfrm>
              <a:off x="7682425" y="2230764"/>
              <a:ext cx="110379" cy="310535"/>
              <a:chOff x="7682425" y="2230764"/>
              <a:chExt cx="110379" cy="310535"/>
            </a:xfrm>
          </p:grpSpPr>
          <p:sp>
            <p:nvSpPr>
              <p:cNvPr id="1013" name="Google Shape;1013;p35"/>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5"/>
            <p:cNvGrpSpPr/>
            <p:nvPr/>
          </p:nvGrpSpPr>
          <p:grpSpPr>
            <a:xfrm>
              <a:off x="7650277" y="2113754"/>
              <a:ext cx="186558" cy="544557"/>
              <a:chOff x="7650277" y="2113754"/>
              <a:chExt cx="186558" cy="544557"/>
            </a:xfrm>
          </p:grpSpPr>
          <p:sp>
            <p:nvSpPr>
              <p:cNvPr id="1020" name="Google Shape;1020;p35"/>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35"/>
            <p:cNvGrpSpPr/>
            <p:nvPr/>
          </p:nvGrpSpPr>
          <p:grpSpPr>
            <a:xfrm>
              <a:off x="7554003" y="2175659"/>
              <a:ext cx="371330" cy="513115"/>
              <a:chOff x="7554003" y="2175659"/>
              <a:chExt cx="371330" cy="513115"/>
            </a:xfrm>
          </p:grpSpPr>
          <p:sp>
            <p:nvSpPr>
              <p:cNvPr id="1023" name="Google Shape;1023;p35"/>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53"/>
          <p:cNvSpPr txBox="1"/>
          <p:nvPr>
            <p:ph idx="13" type="subTitle"/>
          </p:nvPr>
        </p:nvSpPr>
        <p:spPr>
          <a:xfrm>
            <a:off x="832150" y="3122250"/>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Mercury</a:t>
            </a:r>
            <a:endParaRPr/>
          </a:p>
        </p:txBody>
      </p:sp>
      <p:sp>
        <p:nvSpPr>
          <p:cNvPr id="2314" name="Google Shape;2314;p53"/>
          <p:cNvSpPr txBox="1"/>
          <p:nvPr>
            <p:ph idx="15" type="subTitle"/>
          </p:nvPr>
        </p:nvSpPr>
        <p:spPr>
          <a:xfrm>
            <a:off x="6147185" y="3122239"/>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Neptune</a:t>
            </a:r>
            <a:endParaRPr/>
          </a:p>
        </p:txBody>
      </p:sp>
      <p:sp>
        <p:nvSpPr>
          <p:cNvPr id="2315" name="Google Shape;2315;p53"/>
          <p:cNvSpPr txBox="1"/>
          <p:nvPr>
            <p:ph idx="7" type="subTitle"/>
          </p:nvPr>
        </p:nvSpPr>
        <p:spPr>
          <a:xfrm>
            <a:off x="832150" y="1591700"/>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a:t>
            </a:r>
            <a:endParaRPr/>
          </a:p>
        </p:txBody>
      </p:sp>
      <p:sp>
        <p:nvSpPr>
          <p:cNvPr id="2316" name="Google Shape;2316;p53"/>
          <p:cNvSpPr txBox="1"/>
          <p:nvPr>
            <p:ph idx="8" type="subTitle"/>
          </p:nvPr>
        </p:nvSpPr>
        <p:spPr>
          <a:xfrm>
            <a:off x="3489518" y="1591700"/>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Mars</a:t>
            </a:r>
            <a:endParaRPr/>
          </a:p>
        </p:txBody>
      </p:sp>
      <p:sp>
        <p:nvSpPr>
          <p:cNvPr id="2317" name="Google Shape;2317;p53"/>
          <p:cNvSpPr txBox="1"/>
          <p:nvPr>
            <p:ph idx="9" type="subTitle"/>
          </p:nvPr>
        </p:nvSpPr>
        <p:spPr>
          <a:xfrm>
            <a:off x="6147185" y="1591700"/>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Saturn</a:t>
            </a:r>
            <a:endParaRPr/>
          </a:p>
        </p:txBody>
      </p:sp>
      <p:sp>
        <p:nvSpPr>
          <p:cNvPr id="2318" name="Google Shape;2318;p53"/>
          <p:cNvSpPr txBox="1"/>
          <p:nvPr>
            <p:ph idx="14" type="subTitle"/>
          </p:nvPr>
        </p:nvSpPr>
        <p:spPr>
          <a:xfrm>
            <a:off x="3489518" y="3122239"/>
            <a:ext cx="21945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a:t>
            </a:r>
            <a:endParaRPr/>
          </a:p>
        </p:txBody>
      </p:sp>
      <p:sp>
        <p:nvSpPr>
          <p:cNvPr id="2319" name="Google Shape;2319;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320" name="Google Shape;2320;p53"/>
          <p:cNvSpPr txBox="1"/>
          <p:nvPr>
            <p:ph idx="4" type="subTitle"/>
          </p:nvPr>
        </p:nvSpPr>
        <p:spPr>
          <a:xfrm>
            <a:off x="832150" y="3502091"/>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a:t>
            </a:r>
            <a:r>
              <a:rPr lang="en"/>
              <a:t> the closest planet to the Sun</a:t>
            </a:r>
            <a:endParaRPr/>
          </a:p>
        </p:txBody>
      </p:sp>
      <p:sp>
        <p:nvSpPr>
          <p:cNvPr id="2321" name="Google Shape;2321;p53"/>
          <p:cNvSpPr txBox="1"/>
          <p:nvPr>
            <p:ph idx="5" type="subTitle"/>
          </p:nvPr>
        </p:nvSpPr>
        <p:spPr>
          <a:xfrm>
            <a:off x="3490868" y="3502091"/>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the biggest planet of them all</a:t>
            </a:r>
            <a:endParaRPr/>
          </a:p>
        </p:txBody>
      </p:sp>
      <p:sp>
        <p:nvSpPr>
          <p:cNvPr id="2322" name="Google Shape;2322;p53"/>
          <p:cNvSpPr txBox="1"/>
          <p:nvPr>
            <p:ph idx="1" type="subTitle"/>
          </p:nvPr>
        </p:nvSpPr>
        <p:spPr>
          <a:xfrm>
            <a:off x="832150" y="1971543"/>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is the second planet from the Sun</a:t>
            </a:r>
            <a:endParaRPr/>
          </a:p>
        </p:txBody>
      </p:sp>
      <p:sp>
        <p:nvSpPr>
          <p:cNvPr id="2323" name="Google Shape;2323;p53"/>
          <p:cNvSpPr txBox="1"/>
          <p:nvPr>
            <p:ph idx="2" type="subTitle"/>
          </p:nvPr>
        </p:nvSpPr>
        <p:spPr>
          <a:xfrm>
            <a:off x="3490868" y="1971543"/>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Mars is actually a very cold place</a:t>
            </a:r>
            <a:endParaRPr/>
          </a:p>
        </p:txBody>
      </p:sp>
      <p:sp>
        <p:nvSpPr>
          <p:cNvPr id="2324" name="Google Shape;2324;p53"/>
          <p:cNvSpPr txBox="1"/>
          <p:nvPr>
            <p:ph idx="3" type="subTitle"/>
          </p:nvPr>
        </p:nvSpPr>
        <p:spPr>
          <a:xfrm>
            <a:off x="6149585" y="1971543"/>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Saturn is composed of hydrogen and helium</a:t>
            </a:r>
            <a:endParaRPr/>
          </a:p>
        </p:txBody>
      </p:sp>
      <p:sp>
        <p:nvSpPr>
          <p:cNvPr id="2325" name="Google Shape;2325;p53"/>
          <p:cNvSpPr txBox="1"/>
          <p:nvPr>
            <p:ph idx="6" type="subTitle"/>
          </p:nvPr>
        </p:nvSpPr>
        <p:spPr>
          <a:xfrm>
            <a:off x="6149585" y="3502091"/>
            <a:ext cx="2194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Neptune is very far away from the Sun</a:t>
            </a:r>
            <a:endParaRPr/>
          </a:p>
        </p:txBody>
      </p:sp>
      <p:grpSp>
        <p:nvGrpSpPr>
          <p:cNvPr id="2326" name="Google Shape;2326;p53"/>
          <p:cNvGrpSpPr/>
          <p:nvPr/>
        </p:nvGrpSpPr>
        <p:grpSpPr>
          <a:xfrm>
            <a:off x="6325850" y="471842"/>
            <a:ext cx="2075997" cy="453961"/>
            <a:chOff x="6325850" y="471842"/>
            <a:chExt cx="2075997" cy="453961"/>
          </a:xfrm>
        </p:grpSpPr>
        <p:sp>
          <p:nvSpPr>
            <p:cNvPr id="2327" name="Google Shape;2327;p53"/>
            <p:cNvSpPr/>
            <p:nvPr/>
          </p:nvSpPr>
          <p:spPr>
            <a:xfrm rot="-5400000">
              <a:off x="6647974" y="549150"/>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3"/>
            <p:cNvSpPr/>
            <p:nvPr/>
          </p:nvSpPr>
          <p:spPr>
            <a:xfrm rot="-5400000">
              <a:off x="8025193" y="471842"/>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3"/>
            <p:cNvSpPr/>
            <p:nvPr/>
          </p:nvSpPr>
          <p:spPr>
            <a:xfrm rot="-5400000">
              <a:off x="6324989" y="523836"/>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3"/>
            <p:cNvSpPr/>
            <p:nvPr/>
          </p:nvSpPr>
          <p:spPr>
            <a:xfrm rot="-5400000">
              <a:off x="7729642" y="553583"/>
              <a:ext cx="150287" cy="148811"/>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p54"/>
          <p:cNvSpPr txBox="1"/>
          <p:nvPr>
            <p:ph idx="1" type="subTitle"/>
          </p:nvPr>
        </p:nvSpPr>
        <p:spPr>
          <a:xfrm>
            <a:off x="715100" y="1468774"/>
            <a:ext cx="7202400" cy="166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“This is a quote, words full of wisdom that someone important said and can make the reader get inspired.”</a:t>
            </a:r>
            <a:endParaRPr/>
          </a:p>
        </p:txBody>
      </p:sp>
      <p:sp>
        <p:nvSpPr>
          <p:cNvPr id="2336" name="Google Shape;2336;p54"/>
          <p:cNvSpPr txBox="1"/>
          <p:nvPr>
            <p:ph type="title"/>
          </p:nvPr>
        </p:nvSpPr>
        <p:spPr>
          <a:xfrm>
            <a:off x="2177775" y="3048138"/>
            <a:ext cx="57399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—Someone </a:t>
            </a:r>
            <a:r>
              <a:rPr b="0" lang="en">
                <a:latin typeface="Montserrat Medium"/>
                <a:ea typeface="Montserrat Medium"/>
                <a:cs typeface="Montserrat Medium"/>
                <a:sym typeface="Montserrat Medium"/>
              </a:rPr>
              <a:t>Famous</a:t>
            </a:r>
            <a:endParaRPr b="0">
              <a:latin typeface="Montserrat Medium"/>
              <a:ea typeface="Montserrat Medium"/>
              <a:cs typeface="Montserrat Medium"/>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55"/>
          <p:cNvSpPr txBox="1"/>
          <p:nvPr>
            <p:ph idx="1" type="subTitle"/>
          </p:nvPr>
        </p:nvSpPr>
        <p:spPr>
          <a:xfrm>
            <a:off x="720000" y="2515325"/>
            <a:ext cx="21579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2342" name="Google Shape;2342;p55"/>
          <p:cNvSpPr txBox="1"/>
          <p:nvPr>
            <p:ph idx="5" type="subTitle"/>
          </p:nvPr>
        </p:nvSpPr>
        <p:spPr>
          <a:xfrm>
            <a:off x="3403800" y="2515325"/>
            <a:ext cx="21579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43" name="Google Shape;2343;p55"/>
          <p:cNvSpPr txBox="1"/>
          <p:nvPr>
            <p:ph idx="6" type="subTitle"/>
          </p:nvPr>
        </p:nvSpPr>
        <p:spPr>
          <a:xfrm>
            <a:off x="6087600" y="2515325"/>
            <a:ext cx="21579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344" name="Google Shape;2344;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2345" name="Google Shape;2345;p55"/>
          <p:cNvSpPr txBox="1"/>
          <p:nvPr>
            <p:ph idx="2" type="subTitle"/>
          </p:nvPr>
        </p:nvSpPr>
        <p:spPr>
          <a:xfrm>
            <a:off x="720000" y="2892189"/>
            <a:ext cx="21579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Mars is a very cold place. It’s full of iron oxide dust, which gives the planet its reddish cast</a:t>
            </a:r>
            <a:endParaRPr/>
          </a:p>
        </p:txBody>
      </p:sp>
      <p:sp>
        <p:nvSpPr>
          <p:cNvPr id="2346" name="Google Shape;2346;p55"/>
          <p:cNvSpPr txBox="1"/>
          <p:nvPr>
            <p:ph idx="3" type="subTitle"/>
          </p:nvPr>
        </p:nvSpPr>
        <p:spPr>
          <a:xfrm>
            <a:off x="3403800" y="2892189"/>
            <a:ext cx="21579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the biggest planet in the Solar System and the fourth-brightest object in the night sky</a:t>
            </a:r>
            <a:endParaRPr/>
          </a:p>
        </p:txBody>
      </p:sp>
      <p:sp>
        <p:nvSpPr>
          <p:cNvPr id="2347" name="Google Shape;2347;p55"/>
          <p:cNvSpPr txBox="1"/>
          <p:nvPr>
            <p:ph idx="4" type="subTitle"/>
          </p:nvPr>
        </p:nvSpPr>
        <p:spPr>
          <a:xfrm>
            <a:off x="6087600" y="2892189"/>
            <a:ext cx="21579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 It’s hot, even hotter than Mercury</a:t>
            </a:r>
            <a:endParaRPr/>
          </a:p>
        </p:txBody>
      </p:sp>
      <p:sp>
        <p:nvSpPr>
          <p:cNvPr id="2348" name="Google Shape;2348;p55"/>
          <p:cNvSpPr/>
          <p:nvPr/>
        </p:nvSpPr>
        <p:spPr>
          <a:xfrm>
            <a:off x="830104" y="1814161"/>
            <a:ext cx="544889" cy="548636"/>
          </a:xfrm>
          <a:custGeom>
            <a:rect b="b" l="l" r="r" t="t"/>
            <a:pathLst>
              <a:path extrusionOk="0" h="13383" w="13383">
                <a:moveTo>
                  <a:pt x="1" y="1"/>
                </a:moveTo>
                <a:lnTo>
                  <a:pt x="1" y="13383"/>
                </a:lnTo>
                <a:lnTo>
                  <a:pt x="13383" y="13383"/>
                </a:lnTo>
                <a:lnTo>
                  <a:pt x="133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5"/>
          <p:cNvSpPr/>
          <p:nvPr/>
        </p:nvSpPr>
        <p:spPr>
          <a:xfrm>
            <a:off x="878798" y="1869011"/>
            <a:ext cx="449005" cy="438974"/>
          </a:xfrm>
          <a:custGeom>
            <a:rect b="b" l="l" r="r" t="t"/>
            <a:pathLst>
              <a:path extrusionOk="0" h="10708" w="11028">
                <a:moveTo>
                  <a:pt x="5496" y="358"/>
                </a:moveTo>
                <a:cubicBezTo>
                  <a:pt x="5924" y="358"/>
                  <a:pt x="6281" y="697"/>
                  <a:pt x="6281" y="1125"/>
                </a:cubicBezTo>
                <a:cubicBezTo>
                  <a:pt x="6281" y="1553"/>
                  <a:pt x="5924" y="1910"/>
                  <a:pt x="5496" y="1910"/>
                </a:cubicBezTo>
                <a:cubicBezTo>
                  <a:pt x="5068" y="1910"/>
                  <a:pt x="4729" y="1553"/>
                  <a:pt x="4729" y="1125"/>
                </a:cubicBezTo>
                <a:cubicBezTo>
                  <a:pt x="4729" y="697"/>
                  <a:pt x="5068" y="358"/>
                  <a:pt x="5496" y="358"/>
                </a:cubicBezTo>
                <a:close/>
                <a:moveTo>
                  <a:pt x="5639" y="2213"/>
                </a:moveTo>
                <a:lnTo>
                  <a:pt x="5639" y="3016"/>
                </a:lnTo>
                <a:lnTo>
                  <a:pt x="5335" y="3016"/>
                </a:lnTo>
                <a:lnTo>
                  <a:pt x="5335" y="2213"/>
                </a:lnTo>
                <a:cubicBezTo>
                  <a:pt x="5389" y="2231"/>
                  <a:pt x="5442" y="2231"/>
                  <a:pt x="5496" y="2231"/>
                </a:cubicBezTo>
                <a:cubicBezTo>
                  <a:pt x="5532" y="2231"/>
                  <a:pt x="5585" y="2231"/>
                  <a:pt x="5639" y="2213"/>
                </a:cubicBezTo>
                <a:close/>
                <a:moveTo>
                  <a:pt x="1838" y="2463"/>
                </a:moveTo>
                <a:cubicBezTo>
                  <a:pt x="2266" y="2463"/>
                  <a:pt x="2623" y="2820"/>
                  <a:pt x="2623" y="3248"/>
                </a:cubicBezTo>
                <a:cubicBezTo>
                  <a:pt x="2623" y="3677"/>
                  <a:pt x="2266" y="4016"/>
                  <a:pt x="1838" y="4016"/>
                </a:cubicBezTo>
                <a:cubicBezTo>
                  <a:pt x="1410" y="4016"/>
                  <a:pt x="1053" y="3677"/>
                  <a:pt x="1053" y="3248"/>
                </a:cubicBezTo>
                <a:cubicBezTo>
                  <a:pt x="1053" y="2820"/>
                  <a:pt x="1410" y="2463"/>
                  <a:pt x="1838" y="2463"/>
                </a:cubicBezTo>
                <a:close/>
                <a:moveTo>
                  <a:pt x="2855" y="3641"/>
                </a:moveTo>
                <a:lnTo>
                  <a:pt x="3551" y="4051"/>
                </a:lnTo>
                <a:cubicBezTo>
                  <a:pt x="3497" y="4140"/>
                  <a:pt x="3444" y="4230"/>
                  <a:pt x="3408" y="4319"/>
                </a:cubicBezTo>
                <a:lnTo>
                  <a:pt x="2695" y="3908"/>
                </a:lnTo>
                <a:cubicBezTo>
                  <a:pt x="2766" y="3837"/>
                  <a:pt x="2819" y="3748"/>
                  <a:pt x="2855" y="3641"/>
                </a:cubicBezTo>
                <a:close/>
                <a:moveTo>
                  <a:pt x="9278" y="1946"/>
                </a:moveTo>
                <a:cubicBezTo>
                  <a:pt x="9956" y="1946"/>
                  <a:pt x="10510" y="2499"/>
                  <a:pt x="10510" y="3177"/>
                </a:cubicBezTo>
                <a:cubicBezTo>
                  <a:pt x="10510" y="3855"/>
                  <a:pt x="9956" y="4408"/>
                  <a:pt x="9278" y="4408"/>
                </a:cubicBezTo>
                <a:cubicBezTo>
                  <a:pt x="8600" y="4408"/>
                  <a:pt x="8047" y="3855"/>
                  <a:pt x="8047" y="3177"/>
                </a:cubicBezTo>
                <a:cubicBezTo>
                  <a:pt x="8047" y="2499"/>
                  <a:pt x="8600" y="1946"/>
                  <a:pt x="9278" y="1946"/>
                </a:cubicBezTo>
                <a:close/>
                <a:moveTo>
                  <a:pt x="7869" y="3801"/>
                </a:moveTo>
                <a:cubicBezTo>
                  <a:pt x="7922" y="3908"/>
                  <a:pt x="7976" y="3998"/>
                  <a:pt x="8029" y="4069"/>
                </a:cubicBezTo>
                <a:lnTo>
                  <a:pt x="7173" y="4569"/>
                </a:lnTo>
                <a:cubicBezTo>
                  <a:pt x="7149" y="4581"/>
                  <a:pt x="7123" y="4587"/>
                  <a:pt x="7098" y="4587"/>
                </a:cubicBezTo>
                <a:cubicBezTo>
                  <a:pt x="7046" y="4587"/>
                  <a:pt x="6995" y="4563"/>
                  <a:pt x="6959" y="4515"/>
                </a:cubicBezTo>
                <a:cubicBezTo>
                  <a:pt x="6923" y="4444"/>
                  <a:pt x="6941" y="4337"/>
                  <a:pt x="7012" y="4301"/>
                </a:cubicBezTo>
                <a:lnTo>
                  <a:pt x="7869" y="3801"/>
                </a:lnTo>
                <a:close/>
                <a:moveTo>
                  <a:pt x="3894" y="6122"/>
                </a:moveTo>
                <a:cubicBezTo>
                  <a:pt x="3951" y="6122"/>
                  <a:pt x="4008" y="6149"/>
                  <a:pt x="4033" y="6210"/>
                </a:cubicBezTo>
                <a:cubicBezTo>
                  <a:pt x="4086" y="6282"/>
                  <a:pt x="4051" y="6371"/>
                  <a:pt x="3979" y="6406"/>
                </a:cubicBezTo>
                <a:lnTo>
                  <a:pt x="3123" y="6906"/>
                </a:lnTo>
                <a:cubicBezTo>
                  <a:pt x="3087" y="6817"/>
                  <a:pt x="3034" y="6728"/>
                  <a:pt x="2962" y="6638"/>
                </a:cubicBezTo>
                <a:lnTo>
                  <a:pt x="3819" y="6139"/>
                </a:lnTo>
                <a:cubicBezTo>
                  <a:pt x="3841" y="6128"/>
                  <a:pt x="3867" y="6122"/>
                  <a:pt x="3894" y="6122"/>
                </a:cubicBezTo>
                <a:close/>
                <a:moveTo>
                  <a:pt x="7102" y="6122"/>
                </a:moveTo>
                <a:cubicBezTo>
                  <a:pt x="7126" y="6122"/>
                  <a:pt x="7150" y="6128"/>
                  <a:pt x="7173" y="6139"/>
                </a:cubicBezTo>
                <a:lnTo>
                  <a:pt x="8029" y="6638"/>
                </a:lnTo>
                <a:cubicBezTo>
                  <a:pt x="7976" y="6728"/>
                  <a:pt x="7922" y="6817"/>
                  <a:pt x="7869" y="6906"/>
                </a:cubicBezTo>
                <a:lnTo>
                  <a:pt x="7012" y="6406"/>
                </a:lnTo>
                <a:cubicBezTo>
                  <a:pt x="6941" y="6371"/>
                  <a:pt x="6923" y="6282"/>
                  <a:pt x="6959" y="6210"/>
                </a:cubicBezTo>
                <a:cubicBezTo>
                  <a:pt x="6996" y="6149"/>
                  <a:pt x="7049" y="6122"/>
                  <a:pt x="7102" y="6122"/>
                </a:cubicBezTo>
                <a:close/>
                <a:moveTo>
                  <a:pt x="5639" y="7691"/>
                </a:moveTo>
                <a:lnTo>
                  <a:pt x="5639" y="8494"/>
                </a:lnTo>
                <a:cubicBezTo>
                  <a:pt x="5585" y="8494"/>
                  <a:pt x="5532" y="8476"/>
                  <a:pt x="5496" y="8476"/>
                </a:cubicBezTo>
                <a:cubicBezTo>
                  <a:pt x="5442" y="8476"/>
                  <a:pt x="5389" y="8494"/>
                  <a:pt x="5335" y="8494"/>
                </a:cubicBezTo>
                <a:lnTo>
                  <a:pt x="5335" y="7691"/>
                </a:lnTo>
                <a:lnTo>
                  <a:pt x="5371" y="7691"/>
                </a:lnTo>
                <a:cubicBezTo>
                  <a:pt x="5407" y="7709"/>
                  <a:pt x="5460" y="7709"/>
                  <a:pt x="5496" y="7709"/>
                </a:cubicBezTo>
                <a:cubicBezTo>
                  <a:pt x="5532" y="7709"/>
                  <a:pt x="5585" y="7691"/>
                  <a:pt x="5639" y="7691"/>
                </a:cubicBezTo>
                <a:close/>
                <a:moveTo>
                  <a:pt x="1731" y="6317"/>
                </a:moveTo>
                <a:cubicBezTo>
                  <a:pt x="2391" y="6317"/>
                  <a:pt x="2944" y="6853"/>
                  <a:pt x="2944" y="7531"/>
                </a:cubicBezTo>
                <a:cubicBezTo>
                  <a:pt x="2944" y="8209"/>
                  <a:pt x="2391" y="8762"/>
                  <a:pt x="1731" y="8762"/>
                </a:cubicBezTo>
                <a:cubicBezTo>
                  <a:pt x="1053" y="8762"/>
                  <a:pt x="500" y="8209"/>
                  <a:pt x="500" y="7531"/>
                </a:cubicBezTo>
                <a:cubicBezTo>
                  <a:pt x="500" y="6853"/>
                  <a:pt x="1053" y="6317"/>
                  <a:pt x="1731" y="6317"/>
                </a:cubicBezTo>
                <a:close/>
                <a:moveTo>
                  <a:pt x="9278" y="6317"/>
                </a:moveTo>
                <a:cubicBezTo>
                  <a:pt x="9956" y="6317"/>
                  <a:pt x="10510" y="6853"/>
                  <a:pt x="10510" y="7531"/>
                </a:cubicBezTo>
                <a:cubicBezTo>
                  <a:pt x="10510" y="8209"/>
                  <a:pt x="9956" y="8762"/>
                  <a:pt x="9278" y="8762"/>
                </a:cubicBezTo>
                <a:cubicBezTo>
                  <a:pt x="8600" y="8762"/>
                  <a:pt x="8047" y="8209"/>
                  <a:pt x="8047" y="7531"/>
                </a:cubicBezTo>
                <a:cubicBezTo>
                  <a:pt x="8047" y="6853"/>
                  <a:pt x="8600" y="6317"/>
                  <a:pt x="9278" y="6317"/>
                </a:cubicBezTo>
                <a:close/>
                <a:moveTo>
                  <a:pt x="5496" y="8797"/>
                </a:moveTo>
                <a:cubicBezTo>
                  <a:pt x="5924" y="8797"/>
                  <a:pt x="6281" y="9154"/>
                  <a:pt x="6281" y="9582"/>
                </a:cubicBezTo>
                <a:cubicBezTo>
                  <a:pt x="6281" y="10011"/>
                  <a:pt x="5924" y="10368"/>
                  <a:pt x="5496" y="10368"/>
                </a:cubicBezTo>
                <a:cubicBezTo>
                  <a:pt x="5068" y="10368"/>
                  <a:pt x="4729" y="10011"/>
                  <a:pt x="4729" y="9582"/>
                </a:cubicBezTo>
                <a:cubicBezTo>
                  <a:pt x="4729" y="9154"/>
                  <a:pt x="5068" y="8797"/>
                  <a:pt x="5496" y="8797"/>
                </a:cubicBezTo>
                <a:close/>
                <a:moveTo>
                  <a:pt x="5508" y="1"/>
                </a:moveTo>
                <a:cubicBezTo>
                  <a:pt x="4901" y="1"/>
                  <a:pt x="4407" y="496"/>
                  <a:pt x="4407" y="1107"/>
                </a:cubicBezTo>
                <a:cubicBezTo>
                  <a:pt x="4407" y="1535"/>
                  <a:pt x="4657" y="1910"/>
                  <a:pt x="5032" y="2089"/>
                </a:cubicBezTo>
                <a:lnTo>
                  <a:pt x="5032" y="3052"/>
                </a:lnTo>
                <a:cubicBezTo>
                  <a:pt x="4782" y="3106"/>
                  <a:pt x="4550" y="3195"/>
                  <a:pt x="4318" y="3320"/>
                </a:cubicBezTo>
                <a:cubicBezTo>
                  <a:pt x="4104" y="3445"/>
                  <a:pt x="3908" y="3605"/>
                  <a:pt x="3747" y="3801"/>
                </a:cubicBezTo>
                <a:lnTo>
                  <a:pt x="2909" y="3320"/>
                </a:lnTo>
                <a:cubicBezTo>
                  <a:pt x="2909" y="3284"/>
                  <a:pt x="2909" y="3248"/>
                  <a:pt x="2909" y="3230"/>
                </a:cubicBezTo>
                <a:cubicBezTo>
                  <a:pt x="2909" y="2619"/>
                  <a:pt x="2415" y="2124"/>
                  <a:pt x="1808" y="2124"/>
                </a:cubicBezTo>
                <a:cubicBezTo>
                  <a:pt x="1742" y="2124"/>
                  <a:pt x="1675" y="2130"/>
                  <a:pt x="1606" y="2142"/>
                </a:cubicBezTo>
                <a:cubicBezTo>
                  <a:pt x="1160" y="2231"/>
                  <a:pt x="821" y="2570"/>
                  <a:pt x="732" y="3016"/>
                </a:cubicBezTo>
                <a:cubicBezTo>
                  <a:pt x="607" y="3712"/>
                  <a:pt x="1142" y="4319"/>
                  <a:pt x="1820" y="4319"/>
                </a:cubicBezTo>
                <a:cubicBezTo>
                  <a:pt x="2052" y="4319"/>
                  <a:pt x="2266" y="4248"/>
                  <a:pt x="2445" y="4123"/>
                </a:cubicBezTo>
                <a:lnTo>
                  <a:pt x="3265" y="4604"/>
                </a:lnTo>
                <a:cubicBezTo>
                  <a:pt x="3105" y="5104"/>
                  <a:pt x="3105" y="5621"/>
                  <a:pt x="3265" y="6103"/>
                </a:cubicBezTo>
                <a:lnTo>
                  <a:pt x="2730" y="6406"/>
                </a:lnTo>
                <a:cubicBezTo>
                  <a:pt x="2462" y="6152"/>
                  <a:pt x="2093" y="5999"/>
                  <a:pt x="1695" y="5999"/>
                </a:cubicBezTo>
                <a:cubicBezTo>
                  <a:pt x="1589" y="5999"/>
                  <a:pt x="1482" y="6009"/>
                  <a:pt x="1374" y="6032"/>
                </a:cubicBezTo>
                <a:cubicBezTo>
                  <a:pt x="750" y="6175"/>
                  <a:pt x="286" y="6656"/>
                  <a:pt x="179" y="7263"/>
                </a:cubicBezTo>
                <a:cubicBezTo>
                  <a:pt x="0" y="8244"/>
                  <a:pt x="750" y="9101"/>
                  <a:pt x="1695" y="9101"/>
                </a:cubicBezTo>
                <a:cubicBezTo>
                  <a:pt x="2552" y="9101"/>
                  <a:pt x="3248" y="8405"/>
                  <a:pt x="3248" y="7548"/>
                </a:cubicBezTo>
                <a:cubicBezTo>
                  <a:pt x="3248" y="7441"/>
                  <a:pt x="3230" y="7334"/>
                  <a:pt x="3212" y="7227"/>
                </a:cubicBezTo>
                <a:lnTo>
                  <a:pt x="4122" y="6692"/>
                </a:lnTo>
                <a:cubicBezTo>
                  <a:pt x="4229" y="6638"/>
                  <a:pt x="4318" y="6531"/>
                  <a:pt x="4354" y="6406"/>
                </a:cubicBezTo>
                <a:cubicBezTo>
                  <a:pt x="4390" y="6246"/>
                  <a:pt x="4354" y="6085"/>
                  <a:pt x="4229" y="5960"/>
                </a:cubicBezTo>
                <a:cubicBezTo>
                  <a:pt x="4144" y="5865"/>
                  <a:pt x="4022" y="5814"/>
                  <a:pt x="3900" y="5814"/>
                </a:cubicBezTo>
                <a:cubicBezTo>
                  <a:pt x="3815" y="5814"/>
                  <a:pt x="3731" y="5838"/>
                  <a:pt x="3658" y="5889"/>
                </a:cubicBezTo>
                <a:lnTo>
                  <a:pt x="3551" y="5943"/>
                </a:lnTo>
                <a:cubicBezTo>
                  <a:pt x="3283" y="5050"/>
                  <a:pt x="3658" y="4069"/>
                  <a:pt x="4479" y="3587"/>
                </a:cubicBezTo>
                <a:cubicBezTo>
                  <a:pt x="4794" y="3409"/>
                  <a:pt x="5143" y="3323"/>
                  <a:pt x="5490" y="3323"/>
                </a:cubicBezTo>
                <a:cubicBezTo>
                  <a:pt x="6045" y="3323"/>
                  <a:pt x="6592" y="3544"/>
                  <a:pt x="6977" y="3962"/>
                </a:cubicBezTo>
                <a:lnTo>
                  <a:pt x="6870" y="4016"/>
                </a:lnTo>
                <a:cubicBezTo>
                  <a:pt x="6656" y="4140"/>
                  <a:pt x="6584" y="4444"/>
                  <a:pt x="6709" y="4658"/>
                </a:cubicBezTo>
                <a:cubicBezTo>
                  <a:pt x="6798" y="4818"/>
                  <a:pt x="6959" y="4890"/>
                  <a:pt x="7120" y="4890"/>
                </a:cubicBezTo>
                <a:cubicBezTo>
                  <a:pt x="7191" y="4890"/>
                  <a:pt x="7280" y="4872"/>
                  <a:pt x="7351" y="4836"/>
                </a:cubicBezTo>
                <a:lnTo>
                  <a:pt x="7459" y="4765"/>
                </a:lnTo>
                <a:cubicBezTo>
                  <a:pt x="7566" y="5157"/>
                  <a:pt x="7566" y="5550"/>
                  <a:pt x="7459" y="5943"/>
                </a:cubicBezTo>
                <a:lnTo>
                  <a:pt x="7351" y="5871"/>
                </a:lnTo>
                <a:cubicBezTo>
                  <a:pt x="7275" y="5830"/>
                  <a:pt x="7194" y="5810"/>
                  <a:pt x="7114" y="5810"/>
                </a:cubicBezTo>
                <a:cubicBezTo>
                  <a:pt x="6950" y="5810"/>
                  <a:pt x="6793" y="5894"/>
                  <a:pt x="6709" y="6050"/>
                </a:cubicBezTo>
                <a:cubicBezTo>
                  <a:pt x="6584" y="6282"/>
                  <a:pt x="6656" y="6567"/>
                  <a:pt x="6870" y="6692"/>
                </a:cubicBezTo>
                <a:lnTo>
                  <a:pt x="6995" y="6763"/>
                </a:lnTo>
                <a:cubicBezTo>
                  <a:pt x="6852" y="6906"/>
                  <a:pt x="6691" y="7031"/>
                  <a:pt x="6531" y="7120"/>
                </a:cubicBezTo>
                <a:cubicBezTo>
                  <a:pt x="6209" y="7302"/>
                  <a:pt x="5856" y="7392"/>
                  <a:pt x="5505" y="7392"/>
                </a:cubicBezTo>
                <a:cubicBezTo>
                  <a:pt x="5097" y="7392"/>
                  <a:pt x="4691" y="7271"/>
                  <a:pt x="4336" y="7031"/>
                </a:cubicBezTo>
                <a:cubicBezTo>
                  <a:pt x="4308" y="7010"/>
                  <a:pt x="4277" y="7000"/>
                  <a:pt x="4247" y="7000"/>
                </a:cubicBezTo>
                <a:cubicBezTo>
                  <a:pt x="4200" y="7000"/>
                  <a:pt x="4154" y="7023"/>
                  <a:pt x="4122" y="7067"/>
                </a:cubicBezTo>
                <a:cubicBezTo>
                  <a:pt x="4068" y="7138"/>
                  <a:pt x="4086" y="7245"/>
                  <a:pt x="4158" y="7299"/>
                </a:cubicBezTo>
                <a:cubicBezTo>
                  <a:pt x="4425" y="7477"/>
                  <a:pt x="4729" y="7602"/>
                  <a:pt x="5032" y="7655"/>
                </a:cubicBezTo>
                <a:lnTo>
                  <a:pt x="5032" y="8619"/>
                </a:lnTo>
                <a:cubicBezTo>
                  <a:pt x="4604" y="8833"/>
                  <a:pt x="4318" y="9297"/>
                  <a:pt x="4425" y="9832"/>
                </a:cubicBezTo>
                <a:cubicBezTo>
                  <a:pt x="4514" y="10260"/>
                  <a:pt x="4853" y="10617"/>
                  <a:pt x="5300" y="10689"/>
                </a:cubicBezTo>
                <a:cubicBezTo>
                  <a:pt x="5370" y="10701"/>
                  <a:pt x="5439" y="10707"/>
                  <a:pt x="5507" y="10707"/>
                </a:cubicBezTo>
                <a:cubicBezTo>
                  <a:pt x="6112" y="10707"/>
                  <a:pt x="6602" y="10228"/>
                  <a:pt x="6602" y="9618"/>
                </a:cubicBezTo>
                <a:cubicBezTo>
                  <a:pt x="6602" y="9172"/>
                  <a:pt x="6352" y="8797"/>
                  <a:pt x="5978" y="8619"/>
                </a:cubicBezTo>
                <a:lnTo>
                  <a:pt x="5978" y="7655"/>
                </a:lnTo>
                <a:cubicBezTo>
                  <a:pt x="6227" y="7620"/>
                  <a:pt x="6459" y="7531"/>
                  <a:pt x="6673" y="7388"/>
                </a:cubicBezTo>
                <a:cubicBezTo>
                  <a:pt x="6905" y="7263"/>
                  <a:pt x="7102" y="7102"/>
                  <a:pt x="7262" y="6924"/>
                </a:cubicBezTo>
                <a:lnTo>
                  <a:pt x="7798" y="7227"/>
                </a:lnTo>
                <a:cubicBezTo>
                  <a:pt x="7780" y="7334"/>
                  <a:pt x="7762" y="7441"/>
                  <a:pt x="7762" y="7548"/>
                </a:cubicBezTo>
                <a:cubicBezTo>
                  <a:pt x="7762" y="8402"/>
                  <a:pt x="8448" y="9101"/>
                  <a:pt x="9299" y="9101"/>
                </a:cubicBezTo>
                <a:cubicBezTo>
                  <a:pt x="9409" y="9101"/>
                  <a:pt x="9521" y="9089"/>
                  <a:pt x="9635" y="9065"/>
                </a:cubicBezTo>
                <a:cubicBezTo>
                  <a:pt x="10224" y="8940"/>
                  <a:pt x="10688" y="8476"/>
                  <a:pt x="10813" y="7887"/>
                </a:cubicBezTo>
                <a:cubicBezTo>
                  <a:pt x="11027" y="6888"/>
                  <a:pt x="10278" y="5996"/>
                  <a:pt x="9314" y="5996"/>
                </a:cubicBezTo>
                <a:cubicBezTo>
                  <a:pt x="8904" y="5996"/>
                  <a:pt x="8547" y="6157"/>
                  <a:pt x="8261" y="6406"/>
                </a:cubicBezTo>
                <a:lnTo>
                  <a:pt x="7726" y="6103"/>
                </a:lnTo>
                <a:cubicBezTo>
                  <a:pt x="7905" y="5621"/>
                  <a:pt x="7905" y="5086"/>
                  <a:pt x="7726" y="4604"/>
                </a:cubicBezTo>
                <a:lnTo>
                  <a:pt x="8261" y="4301"/>
                </a:lnTo>
                <a:cubicBezTo>
                  <a:pt x="8544" y="4555"/>
                  <a:pt x="8916" y="4709"/>
                  <a:pt x="9315" y="4709"/>
                </a:cubicBezTo>
                <a:cubicBezTo>
                  <a:pt x="9420" y="4709"/>
                  <a:pt x="9527" y="4698"/>
                  <a:pt x="9635" y="4676"/>
                </a:cubicBezTo>
                <a:cubicBezTo>
                  <a:pt x="10242" y="4551"/>
                  <a:pt x="10724" y="4051"/>
                  <a:pt x="10831" y="3445"/>
                </a:cubicBezTo>
                <a:cubicBezTo>
                  <a:pt x="11009" y="2463"/>
                  <a:pt x="10260" y="1607"/>
                  <a:pt x="9314" y="1607"/>
                </a:cubicBezTo>
                <a:cubicBezTo>
                  <a:pt x="8458" y="1607"/>
                  <a:pt x="7762" y="2303"/>
                  <a:pt x="7762" y="3159"/>
                </a:cubicBezTo>
                <a:cubicBezTo>
                  <a:pt x="7762" y="3266"/>
                  <a:pt x="7780" y="3391"/>
                  <a:pt x="7798" y="3480"/>
                </a:cubicBezTo>
                <a:lnTo>
                  <a:pt x="7262" y="3801"/>
                </a:lnTo>
                <a:cubicBezTo>
                  <a:pt x="6923" y="3409"/>
                  <a:pt x="6477" y="3159"/>
                  <a:pt x="5978" y="3052"/>
                </a:cubicBezTo>
                <a:lnTo>
                  <a:pt x="5978" y="2089"/>
                </a:lnTo>
                <a:cubicBezTo>
                  <a:pt x="6406" y="1892"/>
                  <a:pt x="6673" y="1411"/>
                  <a:pt x="6584" y="893"/>
                </a:cubicBezTo>
                <a:cubicBezTo>
                  <a:pt x="6495" y="447"/>
                  <a:pt x="6156" y="108"/>
                  <a:pt x="5710" y="19"/>
                </a:cubicBezTo>
                <a:cubicBezTo>
                  <a:pt x="5641" y="7"/>
                  <a:pt x="5574" y="1"/>
                  <a:pt x="5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5"/>
          <p:cNvSpPr/>
          <p:nvPr/>
        </p:nvSpPr>
        <p:spPr>
          <a:xfrm>
            <a:off x="6182079" y="1814161"/>
            <a:ext cx="544889" cy="548636"/>
          </a:xfrm>
          <a:custGeom>
            <a:rect b="b" l="l" r="r" t="t"/>
            <a:pathLst>
              <a:path extrusionOk="0" h="13383" w="13383">
                <a:moveTo>
                  <a:pt x="0" y="1"/>
                </a:moveTo>
                <a:lnTo>
                  <a:pt x="0" y="13383"/>
                </a:lnTo>
                <a:lnTo>
                  <a:pt x="13382" y="13383"/>
                </a:lnTo>
                <a:lnTo>
                  <a:pt x="133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5"/>
          <p:cNvSpPr/>
          <p:nvPr/>
        </p:nvSpPr>
        <p:spPr>
          <a:xfrm>
            <a:off x="6287407" y="1870364"/>
            <a:ext cx="333497" cy="436269"/>
          </a:xfrm>
          <a:custGeom>
            <a:rect b="b" l="l" r="r" t="t"/>
            <a:pathLst>
              <a:path extrusionOk="0" h="10642" w="8191">
                <a:moveTo>
                  <a:pt x="6870" y="1110"/>
                </a:moveTo>
                <a:cubicBezTo>
                  <a:pt x="6870" y="1217"/>
                  <a:pt x="6852" y="1324"/>
                  <a:pt x="6816" y="1413"/>
                </a:cubicBezTo>
                <a:lnTo>
                  <a:pt x="1374" y="1413"/>
                </a:lnTo>
                <a:cubicBezTo>
                  <a:pt x="1356" y="1324"/>
                  <a:pt x="1339" y="1217"/>
                  <a:pt x="1321" y="1110"/>
                </a:cubicBezTo>
                <a:close/>
                <a:moveTo>
                  <a:pt x="6727" y="1717"/>
                </a:moveTo>
                <a:cubicBezTo>
                  <a:pt x="6709" y="1824"/>
                  <a:pt x="6656" y="1931"/>
                  <a:pt x="6620" y="2020"/>
                </a:cubicBezTo>
                <a:lnTo>
                  <a:pt x="1588" y="2020"/>
                </a:lnTo>
                <a:cubicBezTo>
                  <a:pt x="1535" y="1931"/>
                  <a:pt x="1499" y="1824"/>
                  <a:pt x="1464" y="1717"/>
                </a:cubicBezTo>
                <a:close/>
                <a:moveTo>
                  <a:pt x="6459" y="2359"/>
                </a:moveTo>
                <a:cubicBezTo>
                  <a:pt x="6406" y="2466"/>
                  <a:pt x="6335" y="2573"/>
                  <a:pt x="6263" y="2662"/>
                </a:cubicBezTo>
                <a:lnTo>
                  <a:pt x="1945" y="2662"/>
                </a:lnTo>
                <a:cubicBezTo>
                  <a:pt x="1874" y="2573"/>
                  <a:pt x="1803" y="2466"/>
                  <a:pt x="1731" y="2359"/>
                </a:cubicBezTo>
                <a:close/>
                <a:moveTo>
                  <a:pt x="6013" y="2966"/>
                </a:moveTo>
                <a:cubicBezTo>
                  <a:pt x="5924" y="3073"/>
                  <a:pt x="5835" y="3180"/>
                  <a:pt x="5728" y="3269"/>
                </a:cubicBezTo>
                <a:lnTo>
                  <a:pt x="2481" y="3269"/>
                </a:lnTo>
                <a:cubicBezTo>
                  <a:pt x="2373" y="3180"/>
                  <a:pt x="2266" y="3073"/>
                  <a:pt x="2177" y="2966"/>
                </a:cubicBezTo>
                <a:close/>
                <a:moveTo>
                  <a:pt x="5371" y="3608"/>
                </a:moveTo>
                <a:cubicBezTo>
                  <a:pt x="5246" y="3715"/>
                  <a:pt x="5121" y="3804"/>
                  <a:pt x="4996" y="3911"/>
                </a:cubicBezTo>
                <a:lnTo>
                  <a:pt x="3212" y="3911"/>
                </a:lnTo>
                <a:cubicBezTo>
                  <a:pt x="3069" y="3804"/>
                  <a:pt x="2962" y="3715"/>
                  <a:pt x="2837" y="3608"/>
                </a:cubicBezTo>
                <a:close/>
                <a:moveTo>
                  <a:pt x="4604" y="4215"/>
                </a:moveTo>
                <a:cubicBezTo>
                  <a:pt x="4443" y="4339"/>
                  <a:pt x="4265" y="4446"/>
                  <a:pt x="4104" y="4571"/>
                </a:cubicBezTo>
                <a:cubicBezTo>
                  <a:pt x="3926" y="4446"/>
                  <a:pt x="3765" y="4339"/>
                  <a:pt x="3605" y="4215"/>
                </a:cubicBezTo>
                <a:close/>
                <a:moveTo>
                  <a:pt x="678" y="325"/>
                </a:moveTo>
                <a:cubicBezTo>
                  <a:pt x="839" y="325"/>
                  <a:pt x="982" y="450"/>
                  <a:pt x="982" y="628"/>
                </a:cubicBezTo>
                <a:cubicBezTo>
                  <a:pt x="982" y="1574"/>
                  <a:pt x="1285" y="2395"/>
                  <a:pt x="1927" y="3144"/>
                </a:cubicBezTo>
                <a:cubicBezTo>
                  <a:pt x="2445" y="3751"/>
                  <a:pt x="3105" y="4268"/>
                  <a:pt x="3819" y="4750"/>
                </a:cubicBezTo>
                <a:lnTo>
                  <a:pt x="3747" y="4803"/>
                </a:lnTo>
                <a:cubicBezTo>
                  <a:pt x="3587" y="4910"/>
                  <a:pt x="3444" y="5017"/>
                  <a:pt x="3283" y="5124"/>
                </a:cubicBezTo>
                <a:cubicBezTo>
                  <a:pt x="2695" y="4714"/>
                  <a:pt x="2034" y="4215"/>
                  <a:pt x="1517" y="3626"/>
                </a:cubicBezTo>
                <a:cubicBezTo>
                  <a:pt x="750" y="2734"/>
                  <a:pt x="357" y="1752"/>
                  <a:pt x="357" y="628"/>
                </a:cubicBezTo>
                <a:cubicBezTo>
                  <a:pt x="357" y="450"/>
                  <a:pt x="500" y="325"/>
                  <a:pt x="678" y="325"/>
                </a:cubicBezTo>
                <a:close/>
                <a:moveTo>
                  <a:pt x="4104" y="6070"/>
                </a:moveTo>
                <a:cubicBezTo>
                  <a:pt x="4265" y="6195"/>
                  <a:pt x="4443" y="6320"/>
                  <a:pt x="4604" y="6427"/>
                </a:cubicBezTo>
                <a:lnTo>
                  <a:pt x="3605" y="6427"/>
                </a:lnTo>
                <a:cubicBezTo>
                  <a:pt x="3765" y="6320"/>
                  <a:pt x="3926" y="6195"/>
                  <a:pt x="4104" y="6070"/>
                </a:cubicBezTo>
                <a:close/>
                <a:moveTo>
                  <a:pt x="4996" y="6766"/>
                </a:moveTo>
                <a:cubicBezTo>
                  <a:pt x="5121" y="6855"/>
                  <a:pt x="5246" y="6962"/>
                  <a:pt x="5371" y="7069"/>
                </a:cubicBezTo>
                <a:lnTo>
                  <a:pt x="2837" y="7069"/>
                </a:lnTo>
                <a:cubicBezTo>
                  <a:pt x="2962" y="6962"/>
                  <a:pt x="3069" y="6855"/>
                  <a:pt x="3212" y="6766"/>
                </a:cubicBezTo>
                <a:close/>
                <a:moveTo>
                  <a:pt x="5728" y="7373"/>
                </a:moveTo>
                <a:cubicBezTo>
                  <a:pt x="5835" y="7480"/>
                  <a:pt x="5924" y="7569"/>
                  <a:pt x="6013" y="7676"/>
                </a:cubicBezTo>
                <a:lnTo>
                  <a:pt x="2177" y="7676"/>
                </a:lnTo>
                <a:cubicBezTo>
                  <a:pt x="2284" y="7569"/>
                  <a:pt x="2373" y="7480"/>
                  <a:pt x="2481" y="7373"/>
                </a:cubicBezTo>
                <a:close/>
                <a:moveTo>
                  <a:pt x="6263" y="8015"/>
                </a:moveTo>
                <a:cubicBezTo>
                  <a:pt x="6335" y="8104"/>
                  <a:pt x="6406" y="8211"/>
                  <a:pt x="6459" y="8318"/>
                </a:cubicBezTo>
                <a:lnTo>
                  <a:pt x="2820" y="8318"/>
                </a:lnTo>
                <a:cubicBezTo>
                  <a:pt x="2748" y="8318"/>
                  <a:pt x="2677" y="8372"/>
                  <a:pt x="2659" y="8443"/>
                </a:cubicBezTo>
                <a:cubicBezTo>
                  <a:pt x="2659" y="8550"/>
                  <a:pt x="2730" y="8622"/>
                  <a:pt x="2820" y="8622"/>
                </a:cubicBezTo>
                <a:lnTo>
                  <a:pt x="6620" y="8622"/>
                </a:lnTo>
                <a:cubicBezTo>
                  <a:pt x="6674" y="8711"/>
                  <a:pt x="6709" y="8818"/>
                  <a:pt x="6745" y="8925"/>
                </a:cubicBezTo>
                <a:lnTo>
                  <a:pt x="1464" y="8925"/>
                </a:lnTo>
                <a:cubicBezTo>
                  <a:pt x="1499" y="8818"/>
                  <a:pt x="1535" y="8711"/>
                  <a:pt x="1588" y="8622"/>
                </a:cubicBezTo>
                <a:lnTo>
                  <a:pt x="2195" y="8622"/>
                </a:lnTo>
                <a:cubicBezTo>
                  <a:pt x="2266" y="8622"/>
                  <a:pt x="2338" y="8568"/>
                  <a:pt x="2356" y="8479"/>
                </a:cubicBezTo>
                <a:cubicBezTo>
                  <a:pt x="2356" y="8390"/>
                  <a:pt x="2284" y="8318"/>
                  <a:pt x="2195" y="8318"/>
                </a:cubicBezTo>
                <a:lnTo>
                  <a:pt x="1749" y="8318"/>
                </a:lnTo>
                <a:cubicBezTo>
                  <a:pt x="1803" y="8211"/>
                  <a:pt x="1874" y="8104"/>
                  <a:pt x="1945" y="8015"/>
                </a:cubicBezTo>
                <a:close/>
                <a:moveTo>
                  <a:pt x="6816" y="9228"/>
                </a:moveTo>
                <a:cubicBezTo>
                  <a:pt x="6852" y="9317"/>
                  <a:pt x="6870" y="9425"/>
                  <a:pt x="6870" y="9532"/>
                </a:cubicBezTo>
                <a:lnTo>
                  <a:pt x="1321" y="9532"/>
                </a:lnTo>
                <a:cubicBezTo>
                  <a:pt x="1339" y="9425"/>
                  <a:pt x="1356" y="9317"/>
                  <a:pt x="1374" y="9228"/>
                </a:cubicBezTo>
                <a:close/>
                <a:moveTo>
                  <a:pt x="7530" y="325"/>
                </a:moveTo>
                <a:cubicBezTo>
                  <a:pt x="7691" y="325"/>
                  <a:pt x="7833" y="450"/>
                  <a:pt x="7833" y="628"/>
                </a:cubicBezTo>
                <a:cubicBezTo>
                  <a:pt x="7833" y="1752"/>
                  <a:pt x="7459" y="2734"/>
                  <a:pt x="6674" y="3626"/>
                </a:cubicBezTo>
                <a:cubicBezTo>
                  <a:pt x="6013" y="4393"/>
                  <a:pt x="5121" y="5000"/>
                  <a:pt x="4283" y="5588"/>
                </a:cubicBezTo>
                <a:cubicBezTo>
                  <a:pt x="3426" y="6159"/>
                  <a:pt x="2623" y="6712"/>
                  <a:pt x="2017" y="7390"/>
                </a:cubicBezTo>
                <a:cubicBezTo>
                  <a:pt x="1321" y="8176"/>
                  <a:pt x="982" y="9032"/>
                  <a:pt x="982" y="10013"/>
                </a:cubicBezTo>
                <a:cubicBezTo>
                  <a:pt x="982" y="10192"/>
                  <a:pt x="839" y="10335"/>
                  <a:pt x="678" y="10335"/>
                </a:cubicBezTo>
                <a:cubicBezTo>
                  <a:pt x="500" y="10335"/>
                  <a:pt x="357" y="10192"/>
                  <a:pt x="357" y="10013"/>
                </a:cubicBezTo>
                <a:cubicBezTo>
                  <a:pt x="357" y="8889"/>
                  <a:pt x="750" y="7908"/>
                  <a:pt x="1517" y="7016"/>
                </a:cubicBezTo>
                <a:cubicBezTo>
                  <a:pt x="2195" y="6249"/>
                  <a:pt x="3069" y="5642"/>
                  <a:pt x="3926" y="5071"/>
                </a:cubicBezTo>
                <a:cubicBezTo>
                  <a:pt x="4764" y="4482"/>
                  <a:pt x="5567" y="3929"/>
                  <a:pt x="6192" y="3251"/>
                </a:cubicBezTo>
                <a:cubicBezTo>
                  <a:pt x="6888" y="2466"/>
                  <a:pt x="7209" y="1609"/>
                  <a:pt x="7209" y="628"/>
                </a:cubicBezTo>
                <a:cubicBezTo>
                  <a:pt x="7209" y="450"/>
                  <a:pt x="7352" y="325"/>
                  <a:pt x="7530" y="325"/>
                </a:cubicBezTo>
                <a:close/>
                <a:moveTo>
                  <a:pt x="4925" y="5517"/>
                </a:moveTo>
                <a:cubicBezTo>
                  <a:pt x="5514" y="5927"/>
                  <a:pt x="6156" y="6427"/>
                  <a:pt x="6674" y="7016"/>
                </a:cubicBezTo>
                <a:cubicBezTo>
                  <a:pt x="7459" y="7908"/>
                  <a:pt x="7833" y="8889"/>
                  <a:pt x="7833" y="10013"/>
                </a:cubicBezTo>
                <a:cubicBezTo>
                  <a:pt x="7833" y="10192"/>
                  <a:pt x="7691" y="10335"/>
                  <a:pt x="7530" y="10335"/>
                </a:cubicBezTo>
                <a:cubicBezTo>
                  <a:pt x="7352" y="10335"/>
                  <a:pt x="7209" y="10192"/>
                  <a:pt x="7209" y="10013"/>
                </a:cubicBezTo>
                <a:cubicBezTo>
                  <a:pt x="7209" y="9068"/>
                  <a:pt x="6906" y="8265"/>
                  <a:pt x="6281" y="7515"/>
                </a:cubicBezTo>
                <a:cubicBezTo>
                  <a:pt x="5764" y="6891"/>
                  <a:pt x="5086" y="6391"/>
                  <a:pt x="4372" y="5892"/>
                </a:cubicBezTo>
                <a:cubicBezTo>
                  <a:pt x="4408" y="5874"/>
                  <a:pt x="4425" y="5856"/>
                  <a:pt x="4461" y="5838"/>
                </a:cubicBezTo>
                <a:cubicBezTo>
                  <a:pt x="4604" y="5731"/>
                  <a:pt x="4764" y="5624"/>
                  <a:pt x="4925" y="5517"/>
                </a:cubicBezTo>
                <a:close/>
                <a:moveTo>
                  <a:pt x="678" y="0"/>
                </a:moveTo>
                <a:cubicBezTo>
                  <a:pt x="333" y="0"/>
                  <a:pt x="54" y="282"/>
                  <a:pt x="54" y="628"/>
                </a:cubicBezTo>
                <a:cubicBezTo>
                  <a:pt x="54" y="1841"/>
                  <a:pt x="446" y="2894"/>
                  <a:pt x="1285" y="3840"/>
                </a:cubicBezTo>
                <a:cubicBezTo>
                  <a:pt x="1803" y="4411"/>
                  <a:pt x="2427" y="4910"/>
                  <a:pt x="3016" y="5321"/>
                </a:cubicBezTo>
                <a:cubicBezTo>
                  <a:pt x="2391" y="5767"/>
                  <a:pt x="1785" y="6249"/>
                  <a:pt x="1285" y="6820"/>
                </a:cubicBezTo>
                <a:cubicBezTo>
                  <a:pt x="411" y="7801"/>
                  <a:pt x="0" y="8925"/>
                  <a:pt x="54" y="10210"/>
                </a:cubicBezTo>
                <a:cubicBezTo>
                  <a:pt x="54" y="10281"/>
                  <a:pt x="90" y="10352"/>
                  <a:pt x="143" y="10406"/>
                </a:cubicBezTo>
                <a:cubicBezTo>
                  <a:pt x="321" y="10572"/>
                  <a:pt x="508" y="10641"/>
                  <a:pt x="679" y="10641"/>
                </a:cubicBezTo>
                <a:cubicBezTo>
                  <a:pt x="1024" y="10641"/>
                  <a:pt x="1303" y="10359"/>
                  <a:pt x="1303" y="10013"/>
                </a:cubicBezTo>
                <a:cubicBezTo>
                  <a:pt x="1303" y="9960"/>
                  <a:pt x="1303" y="9924"/>
                  <a:pt x="1303" y="9871"/>
                </a:cubicBezTo>
                <a:lnTo>
                  <a:pt x="6906" y="9871"/>
                </a:lnTo>
                <a:cubicBezTo>
                  <a:pt x="6906" y="9960"/>
                  <a:pt x="6906" y="10067"/>
                  <a:pt x="6906" y="10174"/>
                </a:cubicBezTo>
                <a:cubicBezTo>
                  <a:pt x="6906" y="10263"/>
                  <a:pt x="6923" y="10352"/>
                  <a:pt x="6995" y="10406"/>
                </a:cubicBezTo>
                <a:cubicBezTo>
                  <a:pt x="7172" y="10572"/>
                  <a:pt x="7360" y="10641"/>
                  <a:pt x="7531" y="10641"/>
                </a:cubicBezTo>
                <a:cubicBezTo>
                  <a:pt x="7876" y="10641"/>
                  <a:pt x="8154" y="10359"/>
                  <a:pt x="8154" y="10013"/>
                </a:cubicBezTo>
                <a:cubicBezTo>
                  <a:pt x="8154" y="8818"/>
                  <a:pt x="7744" y="7765"/>
                  <a:pt x="6923" y="6820"/>
                </a:cubicBezTo>
                <a:cubicBezTo>
                  <a:pt x="6406" y="6231"/>
                  <a:pt x="5764" y="5731"/>
                  <a:pt x="5193" y="5321"/>
                </a:cubicBezTo>
                <a:cubicBezTo>
                  <a:pt x="5817" y="4875"/>
                  <a:pt x="6424" y="4411"/>
                  <a:pt x="6923" y="3840"/>
                </a:cubicBezTo>
                <a:cubicBezTo>
                  <a:pt x="7798" y="2841"/>
                  <a:pt x="8190" y="1734"/>
                  <a:pt x="8154" y="432"/>
                </a:cubicBezTo>
                <a:cubicBezTo>
                  <a:pt x="8154" y="360"/>
                  <a:pt x="8119" y="289"/>
                  <a:pt x="8065" y="236"/>
                </a:cubicBezTo>
                <a:cubicBezTo>
                  <a:pt x="7888" y="70"/>
                  <a:pt x="7700" y="0"/>
                  <a:pt x="7529" y="0"/>
                </a:cubicBezTo>
                <a:cubicBezTo>
                  <a:pt x="7184" y="0"/>
                  <a:pt x="6906" y="282"/>
                  <a:pt x="6906" y="628"/>
                </a:cubicBezTo>
                <a:cubicBezTo>
                  <a:pt x="6906" y="682"/>
                  <a:pt x="6906" y="735"/>
                  <a:pt x="6906" y="789"/>
                </a:cubicBezTo>
                <a:lnTo>
                  <a:pt x="1303" y="789"/>
                </a:lnTo>
                <a:cubicBezTo>
                  <a:pt x="1303" y="682"/>
                  <a:pt x="1285" y="575"/>
                  <a:pt x="1303" y="468"/>
                </a:cubicBezTo>
                <a:cubicBezTo>
                  <a:pt x="1303" y="378"/>
                  <a:pt x="1267" y="289"/>
                  <a:pt x="1214" y="236"/>
                </a:cubicBezTo>
                <a:cubicBezTo>
                  <a:pt x="1036" y="70"/>
                  <a:pt x="849"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5"/>
          <p:cNvSpPr/>
          <p:nvPr/>
        </p:nvSpPr>
        <p:spPr>
          <a:xfrm>
            <a:off x="3489456" y="1814161"/>
            <a:ext cx="544889" cy="548636"/>
          </a:xfrm>
          <a:custGeom>
            <a:rect b="b" l="l" r="r" t="t"/>
            <a:pathLst>
              <a:path extrusionOk="0" h="13383" w="13383">
                <a:moveTo>
                  <a:pt x="1" y="1"/>
                </a:moveTo>
                <a:lnTo>
                  <a:pt x="1" y="13383"/>
                </a:lnTo>
                <a:lnTo>
                  <a:pt x="13383" y="13383"/>
                </a:lnTo>
                <a:lnTo>
                  <a:pt x="133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55"/>
          <p:cNvGrpSpPr/>
          <p:nvPr/>
        </p:nvGrpSpPr>
        <p:grpSpPr>
          <a:xfrm>
            <a:off x="3565022" y="1870364"/>
            <a:ext cx="393792" cy="436351"/>
            <a:chOff x="3565022" y="1808289"/>
            <a:chExt cx="393792" cy="436351"/>
          </a:xfrm>
        </p:grpSpPr>
        <p:sp>
          <p:nvSpPr>
            <p:cNvPr id="2354" name="Google Shape;2354;p55"/>
            <p:cNvSpPr/>
            <p:nvPr/>
          </p:nvSpPr>
          <p:spPr>
            <a:xfrm>
              <a:off x="3565022" y="1808289"/>
              <a:ext cx="191116" cy="436351"/>
            </a:xfrm>
            <a:custGeom>
              <a:rect b="b" l="l" r="r" t="t"/>
              <a:pathLst>
                <a:path extrusionOk="0" h="10644" w="4694">
                  <a:moveTo>
                    <a:pt x="3337" y="1110"/>
                  </a:moveTo>
                  <a:cubicBezTo>
                    <a:pt x="3301" y="1217"/>
                    <a:pt x="3248" y="1324"/>
                    <a:pt x="3194" y="1413"/>
                  </a:cubicBezTo>
                  <a:lnTo>
                    <a:pt x="1499" y="1413"/>
                  </a:lnTo>
                  <a:cubicBezTo>
                    <a:pt x="1446" y="1324"/>
                    <a:pt x="1392" y="1217"/>
                    <a:pt x="1356" y="1110"/>
                  </a:cubicBezTo>
                  <a:close/>
                  <a:moveTo>
                    <a:pt x="2962" y="1717"/>
                  </a:moveTo>
                  <a:cubicBezTo>
                    <a:pt x="2784" y="1895"/>
                    <a:pt x="2588" y="2056"/>
                    <a:pt x="2356" y="2216"/>
                  </a:cubicBezTo>
                  <a:cubicBezTo>
                    <a:pt x="2124" y="2056"/>
                    <a:pt x="1910" y="1895"/>
                    <a:pt x="1731" y="1717"/>
                  </a:cubicBezTo>
                  <a:close/>
                  <a:moveTo>
                    <a:pt x="643" y="325"/>
                  </a:moveTo>
                  <a:cubicBezTo>
                    <a:pt x="803" y="325"/>
                    <a:pt x="946" y="450"/>
                    <a:pt x="946" y="628"/>
                  </a:cubicBezTo>
                  <a:cubicBezTo>
                    <a:pt x="946" y="1467"/>
                    <a:pt x="1464" y="1966"/>
                    <a:pt x="2070" y="2412"/>
                  </a:cubicBezTo>
                  <a:cubicBezTo>
                    <a:pt x="2052" y="2430"/>
                    <a:pt x="2017" y="2448"/>
                    <a:pt x="1999" y="2466"/>
                  </a:cubicBezTo>
                  <a:cubicBezTo>
                    <a:pt x="1838" y="2573"/>
                    <a:pt x="1695" y="2680"/>
                    <a:pt x="1535" y="2787"/>
                  </a:cubicBezTo>
                  <a:cubicBezTo>
                    <a:pt x="1303" y="2591"/>
                    <a:pt x="1107" y="2412"/>
                    <a:pt x="946" y="2234"/>
                  </a:cubicBezTo>
                  <a:cubicBezTo>
                    <a:pt x="518" y="1752"/>
                    <a:pt x="322" y="1235"/>
                    <a:pt x="322" y="628"/>
                  </a:cubicBezTo>
                  <a:cubicBezTo>
                    <a:pt x="322" y="450"/>
                    <a:pt x="464" y="325"/>
                    <a:pt x="643" y="325"/>
                  </a:cubicBezTo>
                  <a:close/>
                  <a:moveTo>
                    <a:pt x="2356" y="3751"/>
                  </a:moveTo>
                  <a:cubicBezTo>
                    <a:pt x="2570" y="3911"/>
                    <a:pt x="2784" y="4072"/>
                    <a:pt x="2962" y="4250"/>
                  </a:cubicBezTo>
                  <a:lnTo>
                    <a:pt x="1731" y="4250"/>
                  </a:lnTo>
                  <a:cubicBezTo>
                    <a:pt x="1910" y="4072"/>
                    <a:pt x="2124" y="3911"/>
                    <a:pt x="2356" y="3751"/>
                  </a:cubicBezTo>
                  <a:close/>
                  <a:moveTo>
                    <a:pt x="3194" y="4554"/>
                  </a:moveTo>
                  <a:cubicBezTo>
                    <a:pt x="3248" y="4643"/>
                    <a:pt x="3301" y="4750"/>
                    <a:pt x="3337" y="4857"/>
                  </a:cubicBezTo>
                  <a:lnTo>
                    <a:pt x="1356" y="4857"/>
                  </a:lnTo>
                  <a:cubicBezTo>
                    <a:pt x="1392" y="4750"/>
                    <a:pt x="1446" y="4643"/>
                    <a:pt x="1499" y="4554"/>
                  </a:cubicBezTo>
                  <a:close/>
                  <a:moveTo>
                    <a:pt x="3408" y="5178"/>
                  </a:moveTo>
                  <a:cubicBezTo>
                    <a:pt x="3408" y="5232"/>
                    <a:pt x="3408" y="5285"/>
                    <a:pt x="3408" y="5339"/>
                  </a:cubicBezTo>
                  <a:cubicBezTo>
                    <a:pt x="3408" y="5392"/>
                    <a:pt x="3408" y="5446"/>
                    <a:pt x="3408" y="5481"/>
                  </a:cubicBezTo>
                  <a:lnTo>
                    <a:pt x="1285" y="5481"/>
                  </a:lnTo>
                  <a:cubicBezTo>
                    <a:pt x="1285" y="5446"/>
                    <a:pt x="1285" y="5392"/>
                    <a:pt x="1285" y="5339"/>
                  </a:cubicBezTo>
                  <a:cubicBezTo>
                    <a:pt x="1285" y="5285"/>
                    <a:pt x="1285" y="5232"/>
                    <a:pt x="1285" y="5178"/>
                  </a:cubicBezTo>
                  <a:close/>
                  <a:moveTo>
                    <a:pt x="3337" y="5785"/>
                  </a:moveTo>
                  <a:cubicBezTo>
                    <a:pt x="3301" y="5910"/>
                    <a:pt x="3248" y="5999"/>
                    <a:pt x="3194" y="6106"/>
                  </a:cubicBezTo>
                  <a:lnTo>
                    <a:pt x="1499" y="6106"/>
                  </a:lnTo>
                  <a:cubicBezTo>
                    <a:pt x="1446" y="5999"/>
                    <a:pt x="1392" y="5910"/>
                    <a:pt x="1356" y="5785"/>
                  </a:cubicBezTo>
                  <a:close/>
                  <a:moveTo>
                    <a:pt x="2962" y="6409"/>
                  </a:moveTo>
                  <a:cubicBezTo>
                    <a:pt x="2784" y="6570"/>
                    <a:pt x="2588" y="6730"/>
                    <a:pt x="2356" y="6909"/>
                  </a:cubicBezTo>
                  <a:cubicBezTo>
                    <a:pt x="2124" y="6748"/>
                    <a:pt x="1910" y="6588"/>
                    <a:pt x="1731" y="6409"/>
                  </a:cubicBezTo>
                  <a:close/>
                  <a:moveTo>
                    <a:pt x="4069" y="325"/>
                  </a:moveTo>
                  <a:cubicBezTo>
                    <a:pt x="4229" y="325"/>
                    <a:pt x="4372" y="450"/>
                    <a:pt x="4372" y="628"/>
                  </a:cubicBezTo>
                  <a:cubicBezTo>
                    <a:pt x="4372" y="1235"/>
                    <a:pt x="4176" y="1752"/>
                    <a:pt x="3747" y="2234"/>
                  </a:cubicBezTo>
                  <a:cubicBezTo>
                    <a:pt x="3408" y="2627"/>
                    <a:pt x="2962" y="2930"/>
                    <a:pt x="2516" y="3233"/>
                  </a:cubicBezTo>
                  <a:cubicBezTo>
                    <a:pt x="1713" y="3786"/>
                    <a:pt x="946" y="4322"/>
                    <a:pt x="946" y="5321"/>
                  </a:cubicBezTo>
                  <a:cubicBezTo>
                    <a:pt x="946" y="6159"/>
                    <a:pt x="1464" y="6659"/>
                    <a:pt x="2070" y="7105"/>
                  </a:cubicBezTo>
                  <a:cubicBezTo>
                    <a:pt x="2052" y="7123"/>
                    <a:pt x="2017" y="7141"/>
                    <a:pt x="1999" y="7159"/>
                  </a:cubicBezTo>
                  <a:cubicBezTo>
                    <a:pt x="1838" y="7266"/>
                    <a:pt x="1695" y="7373"/>
                    <a:pt x="1535" y="7480"/>
                  </a:cubicBezTo>
                  <a:cubicBezTo>
                    <a:pt x="1303" y="7283"/>
                    <a:pt x="1107" y="7105"/>
                    <a:pt x="946" y="6927"/>
                  </a:cubicBezTo>
                  <a:cubicBezTo>
                    <a:pt x="518" y="6445"/>
                    <a:pt x="322" y="5927"/>
                    <a:pt x="322" y="5321"/>
                  </a:cubicBezTo>
                  <a:cubicBezTo>
                    <a:pt x="322" y="4714"/>
                    <a:pt x="518" y="4197"/>
                    <a:pt x="946" y="3715"/>
                  </a:cubicBezTo>
                  <a:cubicBezTo>
                    <a:pt x="1285" y="3322"/>
                    <a:pt x="1731" y="3019"/>
                    <a:pt x="2177" y="2716"/>
                  </a:cubicBezTo>
                  <a:cubicBezTo>
                    <a:pt x="2980" y="2163"/>
                    <a:pt x="3747" y="1645"/>
                    <a:pt x="3747" y="628"/>
                  </a:cubicBezTo>
                  <a:cubicBezTo>
                    <a:pt x="3747" y="450"/>
                    <a:pt x="3890" y="325"/>
                    <a:pt x="4069" y="325"/>
                  </a:cubicBezTo>
                  <a:close/>
                  <a:moveTo>
                    <a:pt x="2356" y="8425"/>
                  </a:moveTo>
                  <a:cubicBezTo>
                    <a:pt x="2570" y="8586"/>
                    <a:pt x="2784" y="8747"/>
                    <a:pt x="2962" y="8925"/>
                  </a:cubicBezTo>
                  <a:lnTo>
                    <a:pt x="1731" y="8925"/>
                  </a:lnTo>
                  <a:cubicBezTo>
                    <a:pt x="1910" y="8747"/>
                    <a:pt x="2124" y="8586"/>
                    <a:pt x="2356" y="8425"/>
                  </a:cubicBezTo>
                  <a:close/>
                  <a:moveTo>
                    <a:pt x="3194" y="9228"/>
                  </a:moveTo>
                  <a:cubicBezTo>
                    <a:pt x="3248" y="9317"/>
                    <a:pt x="3301" y="9425"/>
                    <a:pt x="3337" y="9532"/>
                  </a:cubicBezTo>
                  <a:lnTo>
                    <a:pt x="1356" y="9532"/>
                  </a:lnTo>
                  <a:cubicBezTo>
                    <a:pt x="1392" y="9425"/>
                    <a:pt x="1446" y="9317"/>
                    <a:pt x="1499" y="9228"/>
                  </a:cubicBezTo>
                  <a:close/>
                  <a:moveTo>
                    <a:pt x="3159" y="3180"/>
                  </a:moveTo>
                  <a:cubicBezTo>
                    <a:pt x="3408" y="3358"/>
                    <a:pt x="3587" y="3536"/>
                    <a:pt x="3747" y="3715"/>
                  </a:cubicBezTo>
                  <a:cubicBezTo>
                    <a:pt x="4176" y="4197"/>
                    <a:pt x="4372" y="4714"/>
                    <a:pt x="4372" y="5321"/>
                  </a:cubicBezTo>
                  <a:cubicBezTo>
                    <a:pt x="4372" y="5927"/>
                    <a:pt x="4176" y="6445"/>
                    <a:pt x="3747" y="6927"/>
                  </a:cubicBezTo>
                  <a:cubicBezTo>
                    <a:pt x="3408" y="7319"/>
                    <a:pt x="2962" y="7622"/>
                    <a:pt x="2516" y="7926"/>
                  </a:cubicBezTo>
                  <a:cubicBezTo>
                    <a:pt x="1713" y="8479"/>
                    <a:pt x="946" y="9014"/>
                    <a:pt x="946" y="10013"/>
                  </a:cubicBezTo>
                  <a:cubicBezTo>
                    <a:pt x="946" y="10192"/>
                    <a:pt x="803" y="10335"/>
                    <a:pt x="643" y="10335"/>
                  </a:cubicBezTo>
                  <a:cubicBezTo>
                    <a:pt x="464" y="10335"/>
                    <a:pt x="322" y="10192"/>
                    <a:pt x="322" y="10013"/>
                  </a:cubicBezTo>
                  <a:cubicBezTo>
                    <a:pt x="322" y="9407"/>
                    <a:pt x="518" y="8889"/>
                    <a:pt x="946" y="8408"/>
                  </a:cubicBezTo>
                  <a:cubicBezTo>
                    <a:pt x="1285" y="8015"/>
                    <a:pt x="1731" y="7712"/>
                    <a:pt x="2177" y="7408"/>
                  </a:cubicBezTo>
                  <a:cubicBezTo>
                    <a:pt x="2980" y="6855"/>
                    <a:pt x="3747" y="6338"/>
                    <a:pt x="3747" y="5321"/>
                  </a:cubicBezTo>
                  <a:cubicBezTo>
                    <a:pt x="3747" y="4482"/>
                    <a:pt x="3230" y="4000"/>
                    <a:pt x="2623" y="3554"/>
                  </a:cubicBezTo>
                  <a:cubicBezTo>
                    <a:pt x="2641" y="3519"/>
                    <a:pt x="2677" y="3501"/>
                    <a:pt x="2695" y="3483"/>
                  </a:cubicBezTo>
                  <a:cubicBezTo>
                    <a:pt x="2855" y="3394"/>
                    <a:pt x="2998" y="3287"/>
                    <a:pt x="3159" y="3180"/>
                  </a:cubicBezTo>
                  <a:close/>
                  <a:moveTo>
                    <a:pt x="3159" y="7872"/>
                  </a:moveTo>
                  <a:cubicBezTo>
                    <a:pt x="3408" y="8051"/>
                    <a:pt x="3587" y="8229"/>
                    <a:pt x="3747" y="8408"/>
                  </a:cubicBezTo>
                  <a:cubicBezTo>
                    <a:pt x="4176" y="8889"/>
                    <a:pt x="4372" y="9407"/>
                    <a:pt x="4372" y="10013"/>
                  </a:cubicBezTo>
                  <a:cubicBezTo>
                    <a:pt x="4372" y="10192"/>
                    <a:pt x="4229" y="10335"/>
                    <a:pt x="4069" y="10335"/>
                  </a:cubicBezTo>
                  <a:cubicBezTo>
                    <a:pt x="3890" y="10335"/>
                    <a:pt x="3747" y="10192"/>
                    <a:pt x="3747" y="10013"/>
                  </a:cubicBezTo>
                  <a:cubicBezTo>
                    <a:pt x="3747" y="9193"/>
                    <a:pt x="3230" y="8693"/>
                    <a:pt x="2623" y="8247"/>
                  </a:cubicBezTo>
                  <a:cubicBezTo>
                    <a:pt x="2641" y="8229"/>
                    <a:pt x="2677" y="8193"/>
                    <a:pt x="2695" y="8176"/>
                  </a:cubicBezTo>
                  <a:cubicBezTo>
                    <a:pt x="2855" y="8086"/>
                    <a:pt x="2998" y="7979"/>
                    <a:pt x="3159" y="7872"/>
                  </a:cubicBezTo>
                  <a:close/>
                  <a:moveTo>
                    <a:pt x="633" y="1"/>
                  </a:moveTo>
                  <a:cubicBezTo>
                    <a:pt x="288" y="1"/>
                    <a:pt x="18" y="275"/>
                    <a:pt x="18" y="628"/>
                  </a:cubicBezTo>
                  <a:cubicBezTo>
                    <a:pt x="18" y="1306"/>
                    <a:pt x="232" y="1895"/>
                    <a:pt x="714" y="2430"/>
                  </a:cubicBezTo>
                  <a:cubicBezTo>
                    <a:pt x="875" y="2609"/>
                    <a:pt x="1053" y="2787"/>
                    <a:pt x="1285" y="2966"/>
                  </a:cubicBezTo>
                  <a:cubicBezTo>
                    <a:pt x="1071" y="3144"/>
                    <a:pt x="875" y="3305"/>
                    <a:pt x="714" y="3519"/>
                  </a:cubicBezTo>
                  <a:cubicBezTo>
                    <a:pt x="232" y="4054"/>
                    <a:pt x="18" y="4643"/>
                    <a:pt x="18" y="5321"/>
                  </a:cubicBezTo>
                  <a:cubicBezTo>
                    <a:pt x="18" y="5999"/>
                    <a:pt x="232" y="6605"/>
                    <a:pt x="714" y="7141"/>
                  </a:cubicBezTo>
                  <a:cubicBezTo>
                    <a:pt x="875" y="7319"/>
                    <a:pt x="1053" y="7480"/>
                    <a:pt x="1285" y="7676"/>
                  </a:cubicBezTo>
                  <a:cubicBezTo>
                    <a:pt x="1071" y="7837"/>
                    <a:pt x="875" y="8015"/>
                    <a:pt x="714" y="8211"/>
                  </a:cubicBezTo>
                  <a:cubicBezTo>
                    <a:pt x="250" y="8747"/>
                    <a:pt x="18" y="9317"/>
                    <a:pt x="18" y="9996"/>
                  </a:cubicBezTo>
                  <a:cubicBezTo>
                    <a:pt x="0" y="10317"/>
                    <a:pt x="232" y="10602"/>
                    <a:pt x="554" y="10638"/>
                  </a:cubicBezTo>
                  <a:cubicBezTo>
                    <a:pt x="583" y="10642"/>
                    <a:pt x="611" y="10644"/>
                    <a:pt x="639" y="10644"/>
                  </a:cubicBezTo>
                  <a:cubicBezTo>
                    <a:pt x="976" y="10644"/>
                    <a:pt x="1249" y="10359"/>
                    <a:pt x="1249" y="10013"/>
                  </a:cubicBezTo>
                  <a:cubicBezTo>
                    <a:pt x="1249" y="9960"/>
                    <a:pt x="1267" y="9906"/>
                    <a:pt x="1267" y="9871"/>
                  </a:cubicBezTo>
                  <a:lnTo>
                    <a:pt x="3426" y="9871"/>
                  </a:lnTo>
                  <a:cubicBezTo>
                    <a:pt x="3444" y="9906"/>
                    <a:pt x="3444" y="9960"/>
                    <a:pt x="3444" y="10013"/>
                  </a:cubicBezTo>
                  <a:cubicBezTo>
                    <a:pt x="3444" y="10360"/>
                    <a:pt x="3713" y="10639"/>
                    <a:pt x="4055" y="10639"/>
                  </a:cubicBezTo>
                  <a:cubicBezTo>
                    <a:pt x="4065" y="10639"/>
                    <a:pt x="4076" y="10638"/>
                    <a:pt x="4086" y="10638"/>
                  </a:cubicBezTo>
                  <a:cubicBezTo>
                    <a:pt x="4425" y="10620"/>
                    <a:pt x="4693" y="10352"/>
                    <a:pt x="4693" y="10013"/>
                  </a:cubicBezTo>
                  <a:cubicBezTo>
                    <a:pt x="4693" y="9335"/>
                    <a:pt x="4461" y="8747"/>
                    <a:pt x="3997" y="8211"/>
                  </a:cubicBezTo>
                  <a:cubicBezTo>
                    <a:pt x="3837" y="8033"/>
                    <a:pt x="3640" y="7854"/>
                    <a:pt x="3408" y="7676"/>
                  </a:cubicBezTo>
                  <a:cubicBezTo>
                    <a:pt x="3622" y="7515"/>
                    <a:pt x="3819" y="7337"/>
                    <a:pt x="3997" y="7141"/>
                  </a:cubicBezTo>
                  <a:cubicBezTo>
                    <a:pt x="4461" y="6605"/>
                    <a:pt x="4693" y="5999"/>
                    <a:pt x="4693" y="5321"/>
                  </a:cubicBezTo>
                  <a:cubicBezTo>
                    <a:pt x="4693" y="4643"/>
                    <a:pt x="4461" y="4054"/>
                    <a:pt x="3997" y="3519"/>
                  </a:cubicBezTo>
                  <a:cubicBezTo>
                    <a:pt x="3837" y="3340"/>
                    <a:pt x="3640" y="3162"/>
                    <a:pt x="3408" y="2966"/>
                  </a:cubicBezTo>
                  <a:cubicBezTo>
                    <a:pt x="3622" y="2805"/>
                    <a:pt x="3819" y="2644"/>
                    <a:pt x="3997" y="2430"/>
                  </a:cubicBezTo>
                  <a:cubicBezTo>
                    <a:pt x="4461" y="1913"/>
                    <a:pt x="4675" y="1324"/>
                    <a:pt x="4693" y="646"/>
                  </a:cubicBezTo>
                  <a:cubicBezTo>
                    <a:pt x="4693" y="325"/>
                    <a:pt x="4461" y="39"/>
                    <a:pt x="4140" y="4"/>
                  </a:cubicBezTo>
                  <a:cubicBezTo>
                    <a:pt x="4119" y="2"/>
                    <a:pt x="4098" y="1"/>
                    <a:pt x="4077" y="1"/>
                  </a:cubicBezTo>
                  <a:cubicBezTo>
                    <a:pt x="3730" y="1"/>
                    <a:pt x="3444" y="275"/>
                    <a:pt x="3444" y="628"/>
                  </a:cubicBezTo>
                  <a:cubicBezTo>
                    <a:pt x="3444" y="682"/>
                    <a:pt x="3444" y="735"/>
                    <a:pt x="3426" y="789"/>
                  </a:cubicBezTo>
                  <a:lnTo>
                    <a:pt x="1267" y="789"/>
                  </a:lnTo>
                  <a:cubicBezTo>
                    <a:pt x="1267" y="735"/>
                    <a:pt x="1249" y="682"/>
                    <a:pt x="1249" y="628"/>
                  </a:cubicBezTo>
                  <a:cubicBezTo>
                    <a:pt x="1249" y="307"/>
                    <a:pt x="1017" y="39"/>
                    <a:pt x="696" y="4"/>
                  </a:cubicBezTo>
                  <a:cubicBezTo>
                    <a:pt x="675" y="2"/>
                    <a:pt x="654" y="1"/>
                    <a:pt x="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5"/>
            <p:cNvSpPr/>
            <p:nvPr/>
          </p:nvSpPr>
          <p:spPr>
            <a:xfrm>
              <a:off x="3768430" y="1808289"/>
              <a:ext cx="190383" cy="436351"/>
            </a:xfrm>
            <a:custGeom>
              <a:rect b="b" l="l" r="r" t="t"/>
              <a:pathLst>
                <a:path extrusionOk="0" h="10644" w="4676">
                  <a:moveTo>
                    <a:pt x="3337" y="1110"/>
                  </a:moveTo>
                  <a:cubicBezTo>
                    <a:pt x="3301" y="1217"/>
                    <a:pt x="3248" y="1324"/>
                    <a:pt x="3176" y="1413"/>
                  </a:cubicBezTo>
                  <a:lnTo>
                    <a:pt x="1499" y="1413"/>
                  </a:lnTo>
                  <a:cubicBezTo>
                    <a:pt x="1428" y="1324"/>
                    <a:pt x="1374" y="1217"/>
                    <a:pt x="1339" y="1110"/>
                  </a:cubicBezTo>
                  <a:close/>
                  <a:moveTo>
                    <a:pt x="2944" y="1717"/>
                  </a:moveTo>
                  <a:cubicBezTo>
                    <a:pt x="2784" y="1895"/>
                    <a:pt x="2570" y="2056"/>
                    <a:pt x="2338" y="2216"/>
                  </a:cubicBezTo>
                  <a:cubicBezTo>
                    <a:pt x="2106" y="2056"/>
                    <a:pt x="1910" y="1895"/>
                    <a:pt x="1731" y="1717"/>
                  </a:cubicBezTo>
                  <a:close/>
                  <a:moveTo>
                    <a:pt x="625" y="325"/>
                  </a:moveTo>
                  <a:cubicBezTo>
                    <a:pt x="803" y="325"/>
                    <a:pt x="928" y="450"/>
                    <a:pt x="928" y="628"/>
                  </a:cubicBezTo>
                  <a:cubicBezTo>
                    <a:pt x="928" y="1467"/>
                    <a:pt x="1446" y="1966"/>
                    <a:pt x="2070" y="2412"/>
                  </a:cubicBezTo>
                  <a:cubicBezTo>
                    <a:pt x="2034" y="2430"/>
                    <a:pt x="2017" y="2448"/>
                    <a:pt x="1981" y="2466"/>
                  </a:cubicBezTo>
                  <a:cubicBezTo>
                    <a:pt x="1838" y="2573"/>
                    <a:pt x="1678" y="2680"/>
                    <a:pt x="1535" y="2787"/>
                  </a:cubicBezTo>
                  <a:cubicBezTo>
                    <a:pt x="1285" y="2591"/>
                    <a:pt x="1089" y="2412"/>
                    <a:pt x="928" y="2234"/>
                  </a:cubicBezTo>
                  <a:cubicBezTo>
                    <a:pt x="518" y="1752"/>
                    <a:pt x="304" y="1235"/>
                    <a:pt x="304" y="628"/>
                  </a:cubicBezTo>
                  <a:cubicBezTo>
                    <a:pt x="304" y="450"/>
                    <a:pt x="446" y="325"/>
                    <a:pt x="625" y="325"/>
                  </a:cubicBezTo>
                  <a:close/>
                  <a:moveTo>
                    <a:pt x="2338" y="3751"/>
                  </a:moveTo>
                  <a:cubicBezTo>
                    <a:pt x="2570" y="3911"/>
                    <a:pt x="2766" y="4072"/>
                    <a:pt x="2944" y="4250"/>
                  </a:cubicBezTo>
                  <a:lnTo>
                    <a:pt x="1731" y="4250"/>
                  </a:lnTo>
                  <a:cubicBezTo>
                    <a:pt x="1892" y="4072"/>
                    <a:pt x="2106" y="3911"/>
                    <a:pt x="2338" y="3751"/>
                  </a:cubicBezTo>
                  <a:close/>
                  <a:moveTo>
                    <a:pt x="3176" y="4554"/>
                  </a:moveTo>
                  <a:cubicBezTo>
                    <a:pt x="3248" y="4643"/>
                    <a:pt x="3283" y="4750"/>
                    <a:pt x="3337" y="4857"/>
                  </a:cubicBezTo>
                  <a:lnTo>
                    <a:pt x="1339" y="4857"/>
                  </a:lnTo>
                  <a:cubicBezTo>
                    <a:pt x="1374" y="4750"/>
                    <a:pt x="1428" y="4643"/>
                    <a:pt x="1499" y="4554"/>
                  </a:cubicBezTo>
                  <a:close/>
                  <a:moveTo>
                    <a:pt x="3390" y="5178"/>
                  </a:moveTo>
                  <a:cubicBezTo>
                    <a:pt x="3408" y="5232"/>
                    <a:pt x="3408" y="5285"/>
                    <a:pt x="3408" y="5339"/>
                  </a:cubicBezTo>
                  <a:cubicBezTo>
                    <a:pt x="3408" y="5392"/>
                    <a:pt x="3408" y="5446"/>
                    <a:pt x="3390" y="5481"/>
                  </a:cubicBezTo>
                  <a:lnTo>
                    <a:pt x="1285" y="5481"/>
                  </a:lnTo>
                  <a:cubicBezTo>
                    <a:pt x="1267" y="5446"/>
                    <a:pt x="1267" y="5392"/>
                    <a:pt x="1267" y="5339"/>
                  </a:cubicBezTo>
                  <a:cubicBezTo>
                    <a:pt x="1267" y="5285"/>
                    <a:pt x="1267" y="5232"/>
                    <a:pt x="1285" y="5178"/>
                  </a:cubicBezTo>
                  <a:close/>
                  <a:moveTo>
                    <a:pt x="3337" y="5785"/>
                  </a:moveTo>
                  <a:cubicBezTo>
                    <a:pt x="3301" y="5910"/>
                    <a:pt x="3248" y="5999"/>
                    <a:pt x="3176" y="6106"/>
                  </a:cubicBezTo>
                  <a:lnTo>
                    <a:pt x="1499" y="6106"/>
                  </a:lnTo>
                  <a:cubicBezTo>
                    <a:pt x="1428" y="5999"/>
                    <a:pt x="1374" y="5910"/>
                    <a:pt x="1339" y="5785"/>
                  </a:cubicBezTo>
                  <a:close/>
                  <a:moveTo>
                    <a:pt x="2944" y="6409"/>
                  </a:moveTo>
                  <a:cubicBezTo>
                    <a:pt x="2784" y="6570"/>
                    <a:pt x="2570" y="6730"/>
                    <a:pt x="2338" y="6909"/>
                  </a:cubicBezTo>
                  <a:cubicBezTo>
                    <a:pt x="2106" y="6748"/>
                    <a:pt x="1910" y="6588"/>
                    <a:pt x="1731" y="6409"/>
                  </a:cubicBezTo>
                  <a:close/>
                  <a:moveTo>
                    <a:pt x="2338" y="8425"/>
                  </a:moveTo>
                  <a:cubicBezTo>
                    <a:pt x="2570" y="8586"/>
                    <a:pt x="2766" y="8747"/>
                    <a:pt x="2944" y="8925"/>
                  </a:cubicBezTo>
                  <a:lnTo>
                    <a:pt x="1731" y="8925"/>
                  </a:lnTo>
                  <a:cubicBezTo>
                    <a:pt x="1892" y="8747"/>
                    <a:pt x="2106" y="8586"/>
                    <a:pt x="2338" y="8425"/>
                  </a:cubicBezTo>
                  <a:close/>
                  <a:moveTo>
                    <a:pt x="3176" y="9228"/>
                  </a:moveTo>
                  <a:cubicBezTo>
                    <a:pt x="3248" y="9317"/>
                    <a:pt x="3283" y="9425"/>
                    <a:pt x="3337" y="9532"/>
                  </a:cubicBezTo>
                  <a:lnTo>
                    <a:pt x="1339" y="9532"/>
                  </a:lnTo>
                  <a:cubicBezTo>
                    <a:pt x="1374" y="9425"/>
                    <a:pt x="1428" y="9317"/>
                    <a:pt x="1499" y="9228"/>
                  </a:cubicBezTo>
                  <a:close/>
                  <a:moveTo>
                    <a:pt x="3141" y="3180"/>
                  </a:moveTo>
                  <a:cubicBezTo>
                    <a:pt x="3390" y="3358"/>
                    <a:pt x="3587" y="3536"/>
                    <a:pt x="3747" y="3715"/>
                  </a:cubicBezTo>
                  <a:cubicBezTo>
                    <a:pt x="4158" y="4197"/>
                    <a:pt x="4354" y="4714"/>
                    <a:pt x="4354" y="5321"/>
                  </a:cubicBezTo>
                  <a:cubicBezTo>
                    <a:pt x="4354" y="5927"/>
                    <a:pt x="4158" y="6445"/>
                    <a:pt x="3747" y="6927"/>
                  </a:cubicBezTo>
                  <a:cubicBezTo>
                    <a:pt x="3390" y="7319"/>
                    <a:pt x="2944" y="7622"/>
                    <a:pt x="2516" y="7926"/>
                  </a:cubicBezTo>
                  <a:cubicBezTo>
                    <a:pt x="1695" y="8479"/>
                    <a:pt x="928" y="9014"/>
                    <a:pt x="928" y="10013"/>
                  </a:cubicBezTo>
                  <a:cubicBezTo>
                    <a:pt x="928" y="10192"/>
                    <a:pt x="803" y="10335"/>
                    <a:pt x="625" y="10335"/>
                  </a:cubicBezTo>
                  <a:cubicBezTo>
                    <a:pt x="446" y="10335"/>
                    <a:pt x="304" y="10192"/>
                    <a:pt x="304" y="10013"/>
                  </a:cubicBezTo>
                  <a:cubicBezTo>
                    <a:pt x="304" y="9407"/>
                    <a:pt x="518" y="8889"/>
                    <a:pt x="928" y="8408"/>
                  </a:cubicBezTo>
                  <a:cubicBezTo>
                    <a:pt x="1285" y="8015"/>
                    <a:pt x="1731" y="7712"/>
                    <a:pt x="2159" y="7408"/>
                  </a:cubicBezTo>
                  <a:cubicBezTo>
                    <a:pt x="2980" y="6855"/>
                    <a:pt x="3747" y="6338"/>
                    <a:pt x="3747" y="5321"/>
                  </a:cubicBezTo>
                  <a:cubicBezTo>
                    <a:pt x="3747" y="4482"/>
                    <a:pt x="3230" y="4000"/>
                    <a:pt x="2605" y="3554"/>
                  </a:cubicBezTo>
                  <a:cubicBezTo>
                    <a:pt x="2641" y="3519"/>
                    <a:pt x="2659" y="3501"/>
                    <a:pt x="2695" y="3483"/>
                  </a:cubicBezTo>
                  <a:cubicBezTo>
                    <a:pt x="2837" y="3394"/>
                    <a:pt x="2998" y="3287"/>
                    <a:pt x="3141" y="3180"/>
                  </a:cubicBezTo>
                  <a:close/>
                  <a:moveTo>
                    <a:pt x="3141" y="7872"/>
                  </a:moveTo>
                  <a:cubicBezTo>
                    <a:pt x="3390" y="8051"/>
                    <a:pt x="3587" y="8229"/>
                    <a:pt x="3747" y="8408"/>
                  </a:cubicBezTo>
                  <a:cubicBezTo>
                    <a:pt x="4158" y="8889"/>
                    <a:pt x="4354" y="9407"/>
                    <a:pt x="4354" y="10013"/>
                  </a:cubicBezTo>
                  <a:cubicBezTo>
                    <a:pt x="4354" y="10192"/>
                    <a:pt x="4229" y="10335"/>
                    <a:pt x="4051" y="10335"/>
                  </a:cubicBezTo>
                  <a:cubicBezTo>
                    <a:pt x="3872" y="10335"/>
                    <a:pt x="3747" y="10192"/>
                    <a:pt x="3747" y="10013"/>
                  </a:cubicBezTo>
                  <a:cubicBezTo>
                    <a:pt x="3747" y="9193"/>
                    <a:pt x="3230" y="8693"/>
                    <a:pt x="2605" y="8247"/>
                  </a:cubicBezTo>
                  <a:cubicBezTo>
                    <a:pt x="2641" y="8229"/>
                    <a:pt x="2659" y="8193"/>
                    <a:pt x="2695" y="8176"/>
                  </a:cubicBezTo>
                  <a:cubicBezTo>
                    <a:pt x="2837" y="8086"/>
                    <a:pt x="2998" y="7979"/>
                    <a:pt x="3141" y="7872"/>
                  </a:cubicBezTo>
                  <a:close/>
                  <a:moveTo>
                    <a:pt x="618" y="1"/>
                  </a:moveTo>
                  <a:cubicBezTo>
                    <a:pt x="286" y="1"/>
                    <a:pt x="0" y="275"/>
                    <a:pt x="0" y="628"/>
                  </a:cubicBezTo>
                  <a:cubicBezTo>
                    <a:pt x="0" y="1306"/>
                    <a:pt x="232" y="1895"/>
                    <a:pt x="696" y="2430"/>
                  </a:cubicBezTo>
                  <a:cubicBezTo>
                    <a:pt x="857" y="2609"/>
                    <a:pt x="1035" y="2787"/>
                    <a:pt x="1267" y="2966"/>
                  </a:cubicBezTo>
                  <a:cubicBezTo>
                    <a:pt x="1071" y="3144"/>
                    <a:pt x="875" y="3305"/>
                    <a:pt x="696" y="3519"/>
                  </a:cubicBezTo>
                  <a:cubicBezTo>
                    <a:pt x="304" y="3965"/>
                    <a:pt x="90" y="4446"/>
                    <a:pt x="18" y="4982"/>
                  </a:cubicBezTo>
                  <a:cubicBezTo>
                    <a:pt x="18" y="5053"/>
                    <a:pt x="54" y="5142"/>
                    <a:pt x="125" y="5160"/>
                  </a:cubicBezTo>
                  <a:cubicBezTo>
                    <a:pt x="141" y="5167"/>
                    <a:pt x="158" y="5170"/>
                    <a:pt x="174" y="5170"/>
                  </a:cubicBezTo>
                  <a:cubicBezTo>
                    <a:pt x="250" y="5170"/>
                    <a:pt x="322" y="5108"/>
                    <a:pt x="322" y="5035"/>
                  </a:cubicBezTo>
                  <a:cubicBezTo>
                    <a:pt x="375" y="4554"/>
                    <a:pt x="571" y="4125"/>
                    <a:pt x="928" y="3715"/>
                  </a:cubicBezTo>
                  <a:cubicBezTo>
                    <a:pt x="1285" y="3322"/>
                    <a:pt x="1731" y="3019"/>
                    <a:pt x="2159" y="2716"/>
                  </a:cubicBezTo>
                  <a:cubicBezTo>
                    <a:pt x="2962" y="2163"/>
                    <a:pt x="3729" y="1645"/>
                    <a:pt x="3747" y="628"/>
                  </a:cubicBezTo>
                  <a:cubicBezTo>
                    <a:pt x="3747" y="485"/>
                    <a:pt x="3837" y="343"/>
                    <a:pt x="3997" y="325"/>
                  </a:cubicBezTo>
                  <a:cubicBezTo>
                    <a:pt x="4017" y="321"/>
                    <a:pt x="4038" y="319"/>
                    <a:pt x="4057" y="319"/>
                  </a:cubicBezTo>
                  <a:cubicBezTo>
                    <a:pt x="4228" y="319"/>
                    <a:pt x="4372" y="452"/>
                    <a:pt x="4372" y="628"/>
                  </a:cubicBezTo>
                  <a:cubicBezTo>
                    <a:pt x="4372" y="1235"/>
                    <a:pt x="4158" y="1752"/>
                    <a:pt x="3747" y="2234"/>
                  </a:cubicBezTo>
                  <a:cubicBezTo>
                    <a:pt x="3390" y="2627"/>
                    <a:pt x="2944" y="2930"/>
                    <a:pt x="2516" y="3233"/>
                  </a:cubicBezTo>
                  <a:cubicBezTo>
                    <a:pt x="1695" y="3786"/>
                    <a:pt x="928" y="4322"/>
                    <a:pt x="928" y="5321"/>
                  </a:cubicBezTo>
                  <a:cubicBezTo>
                    <a:pt x="928" y="6159"/>
                    <a:pt x="1446" y="6659"/>
                    <a:pt x="2070" y="7105"/>
                  </a:cubicBezTo>
                  <a:cubicBezTo>
                    <a:pt x="2034" y="7123"/>
                    <a:pt x="2017" y="7141"/>
                    <a:pt x="1981" y="7159"/>
                  </a:cubicBezTo>
                  <a:cubicBezTo>
                    <a:pt x="1838" y="7266"/>
                    <a:pt x="1678" y="7373"/>
                    <a:pt x="1535" y="7480"/>
                  </a:cubicBezTo>
                  <a:cubicBezTo>
                    <a:pt x="1285" y="7283"/>
                    <a:pt x="1089" y="7105"/>
                    <a:pt x="928" y="6927"/>
                  </a:cubicBezTo>
                  <a:cubicBezTo>
                    <a:pt x="571" y="6534"/>
                    <a:pt x="375" y="6106"/>
                    <a:pt x="322" y="5624"/>
                  </a:cubicBezTo>
                  <a:cubicBezTo>
                    <a:pt x="322" y="5531"/>
                    <a:pt x="240" y="5478"/>
                    <a:pt x="160" y="5478"/>
                  </a:cubicBezTo>
                  <a:cubicBezTo>
                    <a:pt x="148" y="5478"/>
                    <a:pt x="137" y="5479"/>
                    <a:pt x="125" y="5481"/>
                  </a:cubicBezTo>
                  <a:cubicBezTo>
                    <a:pt x="54" y="5517"/>
                    <a:pt x="18" y="5588"/>
                    <a:pt x="18" y="5660"/>
                  </a:cubicBezTo>
                  <a:cubicBezTo>
                    <a:pt x="90" y="6213"/>
                    <a:pt x="304" y="6695"/>
                    <a:pt x="696" y="7141"/>
                  </a:cubicBezTo>
                  <a:cubicBezTo>
                    <a:pt x="857" y="7319"/>
                    <a:pt x="1035" y="7480"/>
                    <a:pt x="1267" y="7676"/>
                  </a:cubicBezTo>
                  <a:cubicBezTo>
                    <a:pt x="1071" y="7837"/>
                    <a:pt x="875" y="8015"/>
                    <a:pt x="696" y="8211"/>
                  </a:cubicBezTo>
                  <a:cubicBezTo>
                    <a:pt x="232" y="8747"/>
                    <a:pt x="0" y="9317"/>
                    <a:pt x="0" y="9996"/>
                  </a:cubicBezTo>
                  <a:cubicBezTo>
                    <a:pt x="0" y="10317"/>
                    <a:pt x="232" y="10602"/>
                    <a:pt x="536" y="10638"/>
                  </a:cubicBezTo>
                  <a:cubicBezTo>
                    <a:pt x="566" y="10642"/>
                    <a:pt x="596" y="10644"/>
                    <a:pt x="625" y="10644"/>
                  </a:cubicBezTo>
                  <a:cubicBezTo>
                    <a:pt x="976" y="10644"/>
                    <a:pt x="1249" y="10359"/>
                    <a:pt x="1249" y="10013"/>
                  </a:cubicBezTo>
                  <a:cubicBezTo>
                    <a:pt x="1249" y="9960"/>
                    <a:pt x="1249" y="9906"/>
                    <a:pt x="1249" y="9871"/>
                  </a:cubicBezTo>
                  <a:lnTo>
                    <a:pt x="3426" y="9871"/>
                  </a:lnTo>
                  <a:cubicBezTo>
                    <a:pt x="3426" y="9906"/>
                    <a:pt x="3426" y="9960"/>
                    <a:pt x="3426" y="10013"/>
                  </a:cubicBezTo>
                  <a:cubicBezTo>
                    <a:pt x="3426" y="10335"/>
                    <a:pt x="3676" y="10602"/>
                    <a:pt x="3979" y="10638"/>
                  </a:cubicBezTo>
                  <a:cubicBezTo>
                    <a:pt x="4001" y="10640"/>
                    <a:pt x="4022" y="10641"/>
                    <a:pt x="4042" y="10641"/>
                  </a:cubicBezTo>
                  <a:cubicBezTo>
                    <a:pt x="4389" y="10641"/>
                    <a:pt x="4675" y="10367"/>
                    <a:pt x="4675" y="10013"/>
                  </a:cubicBezTo>
                  <a:cubicBezTo>
                    <a:pt x="4675" y="9335"/>
                    <a:pt x="4443" y="8747"/>
                    <a:pt x="3979" y="8211"/>
                  </a:cubicBezTo>
                  <a:cubicBezTo>
                    <a:pt x="3819" y="8033"/>
                    <a:pt x="3640" y="7854"/>
                    <a:pt x="3408" y="7676"/>
                  </a:cubicBezTo>
                  <a:cubicBezTo>
                    <a:pt x="3605" y="7515"/>
                    <a:pt x="3801" y="7337"/>
                    <a:pt x="3979" y="7141"/>
                  </a:cubicBezTo>
                  <a:cubicBezTo>
                    <a:pt x="4443" y="6605"/>
                    <a:pt x="4675" y="5999"/>
                    <a:pt x="4675" y="5321"/>
                  </a:cubicBezTo>
                  <a:cubicBezTo>
                    <a:pt x="4675" y="4643"/>
                    <a:pt x="4443" y="4054"/>
                    <a:pt x="3979" y="3519"/>
                  </a:cubicBezTo>
                  <a:cubicBezTo>
                    <a:pt x="3819" y="3340"/>
                    <a:pt x="3640" y="3162"/>
                    <a:pt x="3408" y="2966"/>
                  </a:cubicBezTo>
                  <a:cubicBezTo>
                    <a:pt x="3605" y="2805"/>
                    <a:pt x="3801" y="2644"/>
                    <a:pt x="3979" y="2430"/>
                  </a:cubicBezTo>
                  <a:cubicBezTo>
                    <a:pt x="4443" y="1913"/>
                    <a:pt x="4675" y="1324"/>
                    <a:pt x="4675" y="646"/>
                  </a:cubicBezTo>
                  <a:cubicBezTo>
                    <a:pt x="4675" y="325"/>
                    <a:pt x="4443" y="39"/>
                    <a:pt x="4140" y="4"/>
                  </a:cubicBezTo>
                  <a:cubicBezTo>
                    <a:pt x="4118" y="2"/>
                    <a:pt x="4096" y="1"/>
                    <a:pt x="4074" y="1"/>
                  </a:cubicBezTo>
                  <a:cubicBezTo>
                    <a:pt x="3712" y="1"/>
                    <a:pt x="3426" y="275"/>
                    <a:pt x="3426" y="628"/>
                  </a:cubicBezTo>
                  <a:cubicBezTo>
                    <a:pt x="3426" y="682"/>
                    <a:pt x="3426" y="735"/>
                    <a:pt x="3426" y="789"/>
                  </a:cubicBezTo>
                  <a:lnTo>
                    <a:pt x="1249" y="789"/>
                  </a:lnTo>
                  <a:cubicBezTo>
                    <a:pt x="1249" y="735"/>
                    <a:pt x="1249" y="682"/>
                    <a:pt x="1249" y="628"/>
                  </a:cubicBezTo>
                  <a:cubicBezTo>
                    <a:pt x="1249" y="307"/>
                    <a:pt x="1000" y="39"/>
                    <a:pt x="678" y="4"/>
                  </a:cubicBezTo>
                  <a:cubicBezTo>
                    <a:pt x="658" y="2"/>
                    <a:pt x="638" y="1"/>
                    <a:pt x="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6" name="Google Shape;2356;p55"/>
          <p:cNvGrpSpPr/>
          <p:nvPr/>
        </p:nvGrpSpPr>
        <p:grpSpPr>
          <a:xfrm>
            <a:off x="7735723" y="71939"/>
            <a:ext cx="1168506" cy="797353"/>
            <a:chOff x="7076998" y="332701"/>
            <a:chExt cx="1168506" cy="797353"/>
          </a:xfrm>
        </p:grpSpPr>
        <p:sp>
          <p:nvSpPr>
            <p:cNvPr id="2357" name="Google Shape;2357;p55"/>
            <p:cNvSpPr/>
            <p:nvPr/>
          </p:nvSpPr>
          <p:spPr>
            <a:xfrm>
              <a:off x="7076998" y="664273"/>
              <a:ext cx="310521" cy="465781"/>
            </a:xfrm>
            <a:custGeom>
              <a:rect b="b" l="l" r="r" t="t"/>
              <a:pathLst>
                <a:path extrusionOk="0" h="9159" w="6106">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5"/>
            <p:cNvSpPr/>
            <p:nvPr/>
          </p:nvSpPr>
          <p:spPr>
            <a:xfrm>
              <a:off x="7087270" y="774525"/>
              <a:ext cx="289975" cy="345204"/>
            </a:xfrm>
            <a:custGeom>
              <a:rect b="b" l="l" r="r" t="t"/>
              <a:pathLst>
                <a:path extrusionOk="0" h="6788" w="5702">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5"/>
            <p:cNvSpPr/>
            <p:nvPr/>
          </p:nvSpPr>
          <p:spPr>
            <a:xfrm>
              <a:off x="7076998" y="833822"/>
              <a:ext cx="310521" cy="126832"/>
            </a:xfrm>
            <a:custGeom>
              <a:rect b="b" l="l" r="r" t="t"/>
              <a:pathLst>
                <a:path extrusionOk="0" h="2494" w="6106">
                  <a:moveTo>
                    <a:pt x="0" y="1"/>
                  </a:moveTo>
                  <a:lnTo>
                    <a:pt x="0" y="2494"/>
                  </a:lnTo>
                  <a:lnTo>
                    <a:pt x="6105" y="2494"/>
                  </a:lnTo>
                  <a:lnTo>
                    <a:pt x="61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5"/>
            <p:cNvSpPr/>
            <p:nvPr/>
          </p:nvSpPr>
          <p:spPr>
            <a:xfrm>
              <a:off x="7087270" y="756828"/>
              <a:ext cx="289975" cy="35446"/>
            </a:xfrm>
            <a:custGeom>
              <a:rect b="b" l="l" r="r" t="t"/>
              <a:pathLst>
                <a:path extrusionOk="0" h="697" w="5702">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5"/>
            <p:cNvSpPr/>
            <p:nvPr/>
          </p:nvSpPr>
          <p:spPr>
            <a:xfrm>
              <a:off x="7454439" y="641998"/>
              <a:ext cx="215117" cy="488055"/>
            </a:xfrm>
            <a:custGeom>
              <a:rect b="b" l="l" r="r" t="t"/>
              <a:pathLst>
                <a:path extrusionOk="0" h="9597" w="423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5"/>
            <p:cNvSpPr/>
            <p:nvPr/>
          </p:nvSpPr>
          <p:spPr>
            <a:xfrm>
              <a:off x="7461355" y="718535"/>
              <a:ext cx="201233" cy="404348"/>
            </a:xfrm>
            <a:custGeom>
              <a:rect b="b" l="l" r="r" t="t"/>
              <a:pathLst>
                <a:path extrusionOk="0" h="7951" w="3957">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5"/>
            <p:cNvSpPr/>
            <p:nvPr/>
          </p:nvSpPr>
          <p:spPr>
            <a:xfrm>
              <a:off x="7454439" y="803970"/>
              <a:ext cx="215117" cy="82080"/>
            </a:xfrm>
            <a:custGeom>
              <a:rect b="b" l="l" r="r" t="t"/>
              <a:pathLst>
                <a:path extrusionOk="0" h="1614" w="4230">
                  <a:moveTo>
                    <a:pt x="0" y="0"/>
                  </a:moveTo>
                  <a:lnTo>
                    <a:pt x="0" y="1613"/>
                  </a:lnTo>
                  <a:lnTo>
                    <a:pt x="4229" y="1613"/>
                  </a:lnTo>
                  <a:lnTo>
                    <a:pt x="4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5"/>
            <p:cNvSpPr/>
            <p:nvPr/>
          </p:nvSpPr>
          <p:spPr>
            <a:xfrm>
              <a:off x="7659400" y="332701"/>
              <a:ext cx="586104" cy="797305"/>
            </a:xfrm>
            <a:custGeom>
              <a:rect b="b" l="l" r="r" t="t"/>
              <a:pathLst>
                <a:path extrusionOk="0" h="15678" w="11525">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5"/>
            <p:cNvSpPr/>
            <p:nvPr/>
          </p:nvSpPr>
          <p:spPr>
            <a:xfrm>
              <a:off x="7682335" y="760184"/>
              <a:ext cx="538758" cy="347085"/>
            </a:xfrm>
            <a:custGeom>
              <a:rect b="b" l="l" r="r" t="t"/>
              <a:pathLst>
                <a:path extrusionOk="0" h="6825" w="10594">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5"/>
            <p:cNvSpPr/>
            <p:nvPr/>
          </p:nvSpPr>
          <p:spPr>
            <a:xfrm>
              <a:off x="7693828" y="724993"/>
              <a:ext cx="515314" cy="70383"/>
            </a:xfrm>
            <a:custGeom>
              <a:rect b="b" l="l" r="r" t="t"/>
              <a:pathLst>
                <a:path extrusionOk="0" h="1384" w="10133">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5"/>
            <p:cNvSpPr/>
            <p:nvPr/>
          </p:nvSpPr>
          <p:spPr>
            <a:xfrm>
              <a:off x="7798385" y="957500"/>
              <a:ext cx="57670" cy="57466"/>
            </a:xfrm>
            <a:custGeom>
              <a:rect b="b" l="l" r="r" t="t"/>
              <a:pathLst>
                <a:path extrusionOk="0" h="1130" w="1134">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5"/>
            <p:cNvSpPr/>
            <p:nvPr/>
          </p:nvSpPr>
          <p:spPr>
            <a:xfrm>
              <a:off x="7914638" y="894847"/>
              <a:ext cx="35192" cy="35192"/>
            </a:xfrm>
            <a:custGeom>
              <a:rect b="b" l="l" r="r" t="t"/>
              <a:pathLst>
                <a:path extrusionOk="0" h="692" w="692">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5"/>
            <p:cNvSpPr/>
            <p:nvPr/>
          </p:nvSpPr>
          <p:spPr>
            <a:xfrm>
              <a:off x="7745750" y="833822"/>
              <a:ext cx="22529" cy="22325"/>
            </a:xfrm>
            <a:custGeom>
              <a:rect b="b" l="l" r="r" t="t"/>
              <a:pathLst>
                <a:path extrusionOk="0" h="439" w="443">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5"/>
            <p:cNvSpPr/>
            <p:nvPr/>
          </p:nvSpPr>
          <p:spPr>
            <a:xfrm>
              <a:off x="8073456" y="851570"/>
              <a:ext cx="35446" cy="35192"/>
            </a:xfrm>
            <a:custGeom>
              <a:rect b="b" l="l" r="r" t="t"/>
              <a:pathLst>
                <a:path extrusionOk="0" h="692" w="697">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5"/>
            <p:cNvSpPr/>
            <p:nvPr/>
          </p:nvSpPr>
          <p:spPr>
            <a:xfrm>
              <a:off x="8000480" y="975452"/>
              <a:ext cx="83809" cy="83758"/>
            </a:xfrm>
            <a:custGeom>
              <a:rect b="b" l="l" r="r" t="t"/>
              <a:pathLst>
                <a:path extrusionOk="0" h="1647" w="1648">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2" name="Google Shape;2372;p55"/>
          <p:cNvSpPr/>
          <p:nvPr/>
        </p:nvSpPr>
        <p:spPr>
          <a:xfrm>
            <a:off x="7975504" y="514888"/>
            <a:ext cx="49251" cy="48739"/>
          </a:xfrm>
          <a:custGeom>
            <a:rect b="b" l="l" r="r" t="t"/>
            <a:pathLst>
              <a:path extrusionOk="0" h="476" w="481">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5"/>
          <p:cNvSpPr/>
          <p:nvPr/>
        </p:nvSpPr>
        <p:spPr>
          <a:xfrm>
            <a:off x="6888453" y="1017722"/>
            <a:ext cx="84371" cy="84371"/>
          </a:xfrm>
          <a:custGeom>
            <a:rect b="b" l="l" r="r" t="t"/>
            <a:pathLst>
              <a:path extrusionOk="0" h="824" w="824">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5"/>
          <p:cNvSpPr/>
          <p:nvPr/>
        </p:nvSpPr>
        <p:spPr>
          <a:xfrm>
            <a:off x="8038066" y="1500154"/>
            <a:ext cx="84371" cy="83859"/>
          </a:xfrm>
          <a:custGeom>
            <a:rect b="b" l="l" r="r" t="t"/>
            <a:pathLst>
              <a:path extrusionOk="0" h="819" w="824">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5"/>
          <p:cNvSpPr/>
          <p:nvPr/>
        </p:nvSpPr>
        <p:spPr>
          <a:xfrm>
            <a:off x="8515827" y="289015"/>
            <a:ext cx="48739" cy="49251"/>
          </a:xfrm>
          <a:custGeom>
            <a:rect b="b" l="l" r="r" t="t"/>
            <a:pathLst>
              <a:path extrusionOk="0" h="481" w="476">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5"/>
          <p:cNvSpPr/>
          <p:nvPr/>
        </p:nvSpPr>
        <p:spPr>
          <a:xfrm>
            <a:off x="7206063" y="698257"/>
            <a:ext cx="373741" cy="348971"/>
          </a:xfrm>
          <a:custGeom>
            <a:rect b="b" l="l" r="r" t="t"/>
            <a:pathLst>
              <a:path extrusionOk="0" h="4024" w="4309">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56"/>
          <p:cNvSpPr txBox="1"/>
          <p:nvPr>
            <p:ph idx="1" type="subTitle"/>
          </p:nvPr>
        </p:nvSpPr>
        <p:spPr>
          <a:xfrm>
            <a:off x="2213258" y="1655600"/>
            <a:ext cx="22086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Mercury</a:t>
            </a:r>
            <a:endParaRPr/>
          </a:p>
        </p:txBody>
      </p:sp>
      <p:sp>
        <p:nvSpPr>
          <p:cNvPr id="2382" name="Google Shape;2382;p56"/>
          <p:cNvSpPr txBox="1"/>
          <p:nvPr>
            <p:ph idx="6" type="subTitle"/>
          </p:nvPr>
        </p:nvSpPr>
        <p:spPr>
          <a:xfrm>
            <a:off x="2215553" y="3042627"/>
            <a:ext cx="22128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a:t>
            </a:r>
            <a:endParaRPr/>
          </a:p>
        </p:txBody>
      </p:sp>
      <p:sp>
        <p:nvSpPr>
          <p:cNvPr id="2383" name="Google Shape;2383;p56"/>
          <p:cNvSpPr txBox="1"/>
          <p:nvPr>
            <p:ph idx="7" type="subTitle"/>
          </p:nvPr>
        </p:nvSpPr>
        <p:spPr>
          <a:xfrm>
            <a:off x="6155540" y="2271452"/>
            <a:ext cx="22128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Mars</a:t>
            </a:r>
            <a:endParaRPr/>
          </a:p>
        </p:txBody>
      </p:sp>
      <p:sp>
        <p:nvSpPr>
          <p:cNvPr id="2384" name="Google Shape;2384;p56"/>
          <p:cNvSpPr txBox="1"/>
          <p:nvPr>
            <p:ph idx="2" type="subTitle"/>
          </p:nvPr>
        </p:nvSpPr>
        <p:spPr>
          <a:xfrm>
            <a:off x="2213320" y="2022949"/>
            <a:ext cx="220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a:t>
            </a:r>
            <a:endParaRPr/>
          </a:p>
        </p:txBody>
      </p:sp>
      <p:sp>
        <p:nvSpPr>
          <p:cNvPr id="2385" name="Google Shape;2385;p56"/>
          <p:cNvSpPr txBox="1"/>
          <p:nvPr>
            <p:ph idx="3" type="subTitle"/>
          </p:nvPr>
        </p:nvSpPr>
        <p:spPr>
          <a:xfrm>
            <a:off x="6155540" y="2643556"/>
            <a:ext cx="2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being red, Mars is a cold place</a:t>
            </a:r>
            <a:endParaRPr/>
          </a:p>
        </p:txBody>
      </p:sp>
      <p:sp>
        <p:nvSpPr>
          <p:cNvPr id="2386" name="Google Shape;2386;p56"/>
          <p:cNvSpPr txBox="1"/>
          <p:nvPr>
            <p:ph idx="4" type="subTitle"/>
          </p:nvPr>
        </p:nvSpPr>
        <p:spPr>
          <a:xfrm>
            <a:off x="2215557" y="3411879"/>
            <a:ext cx="2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is the second planet from the Sun</a:t>
            </a:r>
            <a:endParaRPr/>
          </a:p>
        </p:txBody>
      </p:sp>
      <p:sp>
        <p:nvSpPr>
          <p:cNvPr id="2387" name="Google Shape;238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2388" name="Google Shape;2388;p56"/>
          <p:cNvSpPr/>
          <p:nvPr/>
        </p:nvSpPr>
        <p:spPr>
          <a:xfrm>
            <a:off x="1446507" y="1670526"/>
            <a:ext cx="531361"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6"/>
          <p:cNvSpPr/>
          <p:nvPr/>
        </p:nvSpPr>
        <p:spPr>
          <a:xfrm>
            <a:off x="1448044" y="1670597"/>
            <a:ext cx="528318" cy="548636"/>
          </a:xfrm>
          <a:custGeom>
            <a:rect b="b" l="l" r="r" t="t"/>
            <a:pathLst>
              <a:path extrusionOk="0" h="13383" w="13383">
                <a:moveTo>
                  <a:pt x="1" y="1"/>
                </a:moveTo>
                <a:lnTo>
                  <a:pt x="1" y="13383"/>
                </a:lnTo>
                <a:lnTo>
                  <a:pt x="13383" y="13383"/>
                </a:lnTo>
                <a:lnTo>
                  <a:pt x="133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2390" name="Google Shape;2390;p56"/>
          <p:cNvGrpSpPr/>
          <p:nvPr/>
        </p:nvGrpSpPr>
        <p:grpSpPr>
          <a:xfrm>
            <a:off x="1533272" y="1725448"/>
            <a:ext cx="357847" cy="439056"/>
            <a:chOff x="1488921" y="1655124"/>
            <a:chExt cx="369524" cy="439056"/>
          </a:xfrm>
        </p:grpSpPr>
        <p:sp>
          <p:nvSpPr>
            <p:cNvPr id="2391" name="Google Shape;2391;p56"/>
            <p:cNvSpPr/>
            <p:nvPr/>
          </p:nvSpPr>
          <p:spPr>
            <a:xfrm>
              <a:off x="1678758" y="1655206"/>
              <a:ext cx="179687" cy="438968"/>
            </a:xfrm>
            <a:custGeom>
              <a:rect b="b" l="l" r="r" t="t"/>
              <a:pathLst>
                <a:path extrusionOk="0" h="10708" w="4408">
                  <a:moveTo>
                    <a:pt x="3444" y="356"/>
                  </a:moveTo>
                  <a:cubicBezTo>
                    <a:pt x="3801" y="356"/>
                    <a:pt x="4069" y="623"/>
                    <a:pt x="4069" y="980"/>
                  </a:cubicBezTo>
                  <a:lnTo>
                    <a:pt x="4069" y="2354"/>
                  </a:lnTo>
                  <a:cubicBezTo>
                    <a:pt x="4069" y="2729"/>
                    <a:pt x="3926" y="3086"/>
                    <a:pt x="3658" y="3336"/>
                  </a:cubicBezTo>
                  <a:lnTo>
                    <a:pt x="2873" y="4138"/>
                  </a:lnTo>
                  <a:cubicBezTo>
                    <a:pt x="2838" y="4156"/>
                    <a:pt x="2820" y="4210"/>
                    <a:pt x="2820" y="4246"/>
                  </a:cubicBezTo>
                  <a:cubicBezTo>
                    <a:pt x="2820" y="4281"/>
                    <a:pt x="2838" y="4317"/>
                    <a:pt x="2873" y="4353"/>
                  </a:cubicBezTo>
                  <a:lnTo>
                    <a:pt x="3658" y="5138"/>
                  </a:lnTo>
                  <a:cubicBezTo>
                    <a:pt x="3926" y="5405"/>
                    <a:pt x="4069" y="5762"/>
                    <a:pt x="4069" y="6137"/>
                  </a:cubicBezTo>
                  <a:lnTo>
                    <a:pt x="4069" y="9741"/>
                  </a:lnTo>
                  <a:cubicBezTo>
                    <a:pt x="4069" y="10080"/>
                    <a:pt x="3801" y="10366"/>
                    <a:pt x="3444" y="10366"/>
                  </a:cubicBezTo>
                  <a:cubicBezTo>
                    <a:pt x="3105" y="10366"/>
                    <a:pt x="2820" y="10080"/>
                    <a:pt x="2820" y="9741"/>
                  </a:cubicBezTo>
                  <a:lnTo>
                    <a:pt x="2820" y="5494"/>
                  </a:lnTo>
                  <a:cubicBezTo>
                    <a:pt x="2820" y="5138"/>
                    <a:pt x="2552" y="4870"/>
                    <a:pt x="2213" y="4870"/>
                  </a:cubicBezTo>
                  <a:cubicBezTo>
                    <a:pt x="1856" y="4870"/>
                    <a:pt x="1589" y="5138"/>
                    <a:pt x="1589" y="5494"/>
                  </a:cubicBezTo>
                  <a:lnTo>
                    <a:pt x="1589" y="9741"/>
                  </a:lnTo>
                  <a:cubicBezTo>
                    <a:pt x="1589" y="10080"/>
                    <a:pt x="1303" y="10366"/>
                    <a:pt x="964" y="10366"/>
                  </a:cubicBezTo>
                  <a:cubicBezTo>
                    <a:pt x="607" y="10366"/>
                    <a:pt x="340" y="10080"/>
                    <a:pt x="340" y="9741"/>
                  </a:cubicBezTo>
                  <a:lnTo>
                    <a:pt x="340" y="6137"/>
                  </a:lnTo>
                  <a:cubicBezTo>
                    <a:pt x="340" y="5762"/>
                    <a:pt x="482" y="5405"/>
                    <a:pt x="750" y="5138"/>
                  </a:cubicBezTo>
                  <a:lnTo>
                    <a:pt x="1535" y="4353"/>
                  </a:lnTo>
                  <a:cubicBezTo>
                    <a:pt x="1571" y="4317"/>
                    <a:pt x="1589" y="4281"/>
                    <a:pt x="1589" y="4246"/>
                  </a:cubicBezTo>
                  <a:cubicBezTo>
                    <a:pt x="1589" y="4210"/>
                    <a:pt x="1571" y="4156"/>
                    <a:pt x="1535" y="4138"/>
                  </a:cubicBezTo>
                  <a:lnTo>
                    <a:pt x="750" y="3336"/>
                  </a:lnTo>
                  <a:cubicBezTo>
                    <a:pt x="482" y="3086"/>
                    <a:pt x="340" y="2729"/>
                    <a:pt x="340" y="2354"/>
                  </a:cubicBezTo>
                  <a:lnTo>
                    <a:pt x="340" y="980"/>
                  </a:lnTo>
                  <a:cubicBezTo>
                    <a:pt x="340" y="623"/>
                    <a:pt x="607" y="356"/>
                    <a:pt x="964" y="356"/>
                  </a:cubicBezTo>
                  <a:cubicBezTo>
                    <a:pt x="1303" y="356"/>
                    <a:pt x="1589" y="623"/>
                    <a:pt x="1589" y="980"/>
                  </a:cubicBezTo>
                  <a:lnTo>
                    <a:pt x="1589" y="2997"/>
                  </a:lnTo>
                  <a:cubicBezTo>
                    <a:pt x="1589" y="3336"/>
                    <a:pt x="1856" y="3621"/>
                    <a:pt x="2213" y="3621"/>
                  </a:cubicBezTo>
                  <a:cubicBezTo>
                    <a:pt x="2552" y="3621"/>
                    <a:pt x="2820" y="3336"/>
                    <a:pt x="2820" y="2997"/>
                  </a:cubicBezTo>
                  <a:lnTo>
                    <a:pt x="2820" y="980"/>
                  </a:lnTo>
                  <a:cubicBezTo>
                    <a:pt x="2820" y="623"/>
                    <a:pt x="3105" y="356"/>
                    <a:pt x="3444" y="356"/>
                  </a:cubicBezTo>
                  <a:close/>
                  <a:moveTo>
                    <a:pt x="949" y="1"/>
                  </a:moveTo>
                  <a:cubicBezTo>
                    <a:pt x="434" y="1"/>
                    <a:pt x="1" y="415"/>
                    <a:pt x="1" y="945"/>
                  </a:cubicBezTo>
                  <a:lnTo>
                    <a:pt x="1" y="2336"/>
                  </a:lnTo>
                  <a:cubicBezTo>
                    <a:pt x="1" y="2782"/>
                    <a:pt x="179" y="3228"/>
                    <a:pt x="518" y="3550"/>
                  </a:cubicBezTo>
                  <a:lnTo>
                    <a:pt x="1196" y="4228"/>
                  </a:lnTo>
                  <a:lnTo>
                    <a:pt x="518" y="4924"/>
                  </a:lnTo>
                  <a:cubicBezTo>
                    <a:pt x="179" y="5245"/>
                    <a:pt x="1" y="5673"/>
                    <a:pt x="1" y="6137"/>
                  </a:cubicBezTo>
                  <a:lnTo>
                    <a:pt x="1" y="9759"/>
                  </a:lnTo>
                  <a:cubicBezTo>
                    <a:pt x="1" y="10187"/>
                    <a:pt x="340" y="10615"/>
                    <a:pt x="768" y="10687"/>
                  </a:cubicBezTo>
                  <a:cubicBezTo>
                    <a:pt x="833" y="10701"/>
                    <a:pt x="898" y="10707"/>
                    <a:pt x="961" y="10707"/>
                  </a:cubicBezTo>
                  <a:cubicBezTo>
                    <a:pt x="1469" y="10707"/>
                    <a:pt x="1892" y="10284"/>
                    <a:pt x="1892" y="9777"/>
                  </a:cubicBezTo>
                  <a:lnTo>
                    <a:pt x="1892" y="5494"/>
                  </a:lnTo>
                  <a:cubicBezTo>
                    <a:pt x="1892" y="5352"/>
                    <a:pt x="1981" y="5227"/>
                    <a:pt x="2106" y="5191"/>
                  </a:cubicBezTo>
                  <a:cubicBezTo>
                    <a:pt x="2141" y="5179"/>
                    <a:pt x="2176" y="5174"/>
                    <a:pt x="2209" y="5174"/>
                  </a:cubicBezTo>
                  <a:cubicBezTo>
                    <a:pt x="2379" y="5174"/>
                    <a:pt x="2516" y="5316"/>
                    <a:pt x="2516" y="5494"/>
                  </a:cubicBezTo>
                  <a:lnTo>
                    <a:pt x="2516" y="9759"/>
                  </a:lnTo>
                  <a:cubicBezTo>
                    <a:pt x="2516" y="10187"/>
                    <a:pt x="2873" y="10615"/>
                    <a:pt x="3284" y="10687"/>
                  </a:cubicBezTo>
                  <a:cubicBezTo>
                    <a:pt x="3351" y="10701"/>
                    <a:pt x="3417" y="10707"/>
                    <a:pt x="3482" y="10707"/>
                  </a:cubicBezTo>
                  <a:cubicBezTo>
                    <a:pt x="3999" y="10707"/>
                    <a:pt x="4408" y="10284"/>
                    <a:pt x="4408" y="9777"/>
                  </a:cubicBezTo>
                  <a:lnTo>
                    <a:pt x="4408" y="6137"/>
                  </a:lnTo>
                  <a:cubicBezTo>
                    <a:pt x="4408" y="5673"/>
                    <a:pt x="4229" y="5245"/>
                    <a:pt x="3908" y="4924"/>
                  </a:cubicBezTo>
                  <a:lnTo>
                    <a:pt x="3212" y="4228"/>
                  </a:lnTo>
                  <a:lnTo>
                    <a:pt x="3908" y="3550"/>
                  </a:lnTo>
                  <a:cubicBezTo>
                    <a:pt x="4229" y="3228"/>
                    <a:pt x="4408" y="2782"/>
                    <a:pt x="4408" y="2336"/>
                  </a:cubicBezTo>
                  <a:lnTo>
                    <a:pt x="4408" y="945"/>
                  </a:lnTo>
                  <a:cubicBezTo>
                    <a:pt x="4408" y="516"/>
                    <a:pt x="4069" y="88"/>
                    <a:pt x="3640" y="17"/>
                  </a:cubicBezTo>
                  <a:cubicBezTo>
                    <a:pt x="3581" y="6"/>
                    <a:pt x="3523" y="1"/>
                    <a:pt x="3465" y="1"/>
                  </a:cubicBezTo>
                  <a:cubicBezTo>
                    <a:pt x="2949" y="1"/>
                    <a:pt x="2516" y="415"/>
                    <a:pt x="2516" y="945"/>
                  </a:cubicBezTo>
                  <a:lnTo>
                    <a:pt x="2516" y="2997"/>
                  </a:lnTo>
                  <a:cubicBezTo>
                    <a:pt x="2516" y="3121"/>
                    <a:pt x="2445" y="3246"/>
                    <a:pt x="2302" y="3300"/>
                  </a:cubicBezTo>
                  <a:cubicBezTo>
                    <a:pt x="2267" y="3312"/>
                    <a:pt x="2232" y="3317"/>
                    <a:pt x="2199" y="3317"/>
                  </a:cubicBezTo>
                  <a:cubicBezTo>
                    <a:pt x="2029" y="3317"/>
                    <a:pt x="1892" y="3175"/>
                    <a:pt x="1892" y="2997"/>
                  </a:cubicBezTo>
                  <a:lnTo>
                    <a:pt x="1892" y="945"/>
                  </a:lnTo>
                  <a:cubicBezTo>
                    <a:pt x="1892" y="516"/>
                    <a:pt x="1553" y="88"/>
                    <a:pt x="1125" y="17"/>
                  </a:cubicBezTo>
                  <a:cubicBezTo>
                    <a:pt x="1065" y="6"/>
                    <a:pt x="1007" y="1"/>
                    <a:pt x="9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92" name="Google Shape;2392;p56"/>
            <p:cNvSpPr/>
            <p:nvPr/>
          </p:nvSpPr>
          <p:spPr>
            <a:xfrm>
              <a:off x="1488921" y="1655124"/>
              <a:ext cx="178958" cy="439056"/>
            </a:xfrm>
            <a:custGeom>
              <a:rect b="b" l="l" r="r" t="t"/>
              <a:pathLst>
                <a:path extrusionOk="0" h="10710" w="4390">
                  <a:moveTo>
                    <a:pt x="3444" y="1"/>
                  </a:moveTo>
                  <a:cubicBezTo>
                    <a:pt x="2927" y="1"/>
                    <a:pt x="2499" y="429"/>
                    <a:pt x="2499" y="947"/>
                  </a:cubicBezTo>
                  <a:lnTo>
                    <a:pt x="2499" y="2999"/>
                  </a:lnTo>
                  <a:cubicBezTo>
                    <a:pt x="2499" y="3123"/>
                    <a:pt x="2409" y="3248"/>
                    <a:pt x="2285" y="3302"/>
                  </a:cubicBezTo>
                  <a:cubicBezTo>
                    <a:pt x="2249" y="3314"/>
                    <a:pt x="2214" y="3319"/>
                    <a:pt x="2180" y="3319"/>
                  </a:cubicBezTo>
                  <a:cubicBezTo>
                    <a:pt x="2006" y="3319"/>
                    <a:pt x="1856" y="3177"/>
                    <a:pt x="1856" y="2999"/>
                  </a:cubicBezTo>
                  <a:lnTo>
                    <a:pt x="1856" y="1036"/>
                  </a:lnTo>
                  <a:cubicBezTo>
                    <a:pt x="1856" y="494"/>
                    <a:pt x="1445" y="72"/>
                    <a:pt x="908" y="72"/>
                  </a:cubicBezTo>
                  <a:cubicBezTo>
                    <a:pt x="897" y="72"/>
                    <a:pt x="886" y="72"/>
                    <a:pt x="875" y="72"/>
                  </a:cubicBezTo>
                  <a:cubicBezTo>
                    <a:pt x="393" y="108"/>
                    <a:pt x="1" y="518"/>
                    <a:pt x="1" y="1000"/>
                  </a:cubicBezTo>
                  <a:lnTo>
                    <a:pt x="1" y="2374"/>
                  </a:lnTo>
                  <a:cubicBezTo>
                    <a:pt x="1" y="2838"/>
                    <a:pt x="179" y="3266"/>
                    <a:pt x="500" y="3587"/>
                  </a:cubicBezTo>
                  <a:lnTo>
                    <a:pt x="1178" y="4248"/>
                  </a:lnTo>
                  <a:lnTo>
                    <a:pt x="500" y="4926"/>
                  </a:lnTo>
                  <a:cubicBezTo>
                    <a:pt x="179" y="5247"/>
                    <a:pt x="1" y="5675"/>
                    <a:pt x="1" y="6139"/>
                  </a:cubicBezTo>
                  <a:lnTo>
                    <a:pt x="1" y="9689"/>
                  </a:lnTo>
                  <a:cubicBezTo>
                    <a:pt x="1" y="10205"/>
                    <a:pt x="414" y="10637"/>
                    <a:pt x="938" y="10637"/>
                  </a:cubicBezTo>
                  <a:cubicBezTo>
                    <a:pt x="958" y="10637"/>
                    <a:pt x="979" y="10636"/>
                    <a:pt x="1000" y="10635"/>
                  </a:cubicBezTo>
                  <a:cubicBezTo>
                    <a:pt x="1482" y="10599"/>
                    <a:pt x="1856" y="10189"/>
                    <a:pt x="1856" y="9707"/>
                  </a:cubicBezTo>
                  <a:lnTo>
                    <a:pt x="1856" y="7923"/>
                  </a:lnTo>
                  <a:cubicBezTo>
                    <a:pt x="1856" y="7852"/>
                    <a:pt x="1803" y="7780"/>
                    <a:pt x="1731" y="7780"/>
                  </a:cubicBezTo>
                  <a:cubicBezTo>
                    <a:pt x="1722" y="7778"/>
                    <a:pt x="1713" y="7778"/>
                    <a:pt x="1704" y="7778"/>
                  </a:cubicBezTo>
                  <a:cubicBezTo>
                    <a:pt x="1625" y="7778"/>
                    <a:pt x="1553" y="7843"/>
                    <a:pt x="1553" y="7923"/>
                  </a:cubicBezTo>
                  <a:lnTo>
                    <a:pt x="1553" y="9725"/>
                  </a:lnTo>
                  <a:cubicBezTo>
                    <a:pt x="1553" y="10046"/>
                    <a:pt x="1321" y="10332"/>
                    <a:pt x="1000" y="10350"/>
                  </a:cubicBezTo>
                  <a:cubicBezTo>
                    <a:pt x="979" y="10352"/>
                    <a:pt x="958" y="10353"/>
                    <a:pt x="937" y="10353"/>
                  </a:cubicBezTo>
                  <a:cubicBezTo>
                    <a:pt x="592" y="10353"/>
                    <a:pt x="322" y="10080"/>
                    <a:pt x="322" y="9743"/>
                  </a:cubicBezTo>
                  <a:lnTo>
                    <a:pt x="322" y="6139"/>
                  </a:lnTo>
                  <a:cubicBezTo>
                    <a:pt x="322" y="5764"/>
                    <a:pt x="465" y="5407"/>
                    <a:pt x="732" y="5140"/>
                  </a:cubicBezTo>
                  <a:lnTo>
                    <a:pt x="1517" y="4355"/>
                  </a:lnTo>
                  <a:cubicBezTo>
                    <a:pt x="1535" y="4319"/>
                    <a:pt x="1553" y="4283"/>
                    <a:pt x="1553" y="4248"/>
                  </a:cubicBezTo>
                  <a:cubicBezTo>
                    <a:pt x="1553" y="4212"/>
                    <a:pt x="1535" y="4158"/>
                    <a:pt x="1517" y="4140"/>
                  </a:cubicBezTo>
                  <a:lnTo>
                    <a:pt x="732" y="3338"/>
                  </a:lnTo>
                  <a:cubicBezTo>
                    <a:pt x="465" y="3088"/>
                    <a:pt x="322" y="2731"/>
                    <a:pt x="322" y="2356"/>
                  </a:cubicBezTo>
                  <a:lnTo>
                    <a:pt x="322" y="982"/>
                  </a:lnTo>
                  <a:cubicBezTo>
                    <a:pt x="322" y="661"/>
                    <a:pt x="554" y="376"/>
                    <a:pt x="875" y="358"/>
                  </a:cubicBezTo>
                  <a:cubicBezTo>
                    <a:pt x="896" y="356"/>
                    <a:pt x="917" y="355"/>
                    <a:pt x="938" y="355"/>
                  </a:cubicBezTo>
                  <a:cubicBezTo>
                    <a:pt x="1283" y="355"/>
                    <a:pt x="1553" y="629"/>
                    <a:pt x="1553" y="982"/>
                  </a:cubicBezTo>
                  <a:lnTo>
                    <a:pt x="1553" y="2981"/>
                  </a:lnTo>
                  <a:cubicBezTo>
                    <a:pt x="1553" y="3302"/>
                    <a:pt x="1803" y="3587"/>
                    <a:pt x="2124" y="3623"/>
                  </a:cubicBezTo>
                  <a:cubicBezTo>
                    <a:pt x="2144" y="3625"/>
                    <a:pt x="2164" y="3626"/>
                    <a:pt x="2184" y="3626"/>
                  </a:cubicBezTo>
                  <a:cubicBezTo>
                    <a:pt x="2530" y="3626"/>
                    <a:pt x="2802" y="3336"/>
                    <a:pt x="2802" y="2999"/>
                  </a:cubicBezTo>
                  <a:lnTo>
                    <a:pt x="2802" y="982"/>
                  </a:lnTo>
                  <a:cubicBezTo>
                    <a:pt x="2802" y="661"/>
                    <a:pt x="3052" y="376"/>
                    <a:pt x="3373" y="358"/>
                  </a:cubicBezTo>
                  <a:cubicBezTo>
                    <a:pt x="3394" y="356"/>
                    <a:pt x="3415" y="355"/>
                    <a:pt x="3436" y="355"/>
                  </a:cubicBezTo>
                  <a:cubicBezTo>
                    <a:pt x="3781" y="355"/>
                    <a:pt x="4051" y="629"/>
                    <a:pt x="4051" y="982"/>
                  </a:cubicBezTo>
                  <a:lnTo>
                    <a:pt x="4051" y="2356"/>
                  </a:lnTo>
                  <a:cubicBezTo>
                    <a:pt x="4051" y="2731"/>
                    <a:pt x="3908" y="3088"/>
                    <a:pt x="3641" y="3338"/>
                  </a:cubicBezTo>
                  <a:lnTo>
                    <a:pt x="2855" y="4140"/>
                  </a:lnTo>
                  <a:cubicBezTo>
                    <a:pt x="2820" y="4158"/>
                    <a:pt x="2802" y="4212"/>
                    <a:pt x="2802" y="4248"/>
                  </a:cubicBezTo>
                  <a:cubicBezTo>
                    <a:pt x="2802" y="4283"/>
                    <a:pt x="2820" y="4319"/>
                    <a:pt x="2855" y="4355"/>
                  </a:cubicBezTo>
                  <a:lnTo>
                    <a:pt x="3641" y="5140"/>
                  </a:lnTo>
                  <a:cubicBezTo>
                    <a:pt x="3908" y="5407"/>
                    <a:pt x="4051" y="5764"/>
                    <a:pt x="4051" y="6139"/>
                  </a:cubicBezTo>
                  <a:lnTo>
                    <a:pt x="4051" y="9725"/>
                  </a:lnTo>
                  <a:cubicBezTo>
                    <a:pt x="4051" y="10046"/>
                    <a:pt x="3801" y="10332"/>
                    <a:pt x="3480" y="10350"/>
                  </a:cubicBezTo>
                  <a:cubicBezTo>
                    <a:pt x="3460" y="10352"/>
                    <a:pt x="3440" y="10353"/>
                    <a:pt x="3420" y="10353"/>
                  </a:cubicBezTo>
                  <a:cubicBezTo>
                    <a:pt x="3088" y="10353"/>
                    <a:pt x="2802" y="10080"/>
                    <a:pt x="2802" y="9743"/>
                  </a:cubicBezTo>
                  <a:lnTo>
                    <a:pt x="2802" y="5496"/>
                  </a:lnTo>
                  <a:cubicBezTo>
                    <a:pt x="2802" y="5175"/>
                    <a:pt x="2570" y="4908"/>
                    <a:pt x="2249" y="4872"/>
                  </a:cubicBezTo>
                  <a:cubicBezTo>
                    <a:pt x="2228" y="4870"/>
                    <a:pt x="2207" y="4869"/>
                    <a:pt x="2186" y="4869"/>
                  </a:cubicBezTo>
                  <a:cubicBezTo>
                    <a:pt x="1839" y="4869"/>
                    <a:pt x="1553" y="5143"/>
                    <a:pt x="1553" y="5496"/>
                  </a:cubicBezTo>
                  <a:lnTo>
                    <a:pt x="1553" y="7299"/>
                  </a:lnTo>
                  <a:cubicBezTo>
                    <a:pt x="1553" y="7370"/>
                    <a:pt x="1624" y="7441"/>
                    <a:pt x="1696" y="7459"/>
                  </a:cubicBezTo>
                  <a:cubicBezTo>
                    <a:pt x="1785" y="7459"/>
                    <a:pt x="1856" y="7388"/>
                    <a:pt x="1856" y="7299"/>
                  </a:cubicBezTo>
                  <a:lnTo>
                    <a:pt x="1856" y="5496"/>
                  </a:lnTo>
                  <a:cubicBezTo>
                    <a:pt x="1856" y="5354"/>
                    <a:pt x="1946" y="5229"/>
                    <a:pt x="2088" y="5193"/>
                  </a:cubicBezTo>
                  <a:cubicBezTo>
                    <a:pt x="2123" y="5181"/>
                    <a:pt x="2158" y="5176"/>
                    <a:pt x="2192" y="5176"/>
                  </a:cubicBezTo>
                  <a:cubicBezTo>
                    <a:pt x="2362" y="5176"/>
                    <a:pt x="2499" y="5318"/>
                    <a:pt x="2499" y="5496"/>
                  </a:cubicBezTo>
                  <a:lnTo>
                    <a:pt x="2499" y="9761"/>
                  </a:lnTo>
                  <a:cubicBezTo>
                    <a:pt x="2499" y="10189"/>
                    <a:pt x="2838" y="10617"/>
                    <a:pt x="3266" y="10689"/>
                  </a:cubicBezTo>
                  <a:cubicBezTo>
                    <a:pt x="3331" y="10703"/>
                    <a:pt x="3396" y="10709"/>
                    <a:pt x="3459" y="10709"/>
                  </a:cubicBezTo>
                  <a:cubicBezTo>
                    <a:pt x="3967" y="10709"/>
                    <a:pt x="4390" y="10286"/>
                    <a:pt x="4390" y="9779"/>
                  </a:cubicBezTo>
                  <a:lnTo>
                    <a:pt x="4390" y="6139"/>
                  </a:lnTo>
                  <a:cubicBezTo>
                    <a:pt x="4390" y="5675"/>
                    <a:pt x="4212" y="5247"/>
                    <a:pt x="3873" y="4926"/>
                  </a:cubicBezTo>
                  <a:lnTo>
                    <a:pt x="3194" y="4230"/>
                  </a:lnTo>
                  <a:lnTo>
                    <a:pt x="3873" y="3552"/>
                  </a:lnTo>
                  <a:cubicBezTo>
                    <a:pt x="4212" y="3230"/>
                    <a:pt x="4390" y="2784"/>
                    <a:pt x="4390" y="2338"/>
                  </a:cubicBezTo>
                  <a:lnTo>
                    <a:pt x="4390" y="947"/>
                  </a:lnTo>
                  <a:cubicBezTo>
                    <a:pt x="4390" y="429"/>
                    <a:pt x="3962" y="1"/>
                    <a:pt x="34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393" name="Google Shape;2393;p56"/>
          <p:cNvSpPr/>
          <p:nvPr/>
        </p:nvSpPr>
        <p:spPr>
          <a:xfrm>
            <a:off x="5370513" y="2288810"/>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6"/>
          <p:cNvSpPr/>
          <p:nvPr/>
        </p:nvSpPr>
        <p:spPr>
          <a:xfrm>
            <a:off x="5372099" y="2289010"/>
            <a:ext cx="545558" cy="548636"/>
          </a:xfrm>
          <a:custGeom>
            <a:rect b="b" l="l" r="r" t="t"/>
            <a:pathLst>
              <a:path extrusionOk="0" h="13383" w="13383">
                <a:moveTo>
                  <a:pt x="0" y="1"/>
                </a:moveTo>
                <a:lnTo>
                  <a:pt x="0" y="13383"/>
                </a:lnTo>
                <a:lnTo>
                  <a:pt x="13382" y="13383"/>
                </a:lnTo>
                <a:lnTo>
                  <a:pt x="133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2395" name="Google Shape;2395;p56"/>
          <p:cNvGrpSpPr/>
          <p:nvPr/>
        </p:nvGrpSpPr>
        <p:grpSpPr>
          <a:xfrm>
            <a:off x="5428068" y="2346812"/>
            <a:ext cx="433577" cy="432333"/>
            <a:chOff x="5369318" y="2771563"/>
            <a:chExt cx="433577" cy="432333"/>
          </a:xfrm>
        </p:grpSpPr>
        <p:sp>
          <p:nvSpPr>
            <p:cNvPr id="2396" name="Google Shape;2396;p56"/>
            <p:cNvSpPr/>
            <p:nvPr/>
          </p:nvSpPr>
          <p:spPr>
            <a:xfrm>
              <a:off x="5551165" y="3043643"/>
              <a:ext cx="70603" cy="71002"/>
            </a:xfrm>
            <a:custGeom>
              <a:rect b="b" l="l" r="r" t="t"/>
              <a:pathLst>
                <a:path extrusionOk="0" h="1732" w="1732">
                  <a:moveTo>
                    <a:pt x="857" y="304"/>
                  </a:moveTo>
                  <a:cubicBezTo>
                    <a:pt x="1160" y="304"/>
                    <a:pt x="1410" y="554"/>
                    <a:pt x="1410" y="875"/>
                  </a:cubicBezTo>
                  <a:cubicBezTo>
                    <a:pt x="1410" y="1178"/>
                    <a:pt x="1160" y="1428"/>
                    <a:pt x="857" y="1428"/>
                  </a:cubicBezTo>
                  <a:cubicBezTo>
                    <a:pt x="554" y="1428"/>
                    <a:pt x="304" y="1178"/>
                    <a:pt x="304" y="875"/>
                  </a:cubicBezTo>
                  <a:cubicBezTo>
                    <a:pt x="304" y="554"/>
                    <a:pt x="554" y="304"/>
                    <a:pt x="857" y="304"/>
                  </a:cubicBezTo>
                  <a:close/>
                  <a:moveTo>
                    <a:pt x="857" y="1"/>
                  </a:moveTo>
                  <a:cubicBezTo>
                    <a:pt x="375" y="1"/>
                    <a:pt x="1" y="393"/>
                    <a:pt x="1" y="875"/>
                  </a:cubicBezTo>
                  <a:cubicBezTo>
                    <a:pt x="1" y="1339"/>
                    <a:pt x="375" y="1732"/>
                    <a:pt x="857" y="1732"/>
                  </a:cubicBezTo>
                  <a:cubicBezTo>
                    <a:pt x="1339" y="1732"/>
                    <a:pt x="1731" y="1339"/>
                    <a:pt x="1731" y="875"/>
                  </a:cubicBezTo>
                  <a:cubicBezTo>
                    <a:pt x="1731" y="393"/>
                    <a:pt x="1339"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97" name="Google Shape;2397;p56"/>
            <p:cNvSpPr/>
            <p:nvPr/>
          </p:nvSpPr>
          <p:spPr>
            <a:xfrm>
              <a:off x="5500251" y="2979651"/>
              <a:ext cx="172431" cy="198618"/>
            </a:xfrm>
            <a:custGeom>
              <a:rect b="b" l="l" r="r" t="t"/>
              <a:pathLst>
                <a:path extrusionOk="0" h="4845" w="4230">
                  <a:moveTo>
                    <a:pt x="2106" y="348"/>
                  </a:moveTo>
                  <a:lnTo>
                    <a:pt x="3908" y="1383"/>
                  </a:lnTo>
                  <a:lnTo>
                    <a:pt x="3908" y="3471"/>
                  </a:lnTo>
                  <a:lnTo>
                    <a:pt x="2106" y="4506"/>
                  </a:lnTo>
                  <a:lnTo>
                    <a:pt x="304" y="3471"/>
                  </a:lnTo>
                  <a:lnTo>
                    <a:pt x="304" y="1383"/>
                  </a:lnTo>
                  <a:lnTo>
                    <a:pt x="2106" y="348"/>
                  </a:lnTo>
                  <a:close/>
                  <a:moveTo>
                    <a:pt x="2115" y="1"/>
                  </a:moveTo>
                  <a:cubicBezTo>
                    <a:pt x="2088" y="1"/>
                    <a:pt x="2061" y="9"/>
                    <a:pt x="2035" y="27"/>
                  </a:cubicBezTo>
                  <a:lnTo>
                    <a:pt x="72" y="1169"/>
                  </a:lnTo>
                  <a:cubicBezTo>
                    <a:pt x="18" y="1187"/>
                    <a:pt x="1" y="1241"/>
                    <a:pt x="1" y="1294"/>
                  </a:cubicBezTo>
                  <a:lnTo>
                    <a:pt x="1" y="3560"/>
                  </a:lnTo>
                  <a:cubicBezTo>
                    <a:pt x="1" y="3614"/>
                    <a:pt x="18" y="3667"/>
                    <a:pt x="72" y="3703"/>
                  </a:cubicBezTo>
                  <a:lnTo>
                    <a:pt x="2035" y="4827"/>
                  </a:lnTo>
                  <a:cubicBezTo>
                    <a:pt x="2053" y="4845"/>
                    <a:pt x="2088" y="4845"/>
                    <a:pt x="2106" y="4845"/>
                  </a:cubicBezTo>
                  <a:cubicBezTo>
                    <a:pt x="2142" y="4845"/>
                    <a:pt x="2160" y="4845"/>
                    <a:pt x="2195" y="4827"/>
                  </a:cubicBezTo>
                  <a:lnTo>
                    <a:pt x="4158" y="3703"/>
                  </a:lnTo>
                  <a:cubicBezTo>
                    <a:pt x="4194" y="3667"/>
                    <a:pt x="4229" y="3614"/>
                    <a:pt x="4229" y="3560"/>
                  </a:cubicBezTo>
                  <a:lnTo>
                    <a:pt x="4229" y="1294"/>
                  </a:lnTo>
                  <a:cubicBezTo>
                    <a:pt x="4229" y="1241"/>
                    <a:pt x="4194" y="1187"/>
                    <a:pt x="4158" y="1169"/>
                  </a:cubicBezTo>
                  <a:lnTo>
                    <a:pt x="2195" y="27"/>
                  </a:lnTo>
                  <a:cubicBezTo>
                    <a:pt x="2169" y="9"/>
                    <a:pt x="2142" y="1"/>
                    <a:pt x="2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98" name="Google Shape;2398;p56"/>
            <p:cNvSpPr/>
            <p:nvPr/>
          </p:nvSpPr>
          <p:spPr>
            <a:xfrm>
              <a:off x="5445709" y="2860808"/>
              <a:ext cx="70603" cy="70961"/>
            </a:xfrm>
            <a:custGeom>
              <a:rect b="b" l="l" r="r" t="t"/>
              <a:pathLst>
                <a:path extrusionOk="0" h="1731" w="1732">
                  <a:moveTo>
                    <a:pt x="875" y="303"/>
                  </a:moveTo>
                  <a:cubicBezTo>
                    <a:pt x="1178" y="303"/>
                    <a:pt x="1428" y="553"/>
                    <a:pt x="1428" y="857"/>
                  </a:cubicBezTo>
                  <a:cubicBezTo>
                    <a:pt x="1428" y="1160"/>
                    <a:pt x="1178" y="1410"/>
                    <a:pt x="875" y="1410"/>
                  </a:cubicBezTo>
                  <a:cubicBezTo>
                    <a:pt x="554" y="1410"/>
                    <a:pt x="304" y="1160"/>
                    <a:pt x="304" y="857"/>
                  </a:cubicBezTo>
                  <a:cubicBezTo>
                    <a:pt x="304" y="553"/>
                    <a:pt x="554" y="303"/>
                    <a:pt x="875" y="303"/>
                  </a:cubicBezTo>
                  <a:close/>
                  <a:moveTo>
                    <a:pt x="875" y="0"/>
                  </a:moveTo>
                  <a:cubicBezTo>
                    <a:pt x="393" y="0"/>
                    <a:pt x="0" y="375"/>
                    <a:pt x="0" y="857"/>
                  </a:cubicBezTo>
                  <a:cubicBezTo>
                    <a:pt x="0" y="1338"/>
                    <a:pt x="393" y="1731"/>
                    <a:pt x="875" y="1731"/>
                  </a:cubicBezTo>
                  <a:cubicBezTo>
                    <a:pt x="1339" y="1731"/>
                    <a:pt x="1731" y="1338"/>
                    <a:pt x="1731" y="857"/>
                  </a:cubicBezTo>
                  <a:cubicBezTo>
                    <a:pt x="1731" y="375"/>
                    <a:pt x="1339" y="0"/>
                    <a:pt x="8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99" name="Google Shape;2399;p56"/>
            <p:cNvSpPr/>
            <p:nvPr/>
          </p:nvSpPr>
          <p:spPr>
            <a:xfrm>
              <a:off x="5655888" y="2860808"/>
              <a:ext cx="70603" cy="70961"/>
            </a:xfrm>
            <a:custGeom>
              <a:rect b="b" l="l" r="r" t="t"/>
              <a:pathLst>
                <a:path extrusionOk="0" h="1731" w="1732">
                  <a:moveTo>
                    <a:pt x="875" y="303"/>
                  </a:moveTo>
                  <a:cubicBezTo>
                    <a:pt x="1179" y="303"/>
                    <a:pt x="1428" y="553"/>
                    <a:pt x="1428" y="857"/>
                  </a:cubicBezTo>
                  <a:cubicBezTo>
                    <a:pt x="1428" y="1160"/>
                    <a:pt x="1179" y="1410"/>
                    <a:pt x="875" y="1410"/>
                  </a:cubicBezTo>
                  <a:cubicBezTo>
                    <a:pt x="572" y="1410"/>
                    <a:pt x="322" y="1160"/>
                    <a:pt x="322" y="857"/>
                  </a:cubicBezTo>
                  <a:cubicBezTo>
                    <a:pt x="322" y="553"/>
                    <a:pt x="572" y="303"/>
                    <a:pt x="875" y="303"/>
                  </a:cubicBezTo>
                  <a:close/>
                  <a:moveTo>
                    <a:pt x="875" y="0"/>
                  </a:moveTo>
                  <a:cubicBezTo>
                    <a:pt x="394" y="0"/>
                    <a:pt x="1" y="375"/>
                    <a:pt x="1" y="857"/>
                  </a:cubicBezTo>
                  <a:cubicBezTo>
                    <a:pt x="1" y="1338"/>
                    <a:pt x="394" y="1731"/>
                    <a:pt x="875" y="1731"/>
                  </a:cubicBezTo>
                  <a:cubicBezTo>
                    <a:pt x="1357" y="1731"/>
                    <a:pt x="1732" y="1338"/>
                    <a:pt x="1732" y="857"/>
                  </a:cubicBezTo>
                  <a:cubicBezTo>
                    <a:pt x="1732" y="375"/>
                    <a:pt x="1357" y="0"/>
                    <a:pt x="8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00" name="Google Shape;2400;p56"/>
            <p:cNvSpPr/>
            <p:nvPr/>
          </p:nvSpPr>
          <p:spPr>
            <a:xfrm>
              <a:off x="5394795" y="2796774"/>
              <a:ext cx="173124" cy="198659"/>
            </a:xfrm>
            <a:custGeom>
              <a:rect b="b" l="l" r="r" t="t"/>
              <a:pathLst>
                <a:path extrusionOk="0" h="4846" w="4247">
                  <a:moveTo>
                    <a:pt x="2106" y="349"/>
                  </a:moveTo>
                  <a:lnTo>
                    <a:pt x="3908" y="1384"/>
                  </a:lnTo>
                  <a:lnTo>
                    <a:pt x="3908" y="3453"/>
                  </a:lnTo>
                  <a:lnTo>
                    <a:pt x="2106" y="4506"/>
                  </a:lnTo>
                  <a:cubicBezTo>
                    <a:pt x="1803" y="4310"/>
                    <a:pt x="625" y="3650"/>
                    <a:pt x="304" y="3453"/>
                  </a:cubicBezTo>
                  <a:lnTo>
                    <a:pt x="304" y="1384"/>
                  </a:lnTo>
                  <a:lnTo>
                    <a:pt x="2106" y="349"/>
                  </a:lnTo>
                  <a:close/>
                  <a:moveTo>
                    <a:pt x="2126" y="1"/>
                  </a:moveTo>
                  <a:cubicBezTo>
                    <a:pt x="2097" y="1"/>
                    <a:pt x="2070" y="10"/>
                    <a:pt x="2052" y="28"/>
                  </a:cubicBezTo>
                  <a:lnTo>
                    <a:pt x="90" y="1152"/>
                  </a:lnTo>
                  <a:cubicBezTo>
                    <a:pt x="36" y="1187"/>
                    <a:pt x="0" y="1241"/>
                    <a:pt x="0" y="1294"/>
                  </a:cubicBezTo>
                  <a:lnTo>
                    <a:pt x="0" y="3561"/>
                  </a:lnTo>
                  <a:cubicBezTo>
                    <a:pt x="0" y="3614"/>
                    <a:pt x="36" y="3668"/>
                    <a:pt x="90" y="3685"/>
                  </a:cubicBezTo>
                  <a:lnTo>
                    <a:pt x="1963" y="4774"/>
                  </a:lnTo>
                  <a:cubicBezTo>
                    <a:pt x="2088" y="4845"/>
                    <a:pt x="2088" y="4845"/>
                    <a:pt x="2124" y="4845"/>
                  </a:cubicBezTo>
                  <a:cubicBezTo>
                    <a:pt x="2159" y="4845"/>
                    <a:pt x="2177" y="4827"/>
                    <a:pt x="2213" y="4827"/>
                  </a:cubicBezTo>
                  <a:lnTo>
                    <a:pt x="4158" y="3685"/>
                  </a:lnTo>
                  <a:cubicBezTo>
                    <a:pt x="4211" y="3668"/>
                    <a:pt x="4247" y="3614"/>
                    <a:pt x="4247" y="3561"/>
                  </a:cubicBezTo>
                  <a:lnTo>
                    <a:pt x="4247" y="1294"/>
                  </a:lnTo>
                  <a:cubicBezTo>
                    <a:pt x="4247" y="1241"/>
                    <a:pt x="4211" y="1187"/>
                    <a:pt x="4158" y="1152"/>
                  </a:cubicBezTo>
                  <a:lnTo>
                    <a:pt x="2213" y="28"/>
                  </a:lnTo>
                  <a:cubicBezTo>
                    <a:pt x="2186" y="10"/>
                    <a:pt x="2155" y="1"/>
                    <a:pt x="2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01" name="Google Shape;2401;p56"/>
            <p:cNvSpPr/>
            <p:nvPr/>
          </p:nvSpPr>
          <p:spPr>
            <a:xfrm>
              <a:off x="5369318" y="2771563"/>
              <a:ext cx="433577" cy="432333"/>
            </a:xfrm>
            <a:custGeom>
              <a:rect b="b" l="l" r="r" t="t"/>
              <a:pathLst>
                <a:path extrusionOk="0" h="10546" w="10636">
                  <a:moveTo>
                    <a:pt x="7905" y="308"/>
                  </a:moveTo>
                  <a:cubicBezTo>
                    <a:pt x="7986" y="308"/>
                    <a:pt x="8066" y="330"/>
                    <a:pt x="8137" y="375"/>
                  </a:cubicBezTo>
                  <a:lnTo>
                    <a:pt x="10082" y="1499"/>
                  </a:lnTo>
                  <a:cubicBezTo>
                    <a:pt x="10243" y="1588"/>
                    <a:pt x="10332" y="1731"/>
                    <a:pt x="10332" y="1909"/>
                  </a:cubicBezTo>
                  <a:lnTo>
                    <a:pt x="10332" y="4158"/>
                  </a:lnTo>
                  <a:cubicBezTo>
                    <a:pt x="10332" y="4336"/>
                    <a:pt x="10243" y="4479"/>
                    <a:pt x="10082" y="4568"/>
                  </a:cubicBezTo>
                  <a:lnTo>
                    <a:pt x="8137" y="5692"/>
                  </a:lnTo>
                  <a:cubicBezTo>
                    <a:pt x="8066" y="5737"/>
                    <a:pt x="7986" y="5759"/>
                    <a:pt x="7905" y="5759"/>
                  </a:cubicBezTo>
                  <a:cubicBezTo>
                    <a:pt x="7825" y="5759"/>
                    <a:pt x="7745" y="5737"/>
                    <a:pt x="7673" y="5692"/>
                  </a:cubicBezTo>
                  <a:lnTo>
                    <a:pt x="5479" y="4443"/>
                  </a:lnTo>
                  <a:lnTo>
                    <a:pt x="5479" y="1909"/>
                  </a:lnTo>
                  <a:cubicBezTo>
                    <a:pt x="5479" y="1731"/>
                    <a:pt x="5568" y="1588"/>
                    <a:pt x="5711" y="1499"/>
                  </a:cubicBezTo>
                  <a:lnTo>
                    <a:pt x="7673" y="375"/>
                  </a:lnTo>
                  <a:cubicBezTo>
                    <a:pt x="7745" y="330"/>
                    <a:pt x="7825" y="308"/>
                    <a:pt x="7905" y="308"/>
                  </a:cubicBezTo>
                  <a:close/>
                  <a:moveTo>
                    <a:pt x="2749" y="308"/>
                  </a:moveTo>
                  <a:cubicBezTo>
                    <a:pt x="2829" y="308"/>
                    <a:pt x="2909" y="330"/>
                    <a:pt x="2981" y="375"/>
                  </a:cubicBezTo>
                  <a:lnTo>
                    <a:pt x="4943" y="1499"/>
                  </a:lnTo>
                  <a:cubicBezTo>
                    <a:pt x="5086" y="1588"/>
                    <a:pt x="5175" y="1731"/>
                    <a:pt x="5175" y="1909"/>
                  </a:cubicBezTo>
                  <a:lnTo>
                    <a:pt x="5175" y="4443"/>
                  </a:lnTo>
                  <a:lnTo>
                    <a:pt x="4390" y="4889"/>
                  </a:lnTo>
                  <a:cubicBezTo>
                    <a:pt x="4319" y="4925"/>
                    <a:pt x="4283" y="5032"/>
                    <a:pt x="4337" y="5103"/>
                  </a:cubicBezTo>
                  <a:cubicBezTo>
                    <a:pt x="4361" y="5151"/>
                    <a:pt x="4408" y="5183"/>
                    <a:pt x="4464" y="5183"/>
                  </a:cubicBezTo>
                  <a:cubicBezTo>
                    <a:pt x="4491" y="5183"/>
                    <a:pt x="4521" y="5175"/>
                    <a:pt x="4551" y="5157"/>
                  </a:cubicBezTo>
                  <a:lnTo>
                    <a:pt x="5336" y="4711"/>
                  </a:lnTo>
                  <a:lnTo>
                    <a:pt x="7513" y="5960"/>
                  </a:lnTo>
                  <a:cubicBezTo>
                    <a:pt x="7655" y="6049"/>
                    <a:pt x="7745" y="6210"/>
                    <a:pt x="7745" y="6370"/>
                  </a:cubicBezTo>
                  <a:lnTo>
                    <a:pt x="7745" y="8636"/>
                  </a:lnTo>
                  <a:cubicBezTo>
                    <a:pt x="7745" y="8797"/>
                    <a:pt x="7655" y="8957"/>
                    <a:pt x="7513" y="9047"/>
                  </a:cubicBezTo>
                  <a:lnTo>
                    <a:pt x="5568" y="10171"/>
                  </a:lnTo>
                  <a:cubicBezTo>
                    <a:pt x="5488" y="10215"/>
                    <a:pt x="5403" y="10238"/>
                    <a:pt x="5320" y="10238"/>
                  </a:cubicBezTo>
                  <a:cubicBezTo>
                    <a:pt x="5238" y="10238"/>
                    <a:pt x="5157" y="10215"/>
                    <a:pt x="5086" y="10171"/>
                  </a:cubicBezTo>
                  <a:lnTo>
                    <a:pt x="3141" y="9047"/>
                  </a:lnTo>
                  <a:cubicBezTo>
                    <a:pt x="2999" y="8957"/>
                    <a:pt x="2909" y="8797"/>
                    <a:pt x="2909" y="8636"/>
                  </a:cubicBezTo>
                  <a:lnTo>
                    <a:pt x="2909" y="6370"/>
                  </a:lnTo>
                  <a:cubicBezTo>
                    <a:pt x="2909" y="6210"/>
                    <a:pt x="2999" y="6049"/>
                    <a:pt x="3141" y="5960"/>
                  </a:cubicBezTo>
                  <a:lnTo>
                    <a:pt x="3998" y="5478"/>
                  </a:lnTo>
                  <a:cubicBezTo>
                    <a:pt x="4069" y="5424"/>
                    <a:pt x="4105" y="5335"/>
                    <a:pt x="4051" y="5264"/>
                  </a:cubicBezTo>
                  <a:cubicBezTo>
                    <a:pt x="4027" y="5203"/>
                    <a:pt x="3977" y="5175"/>
                    <a:pt x="3920" y="5175"/>
                  </a:cubicBezTo>
                  <a:cubicBezTo>
                    <a:pt x="3894" y="5175"/>
                    <a:pt x="3865" y="5181"/>
                    <a:pt x="3837" y="5193"/>
                  </a:cubicBezTo>
                  <a:lnTo>
                    <a:pt x="2981" y="5692"/>
                  </a:lnTo>
                  <a:cubicBezTo>
                    <a:pt x="2909" y="5737"/>
                    <a:pt x="2829" y="5759"/>
                    <a:pt x="2749" y="5759"/>
                  </a:cubicBezTo>
                  <a:cubicBezTo>
                    <a:pt x="2668" y="5759"/>
                    <a:pt x="2588" y="5737"/>
                    <a:pt x="2517" y="5692"/>
                  </a:cubicBezTo>
                  <a:lnTo>
                    <a:pt x="554" y="4568"/>
                  </a:lnTo>
                  <a:cubicBezTo>
                    <a:pt x="411" y="4497"/>
                    <a:pt x="322" y="4336"/>
                    <a:pt x="322" y="4176"/>
                  </a:cubicBezTo>
                  <a:lnTo>
                    <a:pt x="322" y="1909"/>
                  </a:lnTo>
                  <a:cubicBezTo>
                    <a:pt x="322" y="1731"/>
                    <a:pt x="411" y="1588"/>
                    <a:pt x="554" y="1499"/>
                  </a:cubicBezTo>
                  <a:lnTo>
                    <a:pt x="2517" y="375"/>
                  </a:lnTo>
                  <a:cubicBezTo>
                    <a:pt x="2588" y="330"/>
                    <a:pt x="2668" y="308"/>
                    <a:pt x="2749" y="308"/>
                  </a:cubicBezTo>
                  <a:close/>
                  <a:moveTo>
                    <a:pt x="2731" y="0"/>
                  </a:moveTo>
                  <a:cubicBezTo>
                    <a:pt x="2597" y="0"/>
                    <a:pt x="2463" y="36"/>
                    <a:pt x="2338" y="107"/>
                  </a:cubicBezTo>
                  <a:lnTo>
                    <a:pt x="394" y="1231"/>
                  </a:lnTo>
                  <a:cubicBezTo>
                    <a:pt x="144" y="1374"/>
                    <a:pt x="1" y="1624"/>
                    <a:pt x="1" y="1909"/>
                  </a:cubicBezTo>
                  <a:lnTo>
                    <a:pt x="1" y="4176"/>
                  </a:lnTo>
                  <a:cubicBezTo>
                    <a:pt x="1" y="4443"/>
                    <a:pt x="144" y="4711"/>
                    <a:pt x="376" y="4836"/>
                  </a:cubicBezTo>
                  <a:lnTo>
                    <a:pt x="2338" y="5960"/>
                  </a:lnTo>
                  <a:cubicBezTo>
                    <a:pt x="2428" y="6013"/>
                    <a:pt x="2535" y="6049"/>
                    <a:pt x="2642" y="6067"/>
                  </a:cubicBezTo>
                  <a:cubicBezTo>
                    <a:pt x="2588" y="6156"/>
                    <a:pt x="2570" y="6263"/>
                    <a:pt x="2570" y="6370"/>
                  </a:cubicBezTo>
                  <a:lnTo>
                    <a:pt x="2570" y="8636"/>
                  </a:lnTo>
                  <a:cubicBezTo>
                    <a:pt x="2570" y="8904"/>
                    <a:pt x="2713" y="9171"/>
                    <a:pt x="2963" y="9314"/>
                  </a:cubicBezTo>
                  <a:lnTo>
                    <a:pt x="4926" y="10438"/>
                  </a:lnTo>
                  <a:cubicBezTo>
                    <a:pt x="5050" y="10510"/>
                    <a:pt x="5175" y="10545"/>
                    <a:pt x="5318" y="10545"/>
                  </a:cubicBezTo>
                  <a:cubicBezTo>
                    <a:pt x="5443" y="10545"/>
                    <a:pt x="5586" y="10510"/>
                    <a:pt x="5711" y="10438"/>
                  </a:cubicBezTo>
                  <a:lnTo>
                    <a:pt x="7655" y="9314"/>
                  </a:lnTo>
                  <a:cubicBezTo>
                    <a:pt x="7905" y="9171"/>
                    <a:pt x="8048" y="8904"/>
                    <a:pt x="8048" y="8636"/>
                  </a:cubicBezTo>
                  <a:lnTo>
                    <a:pt x="8048" y="6370"/>
                  </a:lnTo>
                  <a:cubicBezTo>
                    <a:pt x="8048" y="6263"/>
                    <a:pt x="8030" y="6156"/>
                    <a:pt x="7994" y="6067"/>
                  </a:cubicBezTo>
                  <a:cubicBezTo>
                    <a:pt x="8102" y="6049"/>
                    <a:pt x="8191" y="6013"/>
                    <a:pt x="8280" y="5960"/>
                  </a:cubicBezTo>
                  <a:lnTo>
                    <a:pt x="10243" y="4836"/>
                  </a:lnTo>
                  <a:cubicBezTo>
                    <a:pt x="10475" y="4711"/>
                    <a:pt x="10635" y="4443"/>
                    <a:pt x="10635" y="4176"/>
                  </a:cubicBezTo>
                  <a:lnTo>
                    <a:pt x="10635" y="1909"/>
                  </a:lnTo>
                  <a:cubicBezTo>
                    <a:pt x="10635" y="1624"/>
                    <a:pt x="10475" y="1374"/>
                    <a:pt x="10243" y="1231"/>
                  </a:cubicBezTo>
                  <a:lnTo>
                    <a:pt x="8280" y="107"/>
                  </a:lnTo>
                  <a:cubicBezTo>
                    <a:pt x="8164" y="36"/>
                    <a:pt x="8030" y="0"/>
                    <a:pt x="7894" y="0"/>
                  </a:cubicBezTo>
                  <a:cubicBezTo>
                    <a:pt x="7758" y="0"/>
                    <a:pt x="7620" y="36"/>
                    <a:pt x="7495" y="107"/>
                  </a:cubicBezTo>
                  <a:lnTo>
                    <a:pt x="5550" y="1231"/>
                  </a:lnTo>
                  <a:cubicBezTo>
                    <a:pt x="5461" y="1285"/>
                    <a:pt x="5372" y="1356"/>
                    <a:pt x="5318" y="1446"/>
                  </a:cubicBezTo>
                  <a:cubicBezTo>
                    <a:pt x="5247" y="1356"/>
                    <a:pt x="5175" y="1285"/>
                    <a:pt x="5086" y="1231"/>
                  </a:cubicBezTo>
                  <a:lnTo>
                    <a:pt x="3123" y="107"/>
                  </a:lnTo>
                  <a:cubicBezTo>
                    <a:pt x="2999" y="36"/>
                    <a:pt x="2865" y="0"/>
                    <a:pt x="2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02" name="Google Shape;2402;p56"/>
            <p:cNvSpPr/>
            <p:nvPr/>
          </p:nvSpPr>
          <p:spPr>
            <a:xfrm>
              <a:off x="5604974" y="2796774"/>
              <a:ext cx="172431" cy="198659"/>
            </a:xfrm>
            <a:custGeom>
              <a:rect b="b" l="l" r="r" t="t"/>
              <a:pathLst>
                <a:path extrusionOk="0" h="4846" w="4230">
                  <a:moveTo>
                    <a:pt x="2142" y="349"/>
                  </a:moveTo>
                  <a:lnTo>
                    <a:pt x="3926" y="1384"/>
                  </a:lnTo>
                  <a:lnTo>
                    <a:pt x="3926" y="3453"/>
                  </a:lnTo>
                  <a:lnTo>
                    <a:pt x="2142" y="4506"/>
                  </a:lnTo>
                  <a:cubicBezTo>
                    <a:pt x="1821" y="4310"/>
                    <a:pt x="643" y="3650"/>
                    <a:pt x="340" y="3453"/>
                  </a:cubicBezTo>
                  <a:lnTo>
                    <a:pt x="340" y="1384"/>
                  </a:lnTo>
                  <a:lnTo>
                    <a:pt x="2142" y="349"/>
                  </a:lnTo>
                  <a:close/>
                  <a:moveTo>
                    <a:pt x="2115" y="1"/>
                  </a:moveTo>
                  <a:cubicBezTo>
                    <a:pt x="2089" y="1"/>
                    <a:pt x="2062" y="10"/>
                    <a:pt x="2035" y="28"/>
                  </a:cubicBezTo>
                  <a:lnTo>
                    <a:pt x="72" y="1152"/>
                  </a:lnTo>
                  <a:cubicBezTo>
                    <a:pt x="37" y="1187"/>
                    <a:pt x="1" y="1241"/>
                    <a:pt x="1" y="1294"/>
                  </a:cubicBezTo>
                  <a:lnTo>
                    <a:pt x="1" y="3561"/>
                  </a:lnTo>
                  <a:cubicBezTo>
                    <a:pt x="1" y="3614"/>
                    <a:pt x="37" y="3668"/>
                    <a:pt x="72" y="3685"/>
                  </a:cubicBezTo>
                  <a:lnTo>
                    <a:pt x="1964" y="4774"/>
                  </a:lnTo>
                  <a:cubicBezTo>
                    <a:pt x="2071" y="4845"/>
                    <a:pt x="2071" y="4845"/>
                    <a:pt x="2124" y="4845"/>
                  </a:cubicBezTo>
                  <a:cubicBezTo>
                    <a:pt x="2142" y="4845"/>
                    <a:pt x="2178" y="4827"/>
                    <a:pt x="2196" y="4827"/>
                  </a:cubicBezTo>
                  <a:lnTo>
                    <a:pt x="4158" y="3685"/>
                  </a:lnTo>
                  <a:cubicBezTo>
                    <a:pt x="4212" y="3668"/>
                    <a:pt x="4230" y="3614"/>
                    <a:pt x="4230" y="3561"/>
                  </a:cubicBezTo>
                  <a:lnTo>
                    <a:pt x="4230" y="1294"/>
                  </a:lnTo>
                  <a:cubicBezTo>
                    <a:pt x="4230" y="1241"/>
                    <a:pt x="4212" y="1187"/>
                    <a:pt x="4158" y="1152"/>
                  </a:cubicBezTo>
                  <a:lnTo>
                    <a:pt x="2196" y="28"/>
                  </a:lnTo>
                  <a:cubicBezTo>
                    <a:pt x="2169" y="10"/>
                    <a:pt x="2142" y="1"/>
                    <a:pt x="2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2403" name="Google Shape;2403;p56"/>
          <p:cNvCxnSpPr>
            <a:stCxn id="2381" idx="1"/>
            <a:endCxn id="2388" idx="0"/>
          </p:cNvCxnSpPr>
          <p:nvPr/>
        </p:nvCxnSpPr>
        <p:spPr>
          <a:xfrm rot="10800000">
            <a:off x="1712258" y="1670600"/>
            <a:ext cx="501000" cy="218100"/>
          </a:xfrm>
          <a:prstGeom prst="bentConnector4">
            <a:avLst>
              <a:gd fmla="val 23490" name="adj1"/>
              <a:gd fmla="val 209216" name="adj2"/>
            </a:avLst>
          </a:prstGeom>
          <a:noFill/>
          <a:ln cap="flat" cmpd="sng" w="9525">
            <a:solidFill>
              <a:schemeClr val="accent6"/>
            </a:solidFill>
            <a:prstDash val="solid"/>
            <a:round/>
            <a:headEnd len="med" w="med" type="none"/>
            <a:tailEnd len="med" w="med" type="diamond"/>
          </a:ln>
        </p:spPr>
      </p:cxnSp>
      <p:sp>
        <p:nvSpPr>
          <p:cNvPr id="2404" name="Google Shape;2404;p56"/>
          <p:cNvSpPr/>
          <p:nvPr/>
        </p:nvSpPr>
        <p:spPr>
          <a:xfrm>
            <a:off x="1423669" y="3050725"/>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6"/>
          <p:cNvSpPr/>
          <p:nvPr/>
        </p:nvSpPr>
        <p:spPr>
          <a:xfrm>
            <a:off x="1425243" y="3050773"/>
            <a:ext cx="545558" cy="548636"/>
          </a:xfrm>
          <a:custGeom>
            <a:rect b="b" l="l" r="r" t="t"/>
            <a:pathLst>
              <a:path extrusionOk="0" h="13383" w="13383">
                <a:moveTo>
                  <a:pt x="1" y="1"/>
                </a:moveTo>
                <a:lnTo>
                  <a:pt x="1" y="13383"/>
                </a:lnTo>
                <a:lnTo>
                  <a:pt x="13383" y="13383"/>
                </a:lnTo>
                <a:lnTo>
                  <a:pt x="133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2406" name="Google Shape;2406;p56"/>
          <p:cNvGrpSpPr/>
          <p:nvPr/>
        </p:nvGrpSpPr>
        <p:grpSpPr>
          <a:xfrm>
            <a:off x="1481253" y="3107099"/>
            <a:ext cx="433523" cy="435976"/>
            <a:chOff x="1456909" y="3735624"/>
            <a:chExt cx="433523" cy="435976"/>
          </a:xfrm>
        </p:grpSpPr>
        <p:sp>
          <p:nvSpPr>
            <p:cNvPr id="2407" name="Google Shape;2407;p56"/>
            <p:cNvSpPr/>
            <p:nvPr/>
          </p:nvSpPr>
          <p:spPr>
            <a:xfrm>
              <a:off x="1675851" y="3735624"/>
              <a:ext cx="214581" cy="100272"/>
            </a:xfrm>
            <a:custGeom>
              <a:rect b="b" l="l" r="r" t="t"/>
              <a:pathLst>
                <a:path extrusionOk="0" h="2446" w="5264">
                  <a:moveTo>
                    <a:pt x="3711" y="304"/>
                  </a:moveTo>
                  <a:lnTo>
                    <a:pt x="3711" y="2106"/>
                  </a:lnTo>
                  <a:lnTo>
                    <a:pt x="500" y="2106"/>
                  </a:lnTo>
                  <a:cubicBezTo>
                    <a:pt x="660" y="1838"/>
                    <a:pt x="732" y="1517"/>
                    <a:pt x="732" y="1214"/>
                  </a:cubicBezTo>
                  <a:cubicBezTo>
                    <a:pt x="732" y="893"/>
                    <a:pt x="660" y="589"/>
                    <a:pt x="500" y="304"/>
                  </a:cubicBezTo>
                  <a:close/>
                  <a:moveTo>
                    <a:pt x="4960" y="304"/>
                  </a:moveTo>
                  <a:lnTo>
                    <a:pt x="4960" y="2106"/>
                  </a:lnTo>
                  <a:lnTo>
                    <a:pt x="4015" y="2106"/>
                  </a:lnTo>
                  <a:lnTo>
                    <a:pt x="4015" y="304"/>
                  </a:lnTo>
                  <a:close/>
                  <a:moveTo>
                    <a:pt x="179" y="1"/>
                  </a:moveTo>
                  <a:cubicBezTo>
                    <a:pt x="143" y="1"/>
                    <a:pt x="107" y="18"/>
                    <a:pt x="72" y="36"/>
                  </a:cubicBezTo>
                  <a:cubicBezTo>
                    <a:pt x="0" y="108"/>
                    <a:pt x="0" y="197"/>
                    <a:pt x="54" y="250"/>
                  </a:cubicBezTo>
                  <a:cubicBezTo>
                    <a:pt x="268" y="536"/>
                    <a:pt x="393" y="875"/>
                    <a:pt x="393" y="1214"/>
                  </a:cubicBezTo>
                  <a:cubicBezTo>
                    <a:pt x="393" y="1571"/>
                    <a:pt x="268" y="1910"/>
                    <a:pt x="54" y="2177"/>
                  </a:cubicBezTo>
                  <a:cubicBezTo>
                    <a:pt x="0" y="2249"/>
                    <a:pt x="0" y="2338"/>
                    <a:pt x="72" y="2409"/>
                  </a:cubicBezTo>
                  <a:cubicBezTo>
                    <a:pt x="107" y="2427"/>
                    <a:pt x="143" y="2445"/>
                    <a:pt x="179" y="2445"/>
                  </a:cubicBezTo>
                  <a:lnTo>
                    <a:pt x="5103" y="2445"/>
                  </a:lnTo>
                  <a:cubicBezTo>
                    <a:pt x="5192" y="2445"/>
                    <a:pt x="5264" y="2374"/>
                    <a:pt x="5264" y="2285"/>
                  </a:cubicBezTo>
                  <a:lnTo>
                    <a:pt x="5264" y="161"/>
                  </a:lnTo>
                  <a:cubicBezTo>
                    <a:pt x="5264" y="72"/>
                    <a:pt x="5192" y="1"/>
                    <a:pt x="5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08" name="Google Shape;2408;p56"/>
            <p:cNvSpPr/>
            <p:nvPr/>
          </p:nvSpPr>
          <p:spPr>
            <a:xfrm>
              <a:off x="1456909" y="3735624"/>
              <a:ext cx="228441" cy="100272"/>
            </a:xfrm>
            <a:custGeom>
              <a:rect b="b" l="l" r="r" t="t"/>
              <a:pathLst>
                <a:path extrusionOk="0" h="2446" w="5604">
                  <a:moveTo>
                    <a:pt x="1250" y="304"/>
                  </a:moveTo>
                  <a:lnTo>
                    <a:pt x="1250" y="2106"/>
                  </a:lnTo>
                  <a:lnTo>
                    <a:pt x="304" y="2106"/>
                  </a:lnTo>
                  <a:lnTo>
                    <a:pt x="304" y="304"/>
                  </a:lnTo>
                  <a:close/>
                  <a:moveTo>
                    <a:pt x="4247" y="304"/>
                  </a:moveTo>
                  <a:cubicBezTo>
                    <a:pt x="4747" y="304"/>
                    <a:pt x="5157" y="714"/>
                    <a:pt x="5157" y="1214"/>
                  </a:cubicBezTo>
                  <a:cubicBezTo>
                    <a:pt x="5157" y="1696"/>
                    <a:pt x="4747" y="2106"/>
                    <a:pt x="4247" y="2106"/>
                  </a:cubicBezTo>
                  <a:lnTo>
                    <a:pt x="1553" y="2106"/>
                  </a:lnTo>
                  <a:lnTo>
                    <a:pt x="1553" y="304"/>
                  </a:lnTo>
                  <a:close/>
                  <a:moveTo>
                    <a:pt x="161" y="1"/>
                  </a:moveTo>
                  <a:cubicBezTo>
                    <a:pt x="72" y="1"/>
                    <a:pt x="1" y="72"/>
                    <a:pt x="1" y="161"/>
                  </a:cubicBezTo>
                  <a:lnTo>
                    <a:pt x="1" y="2285"/>
                  </a:lnTo>
                  <a:cubicBezTo>
                    <a:pt x="1" y="2374"/>
                    <a:pt x="72" y="2445"/>
                    <a:pt x="161" y="2445"/>
                  </a:cubicBezTo>
                  <a:lnTo>
                    <a:pt x="4265" y="2445"/>
                  </a:lnTo>
                  <a:cubicBezTo>
                    <a:pt x="4836" y="2445"/>
                    <a:pt x="5389" y="1981"/>
                    <a:pt x="5478" y="1428"/>
                  </a:cubicBezTo>
                  <a:cubicBezTo>
                    <a:pt x="5603" y="661"/>
                    <a:pt x="5032" y="1"/>
                    <a:pt x="4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09" name="Google Shape;2409;p56"/>
            <p:cNvSpPr/>
            <p:nvPr/>
          </p:nvSpPr>
          <p:spPr>
            <a:xfrm>
              <a:off x="1456909" y="3959454"/>
              <a:ext cx="214622" cy="99534"/>
            </a:xfrm>
            <a:custGeom>
              <a:rect b="b" l="l" r="r" t="t"/>
              <a:pathLst>
                <a:path extrusionOk="0" h="2428" w="5265">
                  <a:moveTo>
                    <a:pt x="1250" y="339"/>
                  </a:moveTo>
                  <a:lnTo>
                    <a:pt x="1250" y="2124"/>
                  </a:lnTo>
                  <a:lnTo>
                    <a:pt x="304" y="2124"/>
                  </a:lnTo>
                  <a:lnTo>
                    <a:pt x="304" y="339"/>
                  </a:lnTo>
                  <a:close/>
                  <a:moveTo>
                    <a:pt x="4765" y="339"/>
                  </a:moveTo>
                  <a:cubicBezTo>
                    <a:pt x="4622" y="607"/>
                    <a:pt x="4533" y="910"/>
                    <a:pt x="4533" y="1232"/>
                  </a:cubicBezTo>
                  <a:cubicBezTo>
                    <a:pt x="4533" y="1553"/>
                    <a:pt x="4622" y="1856"/>
                    <a:pt x="4765" y="2124"/>
                  </a:cubicBezTo>
                  <a:lnTo>
                    <a:pt x="1553" y="2124"/>
                  </a:lnTo>
                  <a:lnTo>
                    <a:pt x="1553" y="339"/>
                  </a:lnTo>
                  <a:close/>
                  <a:moveTo>
                    <a:pt x="161" y="0"/>
                  </a:moveTo>
                  <a:cubicBezTo>
                    <a:pt x="72" y="0"/>
                    <a:pt x="1" y="72"/>
                    <a:pt x="1" y="161"/>
                  </a:cubicBezTo>
                  <a:lnTo>
                    <a:pt x="1" y="2284"/>
                  </a:lnTo>
                  <a:cubicBezTo>
                    <a:pt x="1" y="2374"/>
                    <a:pt x="72" y="2427"/>
                    <a:pt x="161" y="2427"/>
                  </a:cubicBezTo>
                  <a:lnTo>
                    <a:pt x="5086" y="2427"/>
                  </a:lnTo>
                  <a:cubicBezTo>
                    <a:pt x="5139" y="2427"/>
                    <a:pt x="5175" y="2427"/>
                    <a:pt x="5193" y="2391"/>
                  </a:cubicBezTo>
                  <a:cubicBezTo>
                    <a:pt x="5264" y="2338"/>
                    <a:pt x="5264" y="2249"/>
                    <a:pt x="5211" y="2177"/>
                  </a:cubicBezTo>
                  <a:cubicBezTo>
                    <a:pt x="4996" y="1910"/>
                    <a:pt x="4872" y="1571"/>
                    <a:pt x="4872" y="1214"/>
                  </a:cubicBezTo>
                  <a:cubicBezTo>
                    <a:pt x="4872" y="875"/>
                    <a:pt x="4996" y="536"/>
                    <a:pt x="5211" y="250"/>
                  </a:cubicBezTo>
                  <a:cubicBezTo>
                    <a:pt x="5246" y="232"/>
                    <a:pt x="5264" y="179"/>
                    <a:pt x="5246" y="143"/>
                  </a:cubicBezTo>
                  <a:cubicBezTo>
                    <a:pt x="5246" y="54"/>
                    <a:pt x="5175" y="0"/>
                    <a:pt x="5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10" name="Google Shape;2410;p56"/>
            <p:cNvSpPr/>
            <p:nvPr/>
          </p:nvSpPr>
          <p:spPr>
            <a:xfrm>
              <a:off x="1662032" y="3959454"/>
              <a:ext cx="228400" cy="99534"/>
            </a:xfrm>
            <a:custGeom>
              <a:rect b="b" l="l" r="r" t="t"/>
              <a:pathLst>
                <a:path extrusionOk="0" h="2428" w="5603">
                  <a:moveTo>
                    <a:pt x="4050" y="339"/>
                  </a:moveTo>
                  <a:lnTo>
                    <a:pt x="4050" y="2124"/>
                  </a:lnTo>
                  <a:lnTo>
                    <a:pt x="1356" y="2124"/>
                  </a:lnTo>
                  <a:cubicBezTo>
                    <a:pt x="857" y="2124"/>
                    <a:pt x="446" y="1731"/>
                    <a:pt x="446" y="1232"/>
                  </a:cubicBezTo>
                  <a:cubicBezTo>
                    <a:pt x="446" y="732"/>
                    <a:pt x="857" y="339"/>
                    <a:pt x="1356" y="339"/>
                  </a:cubicBezTo>
                  <a:close/>
                  <a:moveTo>
                    <a:pt x="5299" y="339"/>
                  </a:moveTo>
                  <a:lnTo>
                    <a:pt x="5299" y="2124"/>
                  </a:lnTo>
                  <a:lnTo>
                    <a:pt x="4354" y="2124"/>
                  </a:lnTo>
                  <a:lnTo>
                    <a:pt x="4354" y="339"/>
                  </a:lnTo>
                  <a:close/>
                  <a:moveTo>
                    <a:pt x="1338" y="0"/>
                  </a:moveTo>
                  <a:cubicBezTo>
                    <a:pt x="767" y="0"/>
                    <a:pt x="214" y="447"/>
                    <a:pt x="125" y="1018"/>
                  </a:cubicBezTo>
                  <a:cubicBezTo>
                    <a:pt x="0" y="1767"/>
                    <a:pt x="589" y="2427"/>
                    <a:pt x="1320" y="2427"/>
                  </a:cubicBezTo>
                  <a:lnTo>
                    <a:pt x="5442" y="2427"/>
                  </a:lnTo>
                  <a:cubicBezTo>
                    <a:pt x="5531" y="2427"/>
                    <a:pt x="5603" y="2374"/>
                    <a:pt x="5603" y="2284"/>
                  </a:cubicBezTo>
                  <a:lnTo>
                    <a:pt x="5603" y="161"/>
                  </a:lnTo>
                  <a:cubicBezTo>
                    <a:pt x="5603" y="72"/>
                    <a:pt x="5531" y="0"/>
                    <a:pt x="5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11" name="Google Shape;2411;p56"/>
            <p:cNvSpPr/>
            <p:nvPr/>
          </p:nvSpPr>
          <p:spPr>
            <a:xfrm>
              <a:off x="1456909" y="4072107"/>
              <a:ext cx="232069" cy="99493"/>
            </a:xfrm>
            <a:custGeom>
              <a:rect b="b" l="l" r="r" t="t"/>
              <a:pathLst>
                <a:path extrusionOk="0" h="2427" w="5693">
                  <a:moveTo>
                    <a:pt x="1250" y="321"/>
                  </a:moveTo>
                  <a:lnTo>
                    <a:pt x="1250" y="2124"/>
                  </a:lnTo>
                  <a:lnTo>
                    <a:pt x="304" y="2124"/>
                  </a:lnTo>
                  <a:lnTo>
                    <a:pt x="304" y="321"/>
                  </a:lnTo>
                  <a:close/>
                  <a:moveTo>
                    <a:pt x="5104" y="321"/>
                  </a:moveTo>
                  <a:lnTo>
                    <a:pt x="4318" y="1106"/>
                  </a:lnTo>
                  <a:cubicBezTo>
                    <a:pt x="4265" y="1178"/>
                    <a:pt x="4265" y="1267"/>
                    <a:pt x="4318" y="1338"/>
                  </a:cubicBezTo>
                  <a:lnTo>
                    <a:pt x="5104" y="2124"/>
                  </a:lnTo>
                  <a:lnTo>
                    <a:pt x="1553" y="2124"/>
                  </a:lnTo>
                  <a:lnTo>
                    <a:pt x="1553" y="321"/>
                  </a:lnTo>
                  <a:close/>
                  <a:moveTo>
                    <a:pt x="161" y="0"/>
                  </a:moveTo>
                  <a:cubicBezTo>
                    <a:pt x="72" y="0"/>
                    <a:pt x="1" y="54"/>
                    <a:pt x="1" y="143"/>
                  </a:cubicBezTo>
                  <a:lnTo>
                    <a:pt x="1" y="2266"/>
                  </a:lnTo>
                  <a:cubicBezTo>
                    <a:pt x="1" y="2355"/>
                    <a:pt x="72" y="2427"/>
                    <a:pt x="161" y="2427"/>
                  </a:cubicBezTo>
                  <a:lnTo>
                    <a:pt x="5514" y="2427"/>
                  </a:lnTo>
                  <a:cubicBezTo>
                    <a:pt x="5567" y="2427"/>
                    <a:pt x="5603" y="2409"/>
                    <a:pt x="5639" y="2373"/>
                  </a:cubicBezTo>
                  <a:cubicBezTo>
                    <a:pt x="5692" y="2302"/>
                    <a:pt x="5692" y="2213"/>
                    <a:pt x="5639" y="2159"/>
                  </a:cubicBezTo>
                  <a:lnTo>
                    <a:pt x="4675" y="1214"/>
                  </a:lnTo>
                  <a:lnTo>
                    <a:pt x="5639" y="250"/>
                  </a:lnTo>
                  <a:cubicBezTo>
                    <a:pt x="5692" y="197"/>
                    <a:pt x="5692" y="107"/>
                    <a:pt x="5639" y="36"/>
                  </a:cubicBezTo>
                  <a:cubicBezTo>
                    <a:pt x="5603" y="18"/>
                    <a:pt x="5567" y="0"/>
                    <a:pt x="55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12" name="Google Shape;2412;p56"/>
            <p:cNvSpPr/>
            <p:nvPr/>
          </p:nvSpPr>
          <p:spPr>
            <a:xfrm>
              <a:off x="1665660" y="4072107"/>
              <a:ext cx="224772" cy="99493"/>
            </a:xfrm>
            <a:custGeom>
              <a:rect b="b" l="l" r="r" t="t"/>
              <a:pathLst>
                <a:path extrusionOk="0" h="2427" w="5514">
                  <a:moveTo>
                    <a:pt x="3961" y="321"/>
                  </a:moveTo>
                  <a:lnTo>
                    <a:pt x="3961" y="2124"/>
                  </a:lnTo>
                  <a:lnTo>
                    <a:pt x="1321" y="2124"/>
                  </a:lnTo>
                  <a:lnTo>
                    <a:pt x="429" y="1231"/>
                  </a:lnTo>
                  <a:lnTo>
                    <a:pt x="1321" y="321"/>
                  </a:lnTo>
                  <a:close/>
                  <a:moveTo>
                    <a:pt x="5210" y="321"/>
                  </a:moveTo>
                  <a:lnTo>
                    <a:pt x="5210" y="2124"/>
                  </a:lnTo>
                  <a:lnTo>
                    <a:pt x="4265" y="2124"/>
                  </a:lnTo>
                  <a:lnTo>
                    <a:pt x="4265" y="321"/>
                  </a:lnTo>
                  <a:close/>
                  <a:moveTo>
                    <a:pt x="1231" y="0"/>
                  </a:moveTo>
                  <a:cubicBezTo>
                    <a:pt x="1196" y="0"/>
                    <a:pt x="1160" y="0"/>
                    <a:pt x="1124" y="36"/>
                  </a:cubicBezTo>
                  <a:lnTo>
                    <a:pt x="54" y="1106"/>
                  </a:lnTo>
                  <a:cubicBezTo>
                    <a:pt x="0" y="1160"/>
                    <a:pt x="0" y="1267"/>
                    <a:pt x="54" y="1321"/>
                  </a:cubicBezTo>
                  <a:lnTo>
                    <a:pt x="1124" y="2391"/>
                  </a:lnTo>
                  <a:cubicBezTo>
                    <a:pt x="1160" y="2409"/>
                    <a:pt x="1196" y="2427"/>
                    <a:pt x="1231" y="2427"/>
                  </a:cubicBezTo>
                  <a:lnTo>
                    <a:pt x="5353" y="2427"/>
                  </a:lnTo>
                  <a:cubicBezTo>
                    <a:pt x="5442" y="2427"/>
                    <a:pt x="5514" y="2355"/>
                    <a:pt x="5514" y="2266"/>
                  </a:cubicBezTo>
                  <a:lnTo>
                    <a:pt x="5514" y="143"/>
                  </a:lnTo>
                  <a:cubicBezTo>
                    <a:pt x="5514" y="54"/>
                    <a:pt x="5442" y="0"/>
                    <a:pt x="5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13" name="Google Shape;2413;p56"/>
            <p:cNvSpPr/>
            <p:nvPr/>
          </p:nvSpPr>
          <p:spPr>
            <a:xfrm>
              <a:off x="1658363" y="3848277"/>
              <a:ext cx="232069" cy="99493"/>
            </a:xfrm>
            <a:custGeom>
              <a:rect b="b" l="l" r="r" t="t"/>
              <a:pathLst>
                <a:path extrusionOk="0" h="2427" w="5693">
                  <a:moveTo>
                    <a:pt x="4140" y="304"/>
                  </a:moveTo>
                  <a:lnTo>
                    <a:pt x="4140" y="2106"/>
                  </a:lnTo>
                  <a:lnTo>
                    <a:pt x="590" y="2106"/>
                  </a:lnTo>
                  <a:lnTo>
                    <a:pt x="1375" y="1303"/>
                  </a:lnTo>
                  <a:cubicBezTo>
                    <a:pt x="1446" y="1249"/>
                    <a:pt x="1446" y="1160"/>
                    <a:pt x="1375" y="1089"/>
                  </a:cubicBezTo>
                  <a:lnTo>
                    <a:pt x="590" y="304"/>
                  </a:lnTo>
                  <a:close/>
                  <a:moveTo>
                    <a:pt x="5389" y="304"/>
                  </a:moveTo>
                  <a:lnTo>
                    <a:pt x="5389" y="2106"/>
                  </a:lnTo>
                  <a:lnTo>
                    <a:pt x="4444" y="2106"/>
                  </a:lnTo>
                  <a:lnTo>
                    <a:pt x="4444" y="304"/>
                  </a:lnTo>
                  <a:close/>
                  <a:moveTo>
                    <a:pt x="179" y="0"/>
                  </a:moveTo>
                  <a:cubicBezTo>
                    <a:pt x="126" y="0"/>
                    <a:pt x="90" y="18"/>
                    <a:pt x="54" y="54"/>
                  </a:cubicBezTo>
                  <a:cubicBezTo>
                    <a:pt x="1" y="107"/>
                    <a:pt x="1" y="215"/>
                    <a:pt x="72" y="268"/>
                  </a:cubicBezTo>
                  <a:lnTo>
                    <a:pt x="1018" y="1214"/>
                  </a:lnTo>
                  <a:lnTo>
                    <a:pt x="72" y="2159"/>
                  </a:lnTo>
                  <a:cubicBezTo>
                    <a:pt x="37" y="2195"/>
                    <a:pt x="19" y="2231"/>
                    <a:pt x="19" y="2266"/>
                  </a:cubicBezTo>
                  <a:cubicBezTo>
                    <a:pt x="19" y="2373"/>
                    <a:pt x="90" y="2427"/>
                    <a:pt x="179" y="2427"/>
                  </a:cubicBezTo>
                  <a:lnTo>
                    <a:pt x="5532" y="2427"/>
                  </a:lnTo>
                  <a:cubicBezTo>
                    <a:pt x="5621" y="2427"/>
                    <a:pt x="5693" y="2356"/>
                    <a:pt x="5693" y="2284"/>
                  </a:cubicBezTo>
                  <a:lnTo>
                    <a:pt x="5693" y="161"/>
                  </a:lnTo>
                  <a:cubicBezTo>
                    <a:pt x="5693" y="72"/>
                    <a:pt x="5621" y="0"/>
                    <a:pt x="55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14" name="Google Shape;2414;p56"/>
            <p:cNvSpPr/>
            <p:nvPr/>
          </p:nvSpPr>
          <p:spPr>
            <a:xfrm>
              <a:off x="1456909" y="3848277"/>
              <a:ext cx="222611" cy="99493"/>
            </a:xfrm>
            <a:custGeom>
              <a:rect b="b" l="l" r="r" t="t"/>
              <a:pathLst>
                <a:path extrusionOk="0" h="2427" w="5461">
                  <a:moveTo>
                    <a:pt x="1250" y="304"/>
                  </a:moveTo>
                  <a:lnTo>
                    <a:pt x="1250" y="2106"/>
                  </a:lnTo>
                  <a:lnTo>
                    <a:pt x="304" y="2106"/>
                  </a:lnTo>
                  <a:lnTo>
                    <a:pt x="304" y="304"/>
                  </a:lnTo>
                  <a:close/>
                  <a:moveTo>
                    <a:pt x="161" y="0"/>
                  </a:moveTo>
                  <a:cubicBezTo>
                    <a:pt x="72" y="0"/>
                    <a:pt x="1" y="72"/>
                    <a:pt x="1" y="161"/>
                  </a:cubicBezTo>
                  <a:lnTo>
                    <a:pt x="1" y="2284"/>
                  </a:lnTo>
                  <a:cubicBezTo>
                    <a:pt x="1" y="2356"/>
                    <a:pt x="72" y="2427"/>
                    <a:pt x="161" y="2427"/>
                  </a:cubicBezTo>
                  <a:lnTo>
                    <a:pt x="1392" y="2427"/>
                  </a:lnTo>
                  <a:cubicBezTo>
                    <a:pt x="1481" y="2427"/>
                    <a:pt x="1553" y="2356"/>
                    <a:pt x="1553" y="2284"/>
                  </a:cubicBezTo>
                  <a:lnTo>
                    <a:pt x="1553" y="304"/>
                  </a:lnTo>
                  <a:lnTo>
                    <a:pt x="4194" y="304"/>
                  </a:lnTo>
                  <a:lnTo>
                    <a:pt x="5086" y="1196"/>
                  </a:lnTo>
                  <a:lnTo>
                    <a:pt x="4194" y="2106"/>
                  </a:lnTo>
                  <a:lnTo>
                    <a:pt x="2035" y="2106"/>
                  </a:lnTo>
                  <a:cubicBezTo>
                    <a:pt x="1963" y="2106"/>
                    <a:pt x="1910" y="2142"/>
                    <a:pt x="1874" y="2195"/>
                  </a:cubicBezTo>
                  <a:cubicBezTo>
                    <a:pt x="1838" y="2320"/>
                    <a:pt x="1928" y="2427"/>
                    <a:pt x="2035" y="2427"/>
                  </a:cubicBezTo>
                  <a:lnTo>
                    <a:pt x="4247" y="2427"/>
                  </a:lnTo>
                  <a:cubicBezTo>
                    <a:pt x="4283" y="2427"/>
                    <a:pt x="4318" y="2409"/>
                    <a:pt x="4354" y="2391"/>
                  </a:cubicBezTo>
                  <a:lnTo>
                    <a:pt x="5407" y="1321"/>
                  </a:lnTo>
                  <a:cubicBezTo>
                    <a:pt x="5460" y="1267"/>
                    <a:pt x="5460" y="1160"/>
                    <a:pt x="5407" y="1107"/>
                  </a:cubicBezTo>
                  <a:lnTo>
                    <a:pt x="4354" y="36"/>
                  </a:lnTo>
                  <a:cubicBezTo>
                    <a:pt x="4318" y="18"/>
                    <a:pt x="4283" y="0"/>
                    <a:pt x="42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2415" name="Google Shape;2415;p56"/>
          <p:cNvCxnSpPr>
            <a:stCxn id="2382" idx="1"/>
            <a:endCxn id="2404" idx="0"/>
          </p:cNvCxnSpPr>
          <p:nvPr/>
        </p:nvCxnSpPr>
        <p:spPr>
          <a:xfrm rot="10800000">
            <a:off x="1698053" y="3050727"/>
            <a:ext cx="517500" cy="225000"/>
          </a:xfrm>
          <a:prstGeom prst="bentConnector4">
            <a:avLst>
              <a:gd fmla="val 23496" name="adj1"/>
              <a:gd fmla="val 205834" name="adj2"/>
            </a:avLst>
          </a:prstGeom>
          <a:noFill/>
          <a:ln cap="flat" cmpd="sng" w="9525">
            <a:solidFill>
              <a:schemeClr val="accent6"/>
            </a:solidFill>
            <a:prstDash val="solid"/>
            <a:round/>
            <a:headEnd len="med" w="med" type="none"/>
            <a:tailEnd len="med" w="med" type="diamond"/>
          </a:ln>
        </p:spPr>
      </p:cxnSp>
      <p:cxnSp>
        <p:nvCxnSpPr>
          <p:cNvPr id="2416" name="Google Shape;2416;p56"/>
          <p:cNvCxnSpPr>
            <a:stCxn id="2383" idx="1"/>
            <a:endCxn id="2393" idx="0"/>
          </p:cNvCxnSpPr>
          <p:nvPr/>
        </p:nvCxnSpPr>
        <p:spPr>
          <a:xfrm rot="10800000">
            <a:off x="5644940" y="2288852"/>
            <a:ext cx="510600" cy="215700"/>
          </a:xfrm>
          <a:prstGeom prst="bentConnector4">
            <a:avLst>
              <a:gd fmla="val 23142" name="adj1"/>
              <a:gd fmla="val 210416" name="adj2"/>
            </a:avLst>
          </a:prstGeom>
          <a:noFill/>
          <a:ln cap="flat" cmpd="sng" w="9525">
            <a:solidFill>
              <a:schemeClr val="accent6"/>
            </a:solidFill>
            <a:prstDash val="solid"/>
            <a:round/>
            <a:headEnd len="med" w="med" type="none"/>
            <a:tailEnd len="med" w="med" type="diamond"/>
          </a:ln>
        </p:spPr>
      </p:cxnSp>
      <p:sp>
        <p:nvSpPr>
          <p:cNvPr id="2417" name="Google Shape;2417;p56"/>
          <p:cNvSpPr txBox="1"/>
          <p:nvPr>
            <p:ph idx="4294967295" type="title"/>
          </p:nvPr>
        </p:nvSpPr>
        <p:spPr>
          <a:xfrm>
            <a:off x="715100" y="1670525"/>
            <a:ext cx="7314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01</a:t>
            </a:r>
            <a:endParaRPr sz="2700">
              <a:solidFill>
                <a:schemeClr val="accent6"/>
              </a:solidFill>
            </a:endParaRPr>
          </a:p>
        </p:txBody>
      </p:sp>
      <p:sp>
        <p:nvSpPr>
          <p:cNvPr id="2418" name="Google Shape;2418;p56"/>
          <p:cNvSpPr txBox="1"/>
          <p:nvPr>
            <p:ph idx="4294967295" type="title"/>
          </p:nvPr>
        </p:nvSpPr>
        <p:spPr>
          <a:xfrm>
            <a:off x="4671575" y="2293162"/>
            <a:ext cx="7314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02</a:t>
            </a:r>
            <a:endParaRPr sz="2700">
              <a:solidFill>
                <a:schemeClr val="accent6"/>
              </a:solidFill>
            </a:endParaRPr>
          </a:p>
        </p:txBody>
      </p:sp>
      <p:sp>
        <p:nvSpPr>
          <p:cNvPr id="2419" name="Google Shape;2419;p56"/>
          <p:cNvSpPr txBox="1"/>
          <p:nvPr>
            <p:ph idx="4294967295" type="title"/>
          </p:nvPr>
        </p:nvSpPr>
        <p:spPr>
          <a:xfrm>
            <a:off x="692269" y="3050737"/>
            <a:ext cx="7314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03</a:t>
            </a:r>
            <a:endParaRPr sz="2700">
              <a:solidFill>
                <a:schemeClr val="accent6"/>
              </a:solidFill>
            </a:endParaRPr>
          </a:p>
        </p:txBody>
      </p:sp>
      <p:sp>
        <p:nvSpPr>
          <p:cNvPr id="2420" name="Google Shape;2420;p56"/>
          <p:cNvSpPr txBox="1"/>
          <p:nvPr>
            <p:ph idx="5" type="subTitle"/>
          </p:nvPr>
        </p:nvSpPr>
        <p:spPr>
          <a:xfrm>
            <a:off x="6155540" y="4026778"/>
            <a:ext cx="2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the biggest planet of them all</a:t>
            </a:r>
            <a:endParaRPr/>
          </a:p>
        </p:txBody>
      </p:sp>
      <p:sp>
        <p:nvSpPr>
          <p:cNvPr id="2421" name="Google Shape;2421;p56"/>
          <p:cNvSpPr txBox="1"/>
          <p:nvPr>
            <p:ph idx="8" type="subTitle"/>
          </p:nvPr>
        </p:nvSpPr>
        <p:spPr>
          <a:xfrm>
            <a:off x="6155540" y="3658477"/>
            <a:ext cx="22128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a:t>
            </a:r>
            <a:endParaRPr/>
          </a:p>
        </p:txBody>
      </p:sp>
      <p:cxnSp>
        <p:nvCxnSpPr>
          <p:cNvPr id="2422" name="Google Shape;2422;p56"/>
          <p:cNvCxnSpPr>
            <a:stCxn id="2421" idx="1"/>
            <a:endCxn id="2423" idx="0"/>
          </p:cNvCxnSpPr>
          <p:nvPr/>
        </p:nvCxnSpPr>
        <p:spPr>
          <a:xfrm rot="10800000">
            <a:off x="5586140" y="3666577"/>
            <a:ext cx="569400" cy="225000"/>
          </a:xfrm>
          <a:prstGeom prst="bentConnector4">
            <a:avLst>
              <a:gd fmla="val 25910" name="adj1"/>
              <a:gd fmla="val 205863" name="adj2"/>
            </a:avLst>
          </a:prstGeom>
          <a:noFill/>
          <a:ln cap="flat" cmpd="sng" w="9525">
            <a:solidFill>
              <a:schemeClr val="accent6"/>
            </a:solidFill>
            <a:prstDash val="solid"/>
            <a:round/>
            <a:headEnd len="med" w="med" type="none"/>
            <a:tailEnd len="med" w="med" type="diamond"/>
          </a:ln>
        </p:spPr>
      </p:cxnSp>
      <p:sp>
        <p:nvSpPr>
          <p:cNvPr id="2424" name="Google Shape;2424;p56"/>
          <p:cNvSpPr txBox="1"/>
          <p:nvPr>
            <p:ph idx="4294967295" type="title"/>
          </p:nvPr>
        </p:nvSpPr>
        <p:spPr>
          <a:xfrm>
            <a:off x="4580375" y="3666574"/>
            <a:ext cx="7314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04</a:t>
            </a:r>
            <a:endParaRPr sz="2700">
              <a:solidFill>
                <a:schemeClr val="accent6"/>
              </a:solidFill>
            </a:endParaRPr>
          </a:p>
        </p:txBody>
      </p:sp>
      <p:sp>
        <p:nvSpPr>
          <p:cNvPr id="2423" name="Google Shape;2423;p56"/>
          <p:cNvSpPr/>
          <p:nvPr/>
        </p:nvSpPr>
        <p:spPr>
          <a:xfrm>
            <a:off x="5311775" y="3666511"/>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6"/>
          <p:cNvSpPr/>
          <p:nvPr/>
        </p:nvSpPr>
        <p:spPr>
          <a:xfrm>
            <a:off x="5313349" y="3666711"/>
            <a:ext cx="545558" cy="548636"/>
          </a:xfrm>
          <a:custGeom>
            <a:rect b="b" l="l" r="r" t="t"/>
            <a:pathLst>
              <a:path extrusionOk="0" h="13383" w="13383">
                <a:moveTo>
                  <a:pt x="0" y="1"/>
                </a:moveTo>
                <a:lnTo>
                  <a:pt x="0" y="13383"/>
                </a:lnTo>
                <a:lnTo>
                  <a:pt x="13382" y="13383"/>
                </a:lnTo>
                <a:lnTo>
                  <a:pt x="133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2426" name="Google Shape;2426;p56"/>
          <p:cNvGrpSpPr/>
          <p:nvPr/>
        </p:nvGrpSpPr>
        <p:grpSpPr>
          <a:xfrm>
            <a:off x="5383097" y="3721931"/>
            <a:ext cx="422817" cy="437862"/>
            <a:chOff x="5383097" y="4226893"/>
            <a:chExt cx="422817" cy="437862"/>
          </a:xfrm>
        </p:grpSpPr>
        <p:sp>
          <p:nvSpPr>
            <p:cNvPr id="2427" name="Google Shape;2427;p56"/>
            <p:cNvSpPr/>
            <p:nvPr/>
          </p:nvSpPr>
          <p:spPr>
            <a:xfrm>
              <a:off x="5666861" y="4265961"/>
              <a:ext cx="139053" cy="165331"/>
            </a:xfrm>
            <a:custGeom>
              <a:rect b="b" l="l" r="r" t="t"/>
              <a:pathLst>
                <a:path extrusionOk="0" h="4033" w="3392">
                  <a:moveTo>
                    <a:pt x="2767" y="303"/>
                  </a:moveTo>
                  <a:cubicBezTo>
                    <a:pt x="2927" y="303"/>
                    <a:pt x="3070" y="446"/>
                    <a:pt x="3070" y="625"/>
                  </a:cubicBezTo>
                  <a:cubicBezTo>
                    <a:pt x="3070" y="696"/>
                    <a:pt x="3052" y="750"/>
                    <a:pt x="2999" y="803"/>
                  </a:cubicBezTo>
                  <a:lnTo>
                    <a:pt x="2035" y="2088"/>
                  </a:lnTo>
                  <a:lnTo>
                    <a:pt x="1535" y="1695"/>
                  </a:lnTo>
                  <a:lnTo>
                    <a:pt x="2517" y="428"/>
                  </a:lnTo>
                  <a:cubicBezTo>
                    <a:pt x="2570" y="357"/>
                    <a:pt x="2660" y="303"/>
                    <a:pt x="2767" y="303"/>
                  </a:cubicBezTo>
                  <a:close/>
                  <a:moveTo>
                    <a:pt x="1357" y="1945"/>
                  </a:moveTo>
                  <a:lnTo>
                    <a:pt x="1857" y="2320"/>
                  </a:lnTo>
                  <a:lnTo>
                    <a:pt x="875" y="3604"/>
                  </a:lnTo>
                  <a:cubicBezTo>
                    <a:pt x="840" y="3658"/>
                    <a:pt x="750" y="3711"/>
                    <a:pt x="679" y="3711"/>
                  </a:cubicBezTo>
                  <a:cubicBezTo>
                    <a:pt x="657" y="3716"/>
                    <a:pt x="636" y="3718"/>
                    <a:pt x="615" y="3718"/>
                  </a:cubicBezTo>
                  <a:cubicBezTo>
                    <a:pt x="554" y="3718"/>
                    <a:pt x="501" y="3698"/>
                    <a:pt x="447" y="3658"/>
                  </a:cubicBezTo>
                  <a:cubicBezTo>
                    <a:pt x="376" y="3604"/>
                    <a:pt x="340" y="3533"/>
                    <a:pt x="322" y="3444"/>
                  </a:cubicBezTo>
                  <a:cubicBezTo>
                    <a:pt x="304" y="3372"/>
                    <a:pt x="340" y="3283"/>
                    <a:pt x="394" y="3212"/>
                  </a:cubicBezTo>
                  <a:lnTo>
                    <a:pt x="1357" y="1945"/>
                  </a:lnTo>
                  <a:close/>
                  <a:moveTo>
                    <a:pt x="2767" y="0"/>
                  </a:moveTo>
                  <a:cubicBezTo>
                    <a:pt x="2570" y="0"/>
                    <a:pt x="2374" y="89"/>
                    <a:pt x="2267" y="232"/>
                  </a:cubicBezTo>
                  <a:lnTo>
                    <a:pt x="144" y="3033"/>
                  </a:lnTo>
                  <a:cubicBezTo>
                    <a:pt x="37" y="3158"/>
                    <a:pt x="1" y="3319"/>
                    <a:pt x="19" y="3497"/>
                  </a:cubicBezTo>
                  <a:cubicBezTo>
                    <a:pt x="37" y="3658"/>
                    <a:pt x="126" y="3801"/>
                    <a:pt x="251" y="3908"/>
                  </a:cubicBezTo>
                  <a:cubicBezTo>
                    <a:pt x="358" y="3997"/>
                    <a:pt x="501" y="4033"/>
                    <a:pt x="625" y="4033"/>
                  </a:cubicBezTo>
                  <a:lnTo>
                    <a:pt x="715" y="4033"/>
                  </a:lnTo>
                  <a:cubicBezTo>
                    <a:pt x="875" y="3997"/>
                    <a:pt x="1036" y="3925"/>
                    <a:pt x="1125" y="3783"/>
                  </a:cubicBezTo>
                  <a:lnTo>
                    <a:pt x="3248" y="999"/>
                  </a:lnTo>
                  <a:cubicBezTo>
                    <a:pt x="3338" y="892"/>
                    <a:pt x="3391" y="750"/>
                    <a:pt x="3391" y="625"/>
                  </a:cubicBezTo>
                  <a:cubicBezTo>
                    <a:pt x="3391" y="268"/>
                    <a:pt x="3106" y="0"/>
                    <a:pt x="2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6"/>
            <p:cNvSpPr/>
            <p:nvPr/>
          </p:nvSpPr>
          <p:spPr>
            <a:xfrm>
              <a:off x="5600327" y="4226893"/>
              <a:ext cx="154385" cy="437862"/>
            </a:xfrm>
            <a:custGeom>
              <a:rect b="b" l="l" r="r" t="t"/>
              <a:pathLst>
                <a:path extrusionOk="0" h="10681" w="3766">
                  <a:moveTo>
                    <a:pt x="3141" y="311"/>
                  </a:moveTo>
                  <a:cubicBezTo>
                    <a:pt x="3212" y="311"/>
                    <a:pt x="3265" y="329"/>
                    <a:pt x="3319" y="382"/>
                  </a:cubicBezTo>
                  <a:cubicBezTo>
                    <a:pt x="3390" y="436"/>
                    <a:pt x="3444" y="507"/>
                    <a:pt x="3444" y="578"/>
                  </a:cubicBezTo>
                  <a:cubicBezTo>
                    <a:pt x="3462" y="668"/>
                    <a:pt x="3444" y="757"/>
                    <a:pt x="3390" y="810"/>
                  </a:cubicBezTo>
                  <a:cubicBezTo>
                    <a:pt x="3390" y="810"/>
                    <a:pt x="2926" y="1417"/>
                    <a:pt x="2427" y="2077"/>
                  </a:cubicBezTo>
                  <a:lnTo>
                    <a:pt x="1927" y="1703"/>
                  </a:lnTo>
                  <a:lnTo>
                    <a:pt x="2891" y="436"/>
                  </a:lnTo>
                  <a:cubicBezTo>
                    <a:pt x="2944" y="346"/>
                    <a:pt x="3051" y="311"/>
                    <a:pt x="3141" y="311"/>
                  </a:cubicBezTo>
                  <a:close/>
                  <a:moveTo>
                    <a:pt x="1749" y="1952"/>
                  </a:moveTo>
                  <a:lnTo>
                    <a:pt x="2248" y="2327"/>
                  </a:lnTo>
                  <a:cubicBezTo>
                    <a:pt x="1678" y="3076"/>
                    <a:pt x="1107" y="3808"/>
                    <a:pt x="1107" y="3808"/>
                  </a:cubicBezTo>
                  <a:cubicBezTo>
                    <a:pt x="999" y="3951"/>
                    <a:pt x="946" y="4111"/>
                    <a:pt x="946" y="4290"/>
                  </a:cubicBezTo>
                  <a:lnTo>
                    <a:pt x="946" y="10035"/>
                  </a:lnTo>
                  <a:cubicBezTo>
                    <a:pt x="946" y="10178"/>
                    <a:pt x="839" y="10320"/>
                    <a:pt x="696" y="10356"/>
                  </a:cubicBezTo>
                  <a:cubicBezTo>
                    <a:pt x="670" y="10363"/>
                    <a:pt x="644" y="10367"/>
                    <a:pt x="619" y="10367"/>
                  </a:cubicBezTo>
                  <a:cubicBezTo>
                    <a:pt x="451" y="10367"/>
                    <a:pt x="304" y="10223"/>
                    <a:pt x="304" y="10053"/>
                  </a:cubicBezTo>
                  <a:lnTo>
                    <a:pt x="304" y="4290"/>
                  </a:lnTo>
                  <a:cubicBezTo>
                    <a:pt x="304" y="3969"/>
                    <a:pt x="411" y="3665"/>
                    <a:pt x="589" y="3433"/>
                  </a:cubicBezTo>
                  <a:lnTo>
                    <a:pt x="1749" y="1952"/>
                  </a:lnTo>
                  <a:close/>
                  <a:moveTo>
                    <a:pt x="3123" y="0"/>
                  </a:moveTo>
                  <a:cubicBezTo>
                    <a:pt x="2933" y="0"/>
                    <a:pt x="2748" y="83"/>
                    <a:pt x="2623" y="239"/>
                  </a:cubicBezTo>
                  <a:lnTo>
                    <a:pt x="357" y="3237"/>
                  </a:lnTo>
                  <a:cubicBezTo>
                    <a:pt x="125" y="3540"/>
                    <a:pt x="0" y="3915"/>
                    <a:pt x="0" y="4290"/>
                  </a:cubicBezTo>
                  <a:lnTo>
                    <a:pt x="0" y="10035"/>
                  </a:lnTo>
                  <a:cubicBezTo>
                    <a:pt x="0" y="10356"/>
                    <a:pt x="232" y="10642"/>
                    <a:pt x="571" y="10677"/>
                  </a:cubicBezTo>
                  <a:cubicBezTo>
                    <a:pt x="590" y="10679"/>
                    <a:pt x="610" y="10680"/>
                    <a:pt x="629" y="10680"/>
                  </a:cubicBezTo>
                  <a:cubicBezTo>
                    <a:pt x="962" y="10680"/>
                    <a:pt x="1249" y="10390"/>
                    <a:pt x="1249" y="10053"/>
                  </a:cubicBezTo>
                  <a:lnTo>
                    <a:pt x="1249" y="4290"/>
                  </a:lnTo>
                  <a:cubicBezTo>
                    <a:pt x="1249" y="4183"/>
                    <a:pt x="1285" y="4076"/>
                    <a:pt x="1338" y="4004"/>
                  </a:cubicBezTo>
                  <a:cubicBezTo>
                    <a:pt x="1356" y="3986"/>
                    <a:pt x="3622" y="1007"/>
                    <a:pt x="3622" y="1007"/>
                  </a:cubicBezTo>
                  <a:cubicBezTo>
                    <a:pt x="3729" y="864"/>
                    <a:pt x="3765" y="703"/>
                    <a:pt x="3747" y="543"/>
                  </a:cubicBezTo>
                  <a:cubicBezTo>
                    <a:pt x="3729" y="382"/>
                    <a:pt x="3640" y="222"/>
                    <a:pt x="3515" y="132"/>
                  </a:cubicBezTo>
                  <a:cubicBezTo>
                    <a:pt x="3396" y="43"/>
                    <a:pt x="3258" y="0"/>
                    <a:pt x="3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6"/>
            <p:cNvSpPr/>
            <p:nvPr/>
          </p:nvSpPr>
          <p:spPr>
            <a:xfrm>
              <a:off x="5383097" y="4265961"/>
              <a:ext cx="139012" cy="165331"/>
            </a:xfrm>
            <a:custGeom>
              <a:rect b="b" l="l" r="r" t="t"/>
              <a:pathLst>
                <a:path extrusionOk="0" h="4033" w="3391">
                  <a:moveTo>
                    <a:pt x="625" y="303"/>
                  </a:moveTo>
                  <a:cubicBezTo>
                    <a:pt x="714" y="303"/>
                    <a:pt x="803" y="357"/>
                    <a:pt x="874" y="428"/>
                  </a:cubicBezTo>
                  <a:cubicBezTo>
                    <a:pt x="874" y="428"/>
                    <a:pt x="1338" y="1053"/>
                    <a:pt x="1838" y="1695"/>
                  </a:cubicBezTo>
                  <a:lnTo>
                    <a:pt x="1338" y="2088"/>
                  </a:lnTo>
                  <a:lnTo>
                    <a:pt x="375" y="803"/>
                  </a:lnTo>
                  <a:cubicBezTo>
                    <a:pt x="339" y="750"/>
                    <a:pt x="303" y="696"/>
                    <a:pt x="303" y="625"/>
                  </a:cubicBezTo>
                  <a:cubicBezTo>
                    <a:pt x="303" y="446"/>
                    <a:pt x="446" y="303"/>
                    <a:pt x="625" y="303"/>
                  </a:cubicBezTo>
                  <a:close/>
                  <a:moveTo>
                    <a:pt x="2034" y="1945"/>
                  </a:moveTo>
                  <a:cubicBezTo>
                    <a:pt x="2516" y="2605"/>
                    <a:pt x="2998" y="3212"/>
                    <a:pt x="2998" y="3212"/>
                  </a:cubicBezTo>
                  <a:cubicBezTo>
                    <a:pt x="3051" y="3283"/>
                    <a:pt x="3069" y="3372"/>
                    <a:pt x="3051" y="3444"/>
                  </a:cubicBezTo>
                  <a:cubicBezTo>
                    <a:pt x="3051" y="3533"/>
                    <a:pt x="2998" y="3604"/>
                    <a:pt x="2926" y="3658"/>
                  </a:cubicBezTo>
                  <a:cubicBezTo>
                    <a:pt x="2886" y="3698"/>
                    <a:pt x="2826" y="3718"/>
                    <a:pt x="2761" y="3718"/>
                  </a:cubicBezTo>
                  <a:cubicBezTo>
                    <a:pt x="2739" y="3718"/>
                    <a:pt x="2717" y="3716"/>
                    <a:pt x="2694" y="3711"/>
                  </a:cubicBezTo>
                  <a:cubicBezTo>
                    <a:pt x="2623" y="3711"/>
                    <a:pt x="2552" y="3658"/>
                    <a:pt x="2498" y="3604"/>
                  </a:cubicBezTo>
                  <a:lnTo>
                    <a:pt x="1534" y="2320"/>
                  </a:lnTo>
                  <a:lnTo>
                    <a:pt x="2034" y="1945"/>
                  </a:lnTo>
                  <a:close/>
                  <a:moveTo>
                    <a:pt x="625" y="0"/>
                  </a:moveTo>
                  <a:cubicBezTo>
                    <a:pt x="268" y="0"/>
                    <a:pt x="0" y="268"/>
                    <a:pt x="0" y="625"/>
                  </a:cubicBezTo>
                  <a:cubicBezTo>
                    <a:pt x="0" y="750"/>
                    <a:pt x="36" y="892"/>
                    <a:pt x="125" y="999"/>
                  </a:cubicBezTo>
                  <a:lnTo>
                    <a:pt x="2248" y="3783"/>
                  </a:lnTo>
                  <a:cubicBezTo>
                    <a:pt x="2355" y="3925"/>
                    <a:pt x="2498" y="3997"/>
                    <a:pt x="2659" y="4033"/>
                  </a:cubicBezTo>
                  <a:lnTo>
                    <a:pt x="2748" y="4033"/>
                  </a:lnTo>
                  <a:cubicBezTo>
                    <a:pt x="2891" y="4033"/>
                    <a:pt x="3015" y="3997"/>
                    <a:pt x="3122" y="3908"/>
                  </a:cubicBezTo>
                  <a:cubicBezTo>
                    <a:pt x="3265" y="3801"/>
                    <a:pt x="3337" y="3658"/>
                    <a:pt x="3372" y="3497"/>
                  </a:cubicBezTo>
                  <a:cubicBezTo>
                    <a:pt x="3390" y="3319"/>
                    <a:pt x="3337" y="3158"/>
                    <a:pt x="3247" y="3033"/>
                  </a:cubicBezTo>
                  <a:lnTo>
                    <a:pt x="1124" y="232"/>
                  </a:lnTo>
                  <a:cubicBezTo>
                    <a:pt x="999" y="89"/>
                    <a:pt x="821" y="0"/>
                    <a:pt x="6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6"/>
            <p:cNvSpPr/>
            <p:nvPr/>
          </p:nvSpPr>
          <p:spPr>
            <a:xfrm>
              <a:off x="5432823" y="4226893"/>
              <a:ext cx="155082" cy="437862"/>
            </a:xfrm>
            <a:custGeom>
              <a:rect b="b" l="l" r="r" t="t"/>
              <a:pathLst>
                <a:path extrusionOk="0" h="10681" w="3783">
                  <a:moveTo>
                    <a:pt x="643" y="311"/>
                  </a:moveTo>
                  <a:cubicBezTo>
                    <a:pt x="750" y="311"/>
                    <a:pt x="839" y="346"/>
                    <a:pt x="892" y="436"/>
                  </a:cubicBezTo>
                  <a:lnTo>
                    <a:pt x="1874" y="1703"/>
                  </a:lnTo>
                  <a:lnTo>
                    <a:pt x="1374" y="2077"/>
                  </a:lnTo>
                  <a:lnTo>
                    <a:pt x="411" y="810"/>
                  </a:lnTo>
                  <a:cubicBezTo>
                    <a:pt x="357" y="757"/>
                    <a:pt x="321" y="668"/>
                    <a:pt x="339" y="578"/>
                  </a:cubicBezTo>
                  <a:cubicBezTo>
                    <a:pt x="357" y="507"/>
                    <a:pt x="393" y="436"/>
                    <a:pt x="464" y="382"/>
                  </a:cubicBezTo>
                  <a:cubicBezTo>
                    <a:pt x="518" y="329"/>
                    <a:pt x="589" y="311"/>
                    <a:pt x="643" y="311"/>
                  </a:cubicBezTo>
                  <a:close/>
                  <a:moveTo>
                    <a:pt x="659" y="0"/>
                  </a:moveTo>
                  <a:cubicBezTo>
                    <a:pt x="525" y="0"/>
                    <a:pt x="387" y="43"/>
                    <a:pt x="268" y="132"/>
                  </a:cubicBezTo>
                  <a:cubicBezTo>
                    <a:pt x="143" y="222"/>
                    <a:pt x="54" y="382"/>
                    <a:pt x="36" y="543"/>
                  </a:cubicBezTo>
                  <a:cubicBezTo>
                    <a:pt x="0" y="703"/>
                    <a:pt x="54" y="864"/>
                    <a:pt x="161" y="1007"/>
                  </a:cubicBezTo>
                  <a:lnTo>
                    <a:pt x="1214" y="2398"/>
                  </a:lnTo>
                  <a:cubicBezTo>
                    <a:pt x="1246" y="2442"/>
                    <a:pt x="1298" y="2465"/>
                    <a:pt x="1346" y="2465"/>
                  </a:cubicBezTo>
                  <a:cubicBezTo>
                    <a:pt x="1377" y="2465"/>
                    <a:pt x="1407" y="2455"/>
                    <a:pt x="1428" y="2434"/>
                  </a:cubicBezTo>
                  <a:lnTo>
                    <a:pt x="2052" y="1952"/>
                  </a:lnTo>
                  <a:lnTo>
                    <a:pt x="3176" y="3433"/>
                  </a:lnTo>
                  <a:cubicBezTo>
                    <a:pt x="3373" y="3665"/>
                    <a:pt x="3480" y="4290"/>
                    <a:pt x="3480" y="4290"/>
                  </a:cubicBezTo>
                  <a:lnTo>
                    <a:pt x="3480" y="10035"/>
                  </a:lnTo>
                  <a:cubicBezTo>
                    <a:pt x="3480" y="10178"/>
                    <a:pt x="3390" y="10303"/>
                    <a:pt x="3248" y="10356"/>
                  </a:cubicBezTo>
                  <a:cubicBezTo>
                    <a:pt x="3219" y="10363"/>
                    <a:pt x="3191" y="10367"/>
                    <a:pt x="3164" y="10367"/>
                  </a:cubicBezTo>
                  <a:cubicBezTo>
                    <a:pt x="2985" y="10367"/>
                    <a:pt x="2837" y="10223"/>
                    <a:pt x="2837" y="10053"/>
                  </a:cubicBezTo>
                  <a:lnTo>
                    <a:pt x="2837" y="4272"/>
                  </a:lnTo>
                  <a:cubicBezTo>
                    <a:pt x="2837" y="4093"/>
                    <a:pt x="2784" y="3933"/>
                    <a:pt x="2677" y="3808"/>
                  </a:cubicBezTo>
                  <a:cubicBezTo>
                    <a:pt x="2677" y="3790"/>
                    <a:pt x="2463" y="3522"/>
                    <a:pt x="2177" y="3148"/>
                  </a:cubicBezTo>
                  <a:lnTo>
                    <a:pt x="1856" y="2720"/>
                  </a:lnTo>
                  <a:cubicBezTo>
                    <a:pt x="1827" y="2681"/>
                    <a:pt x="1788" y="2664"/>
                    <a:pt x="1747" y="2664"/>
                  </a:cubicBezTo>
                  <a:cubicBezTo>
                    <a:pt x="1712" y="2664"/>
                    <a:pt x="1675" y="2677"/>
                    <a:pt x="1642" y="2702"/>
                  </a:cubicBezTo>
                  <a:cubicBezTo>
                    <a:pt x="1570" y="2737"/>
                    <a:pt x="1553" y="2844"/>
                    <a:pt x="1606" y="2916"/>
                  </a:cubicBezTo>
                  <a:lnTo>
                    <a:pt x="1927" y="3326"/>
                  </a:lnTo>
                  <a:cubicBezTo>
                    <a:pt x="2338" y="3844"/>
                    <a:pt x="2427" y="3986"/>
                    <a:pt x="2427" y="3986"/>
                  </a:cubicBezTo>
                  <a:cubicBezTo>
                    <a:pt x="2498" y="4058"/>
                    <a:pt x="2534" y="4165"/>
                    <a:pt x="2534" y="4272"/>
                  </a:cubicBezTo>
                  <a:lnTo>
                    <a:pt x="2534" y="10035"/>
                  </a:lnTo>
                  <a:cubicBezTo>
                    <a:pt x="2534" y="10356"/>
                    <a:pt x="2766" y="10642"/>
                    <a:pt x="3087" y="10677"/>
                  </a:cubicBezTo>
                  <a:cubicBezTo>
                    <a:pt x="3107" y="10679"/>
                    <a:pt x="3127" y="10680"/>
                    <a:pt x="3147" y="10680"/>
                  </a:cubicBezTo>
                  <a:cubicBezTo>
                    <a:pt x="3495" y="10680"/>
                    <a:pt x="3783" y="10390"/>
                    <a:pt x="3783" y="10053"/>
                  </a:cubicBezTo>
                  <a:lnTo>
                    <a:pt x="3783" y="4290"/>
                  </a:lnTo>
                  <a:cubicBezTo>
                    <a:pt x="3783" y="4290"/>
                    <a:pt x="3658" y="3540"/>
                    <a:pt x="3426" y="3237"/>
                  </a:cubicBezTo>
                  <a:lnTo>
                    <a:pt x="1142" y="239"/>
                  </a:lnTo>
                  <a:cubicBezTo>
                    <a:pt x="1028" y="83"/>
                    <a:pt x="847" y="0"/>
                    <a:pt x="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57"/>
          <p:cNvSpPr txBox="1"/>
          <p:nvPr>
            <p:ph idx="1" type="subTitle"/>
          </p:nvPr>
        </p:nvSpPr>
        <p:spPr>
          <a:xfrm>
            <a:off x="717997" y="2621401"/>
            <a:ext cx="241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Neptune</a:t>
            </a:r>
            <a:endParaRPr/>
          </a:p>
        </p:txBody>
      </p:sp>
      <p:sp>
        <p:nvSpPr>
          <p:cNvPr id="2436" name="Google Shape;2436;p57"/>
          <p:cNvSpPr txBox="1"/>
          <p:nvPr>
            <p:ph idx="2" type="subTitle"/>
          </p:nvPr>
        </p:nvSpPr>
        <p:spPr>
          <a:xfrm>
            <a:off x="3360683" y="3245476"/>
            <a:ext cx="241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Mercury</a:t>
            </a:r>
            <a:endParaRPr/>
          </a:p>
        </p:txBody>
      </p:sp>
      <p:sp>
        <p:nvSpPr>
          <p:cNvPr id="2437" name="Google Shape;2437;p57"/>
          <p:cNvSpPr txBox="1"/>
          <p:nvPr>
            <p:ph idx="3" type="subTitle"/>
          </p:nvPr>
        </p:nvSpPr>
        <p:spPr>
          <a:xfrm>
            <a:off x="6006278" y="2621401"/>
            <a:ext cx="241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Mars</a:t>
            </a:r>
            <a:endParaRPr/>
          </a:p>
        </p:txBody>
      </p:sp>
      <p:sp>
        <p:nvSpPr>
          <p:cNvPr id="2438" name="Google Shape;2438;p57"/>
          <p:cNvSpPr txBox="1"/>
          <p:nvPr>
            <p:ph idx="4" type="subTitle"/>
          </p:nvPr>
        </p:nvSpPr>
        <p:spPr>
          <a:xfrm>
            <a:off x="715100" y="1654097"/>
            <a:ext cx="24129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“Neptune is the farthest planet from the Sun and the fourth-largest object in the Solar System!”</a:t>
            </a:r>
            <a:endParaRPr/>
          </a:p>
        </p:txBody>
      </p:sp>
      <p:sp>
        <p:nvSpPr>
          <p:cNvPr id="2439" name="Google Shape;2439;p57"/>
          <p:cNvSpPr txBox="1"/>
          <p:nvPr>
            <p:ph idx="5" type="subTitle"/>
          </p:nvPr>
        </p:nvSpPr>
        <p:spPr>
          <a:xfrm>
            <a:off x="3359238" y="2278184"/>
            <a:ext cx="24129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“Mercury is the closest planet to the Sun and also the smallest one in the entire Solar System”</a:t>
            </a:r>
            <a:endParaRPr/>
          </a:p>
        </p:txBody>
      </p:sp>
      <p:sp>
        <p:nvSpPr>
          <p:cNvPr id="2440" name="Google Shape;2440;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and </a:t>
            </a:r>
            <a:r>
              <a:rPr b="0" lang="en">
                <a:latin typeface="Montserrat Medium"/>
                <a:ea typeface="Montserrat Medium"/>
                <a:cs typeface="Montserrat Medium"/>
                <a:sym typeface="Montserrat Medium"/>
              </a:rPr>
              <a:t>publications</a:t>
            </a:r>
            <a:endParaRPr b="0">
              <a:latin typeface="Montserrat Medium"/>
              <a:ea typeface="Montserrat Medium"/>
              <a:cs typeface="Montserrat Medium"/>
              <a:sym typeface="Montserrat Medium"/>
            </a:endParaRPr>
          </a:p>
        </p:txBody>
      </p:sp>
      <p:sp>
        <p:nvSpPr>
          <p:cNvPr id="2441" name="Google Shape;2441;p57"/>
          <p:cNvSpPr txBox="1"/>
          <p:nvPr>
            <p:ph idx="6" type="subTitle"/>
          </p:nvPr>
        </p:nvSpPr>
        <p:spPr>
          <a:xfrm>
            <a:off x="6003377" y="1654120"/>
            <a:ext cx="24129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“Mars is a cold place. It’s full of iron oxide dust, which gives the planet its reddish cast”</a:t>
            </a:r>
            <a:endParaRPr/>
          </a:p>
        </p:txBody>
      </p:sp>
      <p:grpSp>
        <p:nvGrpSpPr>
          <p:cNvPr id="2442" name="Google Shape;2442;p57"/>
          <p:cNvGrpSpPr/>
          <p:nvPr/>
        </p:nvGrpSpPr>
        <p:grpSpPr>
          <a:xfrm>
            <a:off x="5427905" y="4199574"/>
            <a:ext cx="2781269" cy="504035"/>
            <a:chOff x="5427905" y="4199574"/>
            <a:chExt cx="2781269" cy="504035"/>
          </a:xfrm>
        </p:grpSpPr>
        <p:sp>
          <p:nvSpPr>
            <p:cNvPr id="2443" name="Google Shape;2443;p57"/>
            <p:cNvSpPr/>
            <p:nvPr/>
          </p:nvSpPr>
          <p:spPr>
            <a:xfrm flipH="1">
              <a:off x="6333161" y="4240810"/>
              <a:ext cx="462799" cy="462799"/>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7"/>
            <p:cNvSpPr/>
            <p:nvPr/>
          </p:nvSpPr>
          <p:spPr>
            <a:xfrm flipH="1">
              <a:off x="5427905" y="4338881"/>
              <a:ext cx="278502" cy="278502"/>
            </a:xfrm>
            <a:custGeom>
              <a:rect b="b" l="l" r="r" t="t"/>
              <a:pathLst>
                <a:path extrusionOk="0" h="4606" w="4606">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7"/>
            <p:cNvSpPr/>
            <p:nvPr/>
          </p:nvSpPr>
          <p:spPr>
            <a:xfrm flipH="1">
              <a:off x="7930673" y="4199574"/>
              <a:ext cx="278502" cy="278502"/>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7"/>
            <p:cNvSpPr/>
            <p:nvPr/>
          </p:nvSpPr>
          <p:spPr>
            <a:xfrm flipH="1">
              <a:off x="5939852" y="4305989"/>
              <a:ext cx="184358" cy="182604"/>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7"/>
            <p:cNvSpPr/>
            <p:nvPr/>
          </p:nvSpPr>
          <p:spPr>
            <a:xfrm flipH="1">
              <a:off x="7113571" y="4262274"/>
              <a:ext cx="184358" cy="1827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58"/>
          <p:cNvSpPr/>
          <p:nvPr/>
        </p:nvSpPr>
        <p:spPr>
          <a:xfrm rot="5400000">
            <a:off x="8049990" y="2446619"/>
            <a:ext cx="52213" cy="52278"/>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8"/>
          <p:cNvSpPr/>
          <p:nvPr/>
        </p:nvSpPr>
        <p:spPr>
          <a:xfrm rot="5400000">
            <a:off x="7194239" y="2508654"/>
            <a:ext cx="51959" cy="51898"/>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8"/>
          <p:cNvSpPr/>
          <p:nvPr/>
        </p:nvSpPr>
        <p:spPr>
          <a:xfrm rot="5400000">
            <a:off x="8369035" y="2099568"/>
            <a:ext cx="51896" cy="52215"/>
          </a:xfrm>
          <a:custGeom>
            <a:rect b="b" l="l" r="r" t="t"/>
            <a:pathLst>
              <a:path extrusionOk="0" h="824" w="819">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8"/>
          <p:cNvSpPr/>
          <p:nvPr/>
        </p:nvSpPr>
        <p:spPr>
          <a:xfrm rot="5400000">
            <a:off x="8197980" y="2712341"/>
            <a:ext cx="51896" cy="52278"/>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8"/>
          <p:cNvSpPr/>
          <p:nvPr/>
        </p:nvSpPr>
        <p:spPr>
          <a:xfrm rot="5400000">
            <a:off x="8469691" y="2363706"/>
            <a:ext cx="57282" cy="50314"/>
          </a:xfrm>
          <a:custGeom>
            <a:rect b="b" l="l" r="r" t="t"/>
            <a:pathLst>
              <a:path extrusionOk="0" h="794" w="904">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8"/>
          <p:cNvSpPr/>
          <p:nvPr/>
        </p:nvSpPr>
        <p:spPr>
          <a:xfrm rot="5400000">
            <a:off x="8360826" y="2245778"/>
            <a:ext cx="275194" cy="286484"/>
          </a:xfrm>
          <a:custGeom>
            <a:rect b="b" l="l" r="r" t="t"/>
            <a:pathLst>
              <a:path extrusionOk="0" h="4521" w="4343">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8"/>
          <p:cNvSpPr/>
          <p:nvPr/>
        </p:nvSpPr>
        <p:spPr>
          <a:xfrm rot="5400000">
            <a:off x="7454639" y="2720895"/>
            <a:ext cx="76925" cy="67930"/>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8"/>
          <p:cNvSpPr/>
          <p:nvPr/>
        </p:nvSpPr>
        <p:spPr>
          <a:xfrm rot="5400000">
            <a:off x="7025723" y="2980840"/>
            <a:ext cx="388998" cy="358407"/>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8"/>
          <p:cNvSpPr/>
          <p:nvPr/>
        </p:nvSpPr>
        <p:spPr>
          <a:xfrm rot="5400000">
            <a:off x="7519146" y="2401915"/>
            <a:ext cx="30479" cy="30480"/>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8"/>
          <p:cNvSpPr/>
          <p:nvPr/>
        </p:nvSpPr>
        <p:spPr>
          <a:xfrm rot="5400000">
            <a:off x="7953864" y="2611306"/>
            <a:ext cx="30162" cy="30480"/>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2" name="Google Shape;2462;p58"/>
          <p:cNvGrpSpPr/>
          <p:nvPr/>
        </p:nvGrpSpPr>
        <p:grpSpPr>
          <a:xfrm>
            <a:off x="6853543" y="599301"/>
            <a:ext cx="1580728" cy="1207487"/>
            <a:chOff x="6853543" y="599301"/>
            <a:chExt cx="1580728" cy="1207487"/>
          </a:xfrm>
        </p:grpSpPr>
        <p:sp>
          <p:nvSpPr>
            <p:cNvPr id="2463" name="Google Shape;2463;p58"/>
            <p:cNvSpPr/>
            <p:nvPr/>
          </p:nvSpPr>
          <p:spPr>
            <a:xfrm rot="5400000">
              <a:off x="7253010" y="1118262"/>
              <a:ext cx="58739" cy="52151"/>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8"/>
            <p:cNvSpPr/>
            <p:nvPr/>
          </p:nvSpPr>
          <p:spPr>
            <a:xfrm rot="5400000">
              <a:off x="7635516" y="842972"/>
              <a:ext cx="30479" cy="30163"/>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8"/>
            <p:cNvSpPr/>
            <p:nvPr/>
          </p:nvSpPr>
          <p:spPr>
            <a:xfrm rot="5400000">
              <a:off x="6849780" y="1418828"/>
              <a:ext cx="391722" cy="384197"/>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8"/>
            <p:cNvSpPr/>
            <p:nvPr/>
          </p:nvSpPr>
          <p:spPr>
            <a:xfrm rot="5400000">
              <a:off x="8083665" y="1313421"/>
              <a:ext cx="357442" cy="343769"/>
            </a:xfrm>
            <a:custGeom>
              <a:rect b="b" l="l" r="r" t="t"/>
              <a:pathLst>
                <a:path extrusionOk="0" h="5425" w="5641">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8"/>
            <p:cNvSpPr/>
            <p:nvPr/>
          </p:nvSpPr>
          <p:spPr>
            <a:xfrm rot="5400000">
              <a:off x="7528397" y="1402265"/>
              <a:ext cx="30479" cy="3048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8"/>
            <p:cNvSpPr/>
            <p:nvPr/>
          </p:nvSpPr>
          <p:spPr>
            <a:xfrm rot="5400000">
              <a:off x="7635516" y="1288556"/>
              <a:ext cx="30479" cy="30163"/>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8"/>
            <p:cNvSpPr/>
            <p:nvPr/>
          </p:nvSpPr>
          <p:spPr>
            <a:xfrm rot="5400000">
              <a:off x="7246135" y="799060"/>
              <a:ext cx="30479" cy="30416"/>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8"/>
            <p:cNvSpPr/>
            <p:nvPr/>
          </p:nvSpPr>
          <p:spPr>
            <a:xfrm rot="5400000">
              <a:off x="7798714" y="645557"/>
              <a:ext cx="52213" cy="52215"/>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8"/>
            <p:cNvSpPr/>
            <p:nvPr/>
          </p:nvSpPr>
          <p:spPr>
            <a:xfrm rot="5400000">
              <a:off x="7009307" y="599173"/>
              <a:ext cx="51959" cy="52215"/>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2" name="Google Shape;2472;p58"/>
          <p:cNvSpPr/>
          <p:nvPr/>
        </p:nvSpPr>
        <p:spPr>
          <a:xfrm rot="-1800018">
            <a:off x="5122440" y="2761074"/>
            <a:ext cx="5819236" cy="2914881"/>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8"/>
          <p:cNvSpPr txBox="1"/>
          <p:nvPr>
            <p:ph type="title"/>
          </p:nvPr>
        </p:nvSpPr>
        <p:spPr>
          <a:xfrm>
            <a:off x="720000" y="445025"/>
            <a:ext cx="5708700" cy="11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aybe you need to</a:t>
            </a:r>
            <a:r>
              <a:rPr b="0" lang="en"/>
              <a:t> </a:t>
            </a:r>
            <a:r>
              <a:rPr b="0" lang="en">
                <a:latin typeface="Montserrat Medium"/>
                <a:ea typeface="Montserrat Medium"/>
                <a:cs typeface="Montserrat Medium"/>
                <a:sym typeface="Montserrat Medium"/>
              </a:rPr>
              <a:t>divide the content</a:t>
            </a:r>
            <a:endParaRPr b="0">
              <a:latin typeface="Montserrat Medium"/>
              <a:ea typeface="Montserrat Medium"/>
              <a:cs typeface="Montserrat Medium"/>
              <a:sym typeface="Montserrat Medium"/>
            </a:endParaRPr>
          </a:p>
        </p:txBody>
      </p:sp>
      <p:sp>
        <p:nvSpPr>
          <p:cNvPr id="2474" name="Google Shape;2474;p58"/>
          <p:cNvSpPr txBox="1"/>
          <p:nvPr>
            <p:ph idx="1" type="subTitle"/>
          </p:nvPr>
        </p:nvSpPr>
        <p:spPr>
          <a:xfrm>
            <a:off x="3922974" y="2582784"/>
            <a:ext cx="2505600" cy="1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 It’s hot and has a poisonous atmosphere</a:t>
            </a:r>
            <a:endParaRPr/>
          </a:p>
        </p:txBody>
      </p:sp>
      <p:sp>
        <p:nvSpPr>
          <p:cNvPr id="2475" name="Google Shape;2475;p58"/>
          <p:cNvSpPr txBox="1"/>
          <p:nvPr>
            <p:ph idx="2" type="subTitle"/>
          </p:nvPr>
        </p:nvSpPr>
        <p:spPr>
          <a:xfrm>
            <a:off x="715100" y="2582784"/>
            <a:ext cx="2505600" cy="1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Solar System—it’s only a bit larger than the Moon</a:t>
            </a:r>
            <a:endParaRPr/>
          </a:p>
        </p:txBody>
      </p:sp>
      <p:sp>
        <p:nvSpPr>
          <p:cNvPr id="2476" name="Google Shape;2476;p58"/>
          <p:cNvSpPr txBox="1"/>
          <p:nvPr>
            <p:ph idx="3" type="subTitle"/>
          </p:nvPr>
        </p:nvSpPr>
        <p:spPr>
          <a:xfrm>
            <a:off x="715100" y="2112200"/>
            <a:ext cx="250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Mercury</a:t>
            </a:r>
            <a:endParaRPr/>
          </a:p>
        </p:txBody>
      </p:sp>
      <p:grpSp>
        <p:nvGrpSpPr>
          <p:cNvPr id="2477" name="Google Shape;2477;p58"/>
          <p:cNvGrpSpPr/>
          <p:nvPr/>
        </p:nvGrpSpPr>
        <p:grpSpPr>
          <a:xfrm>
            <a:off x="6979976" y="2364780"/>
            <a:ext cx="1448929" cy="2243730"/>
            <a:chOff x="7554003" y="2113754"/>
            <a:chExt cx="371330" cy="575021"/>
          </a:xfrm>
        </p:grpSpPr>
        <p:grpSp>
          <p:nvGrpSpPr>
            <p:cNvPr id="2478" name="Google Shape;2478;p58"/>
            <p:cNvGrpSpPr/>
            <p:nvPr/>
          </p:nvGrpSpPr>
          <p:grpSpPr>
            <a:xfrm>
              <a:off x="7650277" y="2113754"/>
              <a:ext cx="186558" cy="544556"/>
              <a:chOff x="7650277" y="2113754"/>
              <a:chExt cx="186558" cy="544556"/>
            </a:xfrm>
          </p:grpSpPr>
          <p:sp>
            <p:nvSpPr>
              <p:cNvPr id="2479" name="Google Shape;2479;p58"/>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8"/>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8"/>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2" name="Google Shape;2482;p58"/>
            <p:cNvGrpSpPr/>
            <p:nvPr/>
          </p:nvGrpSpPr>
          <p:grpSpPr>
            <a:xfrm>
              <a:off x="7682425" y="2230764"/>
              <a:ext cx="122262" cy="310535"/>
              <a:chOff x="7682425" y="2230764"/>
              <a:chExt cx="122262" cy="310535"/>
            </a:xfrm>
          </p:grpSpPr>
          <p:sp>
            <p:nvSpPr>
              <p:cNvPr id="2483" name="Google Shape;2483;p58"/>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8"/>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8"/>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8"/>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8"/>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8"/>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58"/>
            <p:cNvGrpSpPr/>
            <p:nvPr/>
          </p:nvGrpSpPr>
          <p:grpSpPr>
            <a:xfrm>
              <a:off x="7682425" y="2230764"/>
              <a:ext cx="110379" cy="310535"/>
              <a:chOff x="7682425" y="2230764"/>
              <a:chExt cx="110379" cy="310535"/>
            </a:xfrm>
          </p:grpSpPr>
          <p:sp>
            <p:nvSpPr>
              <p:cNvPr id="2490" name="Google Shape;2490;p58"/>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8"/>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8"/>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8"/>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8"/>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8"/>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6" name="Google Shape;2496;p58"/>
            <p:cNvGrpSpPr/>
            <p:nvPr/>
          </p:nvGrpSpPr>
          <p:grpSpPr>
            <a:xfrm>
              <a:off x="7650277" y="2113754"/>
              <a:ext cx="186558" cy="544557"/>
              <a:chOff x="7650277" y="2113754"/>
              <a:chExt cx="186558" cy="544557"/>
            </a:xfrm>
          </p:grpSpPr>
          <p:sp>
            <p:nvSpPr>
              <p:cNvPr id="2497" name="Google Shape;2497;p58"/>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8"/>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9" name="Google Shape;2499;p58"/>
            <p:cNvGrpSpPr/>
            <p:nvPr/>
          </p:nvGrpSpPr>
          <p:grpSpPr>
            <a:xfrm>
              <a:off x="7554003" y="2175659"/>
              <a:ext cx="371330" cy="513115"/>
              <a:chOff x="7554003" y="2175659"/>
              <a:chExt cx="371330" cy="513115"/>
            </a:xfrm>
          </p:grpSpPr>
          <p:sp>
            <p:nvSpPr>
              <p:cNvPr id="2500" name="Google Shape;2500;p58"/>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8"/>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8"/>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8"/>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8"/>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8"/>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8"/>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8"/>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8"/>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8"/>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8"/>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8"/>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8"/>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8"/>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8"/>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15" name="Google Shape;2515;p58"/>
          <p:cNvSpPr txBox="1"/>
          <p:nvPr>
            <p:ph idx="4" type="subTitle"/>
          </p:nvPr>
        </p:nvSpPr>
        <p:spPr>
          <a:xfrm>
            <a:off x="3922975" y="2112200"/>
            <a:ext cx="250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9" name="Shape 2519"/>
        <p:cNvGrpSpPr/>
        <p:nvPr/>
      </p:nvGrpSpPr>
      <p:grpSpPr>
        <a:xfrm>
          <a:off x="0" y="0"/>
          <a:ext cx="0" cy="0"/>
          <a:chOff x="0" y="0"/>
          <a:chExt cx="0" cy="0"/>
        </a:xfrm>
      </p:grpSpPr>
      <p:sp>
        <p:nvSpPr>
          <p:cNvPr id="2520" name="Google Shape;2520;p59"/>
          <p:cNvSpPr txBox="1"/>
          <p:nvPr>
            <p:ph type="title"/>
          </p:nvPr>
        </p:nvSpPr>
        <p:spPr>
          <a:xfrm>
            <a:off x="720000" y="3360750"/>
            <a:ext cx="4570500" cy="12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 picture is worth </a:t>
            </a:r>
            <a:r>
              <a:rPr b="0" lang="en">
                <a:latin typeface="Montserrat Medium"/>
                <a:ea typeface="Montserrat Medium"/>
                <a:cs typeface="Montserrat Medium"/>
                <a:sym typeface="Montserrat Medium"/>
              </a:rPr>
              <a:t>a thousand words</a:t>
            </a:r>
            <a:endParaRPr b="0">
              <a:latin typeface="Montserrat Medium"/>
              <a:ea typeface="Montserrat Medium"/>
              <a:cs typeface="Montserrat Medium"/>
              <a:sym typeface="Montserrat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60"/>
          <p:cNvSpPr/>
          <p:nvPr/>
        </p:nvSpPr>
        <p:spPr>
          <a:xfrm rot="-1799828">
            <a:off x="5140137" y="2156558"/>
            <a:ext cx="7268064" cy="4764125"/>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6" name="Google Shape;2526;p60"/>
          <p:cNvGrpSpPr/>
          <p:nvPr/>
        </p:nvGrpSpPr>
        <p:grpSpPr>
          <a:xfrm>
            <a:off x="4435909" y="1095569"/>
            <a:ext cx="3728014" cy="2710977"/>
            <a:chOff x="4435909" y="1095569"/>
            <a:chExt cx="3728014" cy="2710977"/>
          </a:xfrm>
        </p:grpSpPr>
        <p:sp>
          <p:nvSpPr>
            <p:cNvPr id="2527" name="Google Shape;2527;p60"/>
            <p:cNvSpPr/>
            <p:nvPr/>
          </p:nvSpPr>
          <p:spPr>
            <a:xfrm>
              <a:off x="5851622" y="3423799"/>
              <a:ext cx="896904" cy="382746"/>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0"/>
            <p:cNvSpPr/>
            <p:nvPr/>
          </p:nvSpPr>
          <p:spPr>
            <a:xfrm>
              <a:off x="4435909" y="1095569"/>
              <a:ext cx="3728014" cy="2351575"/>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0"/>
            <p:cNvSpPr/>
            <p:nvPr/>
          </p:nvSpPr>
          <p:spPr>
            <a:xfrm>
              <a:off x="5754154" y="3684017"/>
              <a:ext cx="1090950" cy="122528"/>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0" name="Google Shape;2530;p60"/>
          <p:cNvSpPr txBox="1"/>
          <p:nvPr>
            <p:ph type="title"/>
          </p:nvPr>
        </p:nvSpPr>
        <p:spPr>
          <a:xfrm>
            <a:off x="720000" y="1163700"/>
            <a:ext cx="3233100" cy="113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omputer </a:t>
            </a:r>
            <a:r>
              <a:rPr b="0" lang="en">
                <a:latin typeface="Montserrat Medium"/>
                <a:ea typeface="Montserrat Medium"/>
                <a:cs typeface="Montserrat Medium"/>
                <a:sym typeface="Montserrat Medium"/>
              </a:rPr>
              <a:t>mockup</a:t>
            </a:r>
            <a:endParaRPr b="0">
              <a:latin typeface="Montserrat Medium"/>
              <a:ea typeface="Montserrat Medium"/>
              <a:cs typeface="Montserrat Medium"/>
              <a:sym typeface="Montserrat Medium"/>
            </a:endParaRPr>
          </a:p>
        </p:txBody>
      </p:sp>
      <p:sp>
        <p:nvSpPr>
          <p:cNvPr id="2531" name="Google Shape;2531;p60"/>
          <p:cNvSpPr txBox="1"/>
          <p:nvPr>
            <p:ph idx="1" type="subTitle"/>
          </p:nvPr>
        </p:nvSpPr>
        <p:spPr>
          <a:xfrm>
            <a:off x="720000" y="2317950"/>
            <a:ext cx="3233100" cy="10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replace the image on the screen with your own work. Just right-click on it and select “Replace image”</a:t>
            </a:r>
            <a:endParaRPr/>
          </a:p>
        </p:txBody>
      </p:sp>
      <p:pic>
        <p:nvPicPr>
          <p:cNvPr id="2532" name="Google Shape;2532;p60"/>
          <p:cNvPicPr preferRelativeResize="0"/>
          <p:nvPr/>
        </p:nvPicPr>
        <p:blipFill rotWithShape="1">
          <a:blip r:embed="rId3">
            <a:alphaModFix/>
          </a:blip>
          <a:srcRect b="1606" l="3720" r="3720" t="1606"/>
          <a:stretch/>
        </p:blipFill>
        <p:spPr>
          <a:xfrm>
            <a:off x="4564153" y="1250394"/>
            <a:ext cx="3471526" cy="2041925"/>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61"/>
          <p:cNvSpPr txBox="1"/>
          <p:nvPr/>
        </p:nvSpPr>
        <p:spPr>
          <a:xfrm flipH="1">
            <a:off x="6127275" y="1360850"/>
            <a:ext cx="2301600" cy="48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Venus</a:t>
            </a:r>
            <a:endParaRPr b="1" sz="2400">
              <a:solidFill>
                <a:schemeClr val="dk1"/>
              </a:solidFill>
              <a:highlight>
                <a:schemeClr val="accent3"/>
              </a:highlight>
              <a:latin typeface="Montserrat"/>
              <a:ea typeface="Montserrat"/>
              <a:cs typeface="Montserrat"/>
              <a:sym typeface="Montserrat"/>
            </a:endParaRPr>
          </a:p>
        </p:txBody>
      </p:sp>
      <p:sp>
        <p:nvSpPr>
          <p:cNvPr id="2538" name="Google Shape;2538;p61"/>
          <p:cNvSpPr txBox="1"/>
          <p:nvPr/>
        </p:nvSpPr>
        <p:spPr>
          <a:xfrm flipH="1">
            <a:off x="6127282" y="3376412"/>
            <a:ext cx="2301600" cy="48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Mars</a:t>
            </a:r>
            <a:endParaRPr b="1" sz="2400">
              <a:solidFill>
                <a:schemeClr val="dk1"/>
              </a:solidFill>
              <a:highlight>
                <a:schemeClr val="accent3"/>
              </a:highlight>
              <a:latin typeface="Montserrat"/>
              <a:ea typeface="Montserrat"/>
              <a:cs typeface="Montserrat"/>
              <a:sym typeface="Montserrat"/>
            </a:endParaRPr>
          </a:p>
        </p:txBody>
      </p:sp>
      <p:sp>
        <p:nvSpPr>
          <p:cNvPr id="2539" name="Google Shape;2539;p61"/>
          <p:cNvSpPr txBox="1"/>
          <p:nvPr/>
        </p:nvSpPr>
        <p:spPr>
          <a:xfrm flipH="1">
            <a:off x="6127298" y="2369041"/>
            <a:ext cx="2301600" cy="48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Mercury</a:t>
            </a:r>
            <a:endParaRPr b="1" sz="2400">
              <a:solidFill>
                <a:schemeClr val="dk1"/>
              </a:solidFill>
              <a:highlight>
                <a:schemeClr val="accent3"/>
              </a:highlight>
              <a:latin typeface="Montserrat"/>
              <a:ea typeface="Montserrat"/>
              <a:cs typeface="Montserrat"/>
              <a:sym typeface="Montserrat"/>
            </a:endParaRPr>
          </a:p>
        </p:txBody>
      </p:sp>
      <p:sp>
        <p:nvSpPr>
          <p:cNvPr id="2540" name="Google Shape;2540;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is </a:t>
            </a:r>
            <a:r>
              <a:rPr b="0" lang="en">
                <a:latin typeface="Montserrat Medium"/>
                <a:ea typeface="Montserrat Medium"/>
                <a:cs typeface="Montserrat Medium"/>
                <a:sym typeface="Montserrat Medium"/>
              </a:rPr>
              <a:t>a</a:t>
            </a:r>
            <a:r>
              <a:rPr b="0" lang="en">
                <a:solidFill>
                  <a:srgbClr val="F4C5B1"/>
                </a:solidFill>
                <a:latin typeface="Montserrat Medium"/>
                <a:ea typeface="Montserrat Medium"/>
                <a:cs typeface="Montserrat Medium"/>
                <a:sym typeface="Montserrat Medium"/>
              </a:rPr>
              <a:t> </a:t>
            </a:r>
            <a:r>
              <a:rPr b="0" lang="en">
                <a:latin typeface="Montserrat Medium"/>
                <a:ea typeface="Montserrat Medium"/>
                <a:cs typeface="Montserrat Medium"/>
                <a:sym typeface="Montserrat Medium"/>
              </a:rPr>
              <a:t>map</a:t>
            </a:r>
            <a:endParaRPr b="0">
              <a:latin typeface="Montserrat Medium"/>
              <a:ea typeface="Montserrat Medium"/>
              <a:cs typeface="Montserrat Medium"/>
              <a:sym typeface="Montserrat Medium"/>
            </a:endParaRPr>
          </a:p>
        </p:txBody>
      </p:sp>
      <p:sp>
        <p:nvSpPr>
          <p:cNvPr id="2541" name="Google Shape;2541;p61"/>
          <p:cNvSpPr txBox="1"/>
          <p:nvPr/>
        </p:nvSpPr>
        <p:spPr>
          <a:xfrm flipH="1">
            <a:off x="6127284" y="1744868"/>
            <a:ext cx="23016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Venus is the second planet from the Sun</a:t>
            </a:r>
            <a:endParaRPr>
              <a:solidFill>
                <a:schemeClr val="dk1"/>
              </a:solidFill>
              <a:latin typeface="Lexend Medium"/>
              <a:ea typeface="Lexend Medium"/>
              <a:cs typeface="Lexend Medium"/>
              <a:sym typeface="Lexend Medium"/>
            </a:endParaRPr>
          </a:p>
        </p:txBody>
      </p:sp>
      <p:sp>
        <p:nvSpPr>
          <p:cNvPr id="2542" name="Google Shape;2542;p61"/>
          <p:cNvSpPr txBox="1"/>
          <p:nvPr/>
        </p:nvSpPr>
        <p:spPr>
          <a:xfrm flipH="1">
            <a:off x="6127285" y="3761050"/>
            <a:ext cx="23016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Despite being red, Mars is a very cold place</a:t>
            </a:r>
            <a:endParaRPr>
              <a:solidFill>
                <a:schemeClr val="dk1"/>
              </a:solidFill>
              <a:latin typeface="Lexend Medium"/>
              <a:ea typeface="Lexend Medium"/>
              <a:cs typeface="Lexend Medium"/>
              <a:sym typeface="Lexend Medium"/>
            </a:endParaRPr>
          </a:p>
        </p:txBody>
      </p:sp>
      <p:sp>
        <p:nvSpPr>
          <p:cNvPr id="2543" name="Google Shape;2543;p61"/>
          <p:cNvSpPr txBox="1"/>
          <p:nvPr/>
        </p:nvSpPr>
        <p:spPr>
          <a:xfrm flipH="1">
            <a:off x="6127300" y="2752959"/>
            <a:ext cx="23016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Mercury is the closest planet to the Sun</a:t>
            </a:r>
            <a:endParaRPr>
              <a:solidFill>
                <a:schemeClr val="dk1"/>
              </a:solidFill>
              <a:latin typeface="Lexend Medium"/>
              <a:ea typeface="Lexend Medium"/>
              <a:cs typeface="Lexend Medium"/>
              <a:sym typeface="Lexend Medium"/>
            </a:endParaRPr>
          </a:p>
        </p:txBody>
      </p:sp>
      <p:grpSp>
        <p:nvGrpSpPr>
          <p:cNvPr id="2544" name="Google Shape;2544;p61"/>
          <p:cNvGrpSpPr/>
          <p:nvPr/>
        </p:nvGrpSpPr>
        <p:grpSpPr>
          <a:xfrm>
            <a:off x="719995" y="1496640"/>
            <a:ext cx="4751301" cy="2530811"/>
            <a:chOff x="233350" y="949250"/>
            <a:chExt cx="7137300" cy="3802300"/>
          </a:xfrm>
        </p:grpSpPr>
        <p:sp>
          <p:nvSpPr>
            <p:cNvPr id="2545" name="Google Shape;2545;p6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6" name="Google Shape;2596;p61"/>
          <p:cNvSpPr/>
          <p:nvPr/>
        </p:nvSpPr>
        <p:spPr>
          <a:xfrm>
            <a:off x="1805306" y="3064531"/>
            <a:ext cx="281933" cy="271952"/>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7" name="Google Shape;2597;p61"/>
          <p:cNvGrpSpPr/>
          <p:nvPr/>
        </p:nvGrpSpPr>
        <p:grpSpPr>
          <a:xfrm>
            <a:off x="5605379" y="2417774"/>
            <a:ext cx="457194" cy="442210"/>
            <a:chOff x="5605379" y="2417774"/>
            <a:chExt cx="457194" cy="442210"/>
          </a:xfrm>
        </p:grpSpPr>
        <p:sp>
          <p:nvSpPr>
            <p:cNvPr id="2598" name="Google Shape;2598;p61"/>
            <p:cNvSpPr/>
            <p:nvPr/>
          </p:nvSpPr>
          <p:spPr>
            <a:xfrm>
              <a:off x="5786073" y="2571536"/>
              <a:ext cx="102000" cy="102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1"/>
            <p:cNvSpPr/>
            <p:nvPr/>
          </p:nvSpPr>
          <p:spPr>
            <a:xfrm>
              <a:off x="5605379" y="2417774"/>
              <a:ext cx="457194" cy="44221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0" name="Google Shape;2600;p61"/>
          <p:cNvGrpSpPr/>
          <p:nvPr/>
        </p:nvGrpSpPr>
        <p:grpSpPr>
          <a:xfrm rot="1800044">
            <a:off x="5605236" y="3338813"/>
            <a:ext cx="457184" cy="442201"/>
            <a:chOff x="5605379" y="3338899"/>
            <a:chExt cx="457194" cy="442210"/>
          </a:xfrm>
        </p:grpSpPr>
        <p:sp>
          <p:nvSpPr>
            <p:cNvPr id="2601" name="Google Shape;2601;p61"/>
            <p:cNvSpPr/>
            <p:nvPr/>
          </p:nvSpPr>
          <p:spPr>
            <a:xfrm>
              <a:off x="5784900" y="3491200"/>
              <a:ext cx="111600" cy="111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1"/>
            <p:cNvSpPr/>
            <p:nvPr/>
          </p:nvSpPr>
          <p:spPr>
            <a:xfrm>
              <a:off x="5605379" y="3338899"/>
              <a:ext cx="457194" cy="44221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nvGrpSpPr>
          <p:cNvPr id="2603" name="Google Shape;2603;p61"/>
          <p:cNvGrpSpPr/>
          <p:nvPr/>
        </p:nvGrpSpPr>
        <p:grpSpPr>
          <a:xfrm>
            <a:off x="5605379" y="1496649"/>
            <a:ext cx="457194" cy="442210"/>
            <a:chOff x="5605379" y="1496649"/>
            <a:chExt cx="457194" cy="442210"/>
          </a:xfrm>
        </p:grpSpPr>
        <p:sp>
          <p:nvSpPr>
            <p:cNvPr id="2604" name="Google Shape;2604;p61"/>
            <p:cNvSpPr/>
            <p:nvPr/>
          </p:nvSpPr>
          <p:spPr>
            <a:xfrm>
              <a:off x="5791700" y="1650675"/>
              <a:ext cx="109500" cy="10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1"/>
            <p:cNvSpPr/>
            <p:nvPr/>
          </p:nvSpPr>
          <p:spPr>
            <a:xfrm>
              <a:off x="5605379" y="1496649"/>
              <a:ext cx="457194" cy="442210"/>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6" name="Google Shape;2606;p61"/>
          <p:cNvGrpSpPr/>
          <p:nvPr/>
        </p:nvGrpSpPr>
        <p:grpSpPr>
          <a:xfrm>
            <a:off x="4179474" y="1813431"/>
            <a:ext cx="281933" cy="271952"/>
            <a:chOff x="4179474" y="1813431"/>
            <a:chExt cx="281933" cy="271952"/>
          </a:xfrm>
        </p:grpSpPr>
        <p:sp>
          <p:nvSpPr>
            <p:cNvPr id="2607" name="Google Shape;2607;p61"/>
            <p:cNvSpPr/>
            <p:nvPr/>
          </p:nvSpPr>
          <p:spPr>
            <a:xfrm>
              <a:off x="4281006" y="1900030"/>
              <a:ext cx="88800" cy="8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1"/>
            <p:cNvSpPr/>
            <p:nvPr/>
          </p:nvSpPr>
          <p:spPr>
            <a:xfrm>
              <a:off x="4179474" y="1813431"/>
              <a:ext cx="281933" cy="271952"/>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09" name="Google Shape;2609;p61"/>
          <p:cNvCxnSpPr>
            <a:stCxn id="2604" idx="0"/>
            <a:endCxn id="2607" idx="0"/>
          </p:cNvCxnSpPr>
          <p:nvPr/>
        </p:nvCxnSpPr>
        <p:spPr>
          <a:xfrm rot="5400000">
            <a:off x="4961300" y="1014825"/>
            <a:ext cx="249300" cy="1521000"/>
          </a:xfrm>
          <a:prstGeom prst="bentConnector3">
            <a:avLst>
              <a:gd fmla="val -95517" name="adj1"/>
            </a:avLst>
          </a:prstGeom>
          <a:noFill/>
          <a:ln cap="flat" cmpd="sng" w="9525">
            <a:solidFill>
              <a:schemeClr val="accent6"/>
            </a:solidFill>
            <a:prstDash val="solid"/>
            <a:round/>
            <a:headEnd len="med" w="med" type="none"/>
            <a:tailEnd len="med" w="med" type="none"/>
          </a:ln>
        </p:spPr>
      </p:cxnSp>
      <p:grpSp>
        <p:nvGrpSpPr>
          <p:cNvPr id="2610" name="Google Shape;2610;p61"/>
          <p:cNvGrpSpPr/>
          <p:nvPr/>
        </p:nvGrpSpPr>
        <p:grpSpPr>
          <a:xfrm>
            <a:off x="4855623" y="3374963"/>
            <a:ext cx="281933" cy="271952"/>
            <a:chOff x="4855623" y="3374963"/>
            <a:chExt cx="281933" cy="271952"/>
          </a:xfrm>
        </p:grpSpPr>
        <p:sp>
          <p:nvSpPr>
            <p:cNvPr id="2611" name="Google Shape;2611;p61"/>
            <p:cNvSpPr/>
            <p:nvPr/>
          </p:nvSpPr>
          <p:spPr>
            <a:xfrm>
              <a:off x="4967886" y="3468500"/>
              <a:ext cx="63600" cy="63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1"/>
            <p:cNvSpPr/>
            <p:nvPr/>
          </p:nvSpPr>
          <p:spPr>
            <a:xfrm>
              <a:off x="4855623" y="3374963"/>
              <a:ext cx="281933" cy="271952"/>
            </a:xfrm>
            <a:custGeom>
              <a:rect b="b" l="l" r="r" t="t"/>
              <a:pathLst>
                <a:path extrusionOk="0" h="5722" w="5932">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13" name="Google Shape;2613;p61"/>
          <p:cNvCxnSpPr>
            <a:stCxn id="2611" idx="0"/>
            <a:endCxn id="2598" idx="0"/>
          </p:cNvCxnSpPr>
          <p:nvPr/>
        </p:nvCxnSpPr>
        <p:spPr>
          <a:xfrm rot="-5400000">
            <a:off x="4969836" y="2601350"/>
            <a:ext cx="897000" cy="837300"/>
          </a:xfrm>
          <a:prstGeom prst="bentConnector3">
            <a:avLst>
              <a:gd fmla="val 126543" name="adj1"/>
            </a:avLst>
          </a:prstGeom>
          <a:noFill/>
          <a:ln cap="flat" cmpd="sng" w="9525">
            <a:solidFill>
              <a:schemeClr val="accent2"/>
            </a:solidFill>
            <a:prstDash val="solid"/>
            <a:round/>
            <a:headEnd len="med" w="med" type="none"/>
            <a:tailEnd len="med" w="med" type="none"/>
          </a:ln>
        </p:spPr>
      </p:cxnSp>
      <p:sp>
        <p:nvSpPr>
          <p:cNvPr id="2614" name="Google Shape;2614;p61"/>
          <p:cNvSpPr/>
          <p:nvPr/>
        </p:nvSpPr>
        <p:spPr>
          <a:xfrm>
            <a:off x="1911637" y="3156975"/>
            <a:ext cx="71400" cy="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615" name="Google Shape;2615;p61"/>
          <p:cNvCxnSpPr>
            <a:stCxn id="2614" idx="4"/>
            <a:endCxn id="2601" idx="5"/>
          </p:cNvCxnSpPr>
          <p:nvPr/>
        </p:nvCxnSpPr>
        <p:spPr>
          <a:xfrm flipH="1" rot="-5400000">
            <a:off x="3715237" y="1460475"/>
            <a:ext cx="377400" cy="3913200"/>
          </a:xfrm>
          <a:prstGeom prst="bentConnector3">
            <a:avLst>
              <a:gd fmla="val 163639" name="adj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9" name="Shape 2619"/>
        <p:cNvGrpSpPr/>
        <p:nvPr/>
      </p:nvGrpSpPr>
      <p:grpSpPr>
        <a:xfrm>
          <a:off x="0" y="0"/>
          <a:ext cx="0" cy="0"/>
          <a:chOff x="0" y="0"/>
          <a:chExt cx="0" cy="0"/>
        </a:xfrm>
      </p:grpSpPr>
      <p:sp>
        <p:nvSpPr>
          <p:cNvPr id="2620" name="Google Shape;2620;p62"/>
          <p:cNvSpPr/>
          <p:nvPr/>
        </p:nvSpPr>
        <p:spPr>
          <a:xfrm rot="5399833">
            <a:off x="4576268" y="659650"/>
            <a:ext cx="6167100" cy="4163700"/>
          </a:xfrm>
          <a:prstGeom prst="doubleWave">
            <a:avLst>
              <a:gd fmla="val 3569"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2"/>
          <p:cNvSpPr txBox="1"/>
          <p:nvPr>
            <p:ph type="title"/>
          </p:nvPr>
        </p:nvSpPr>
        <p:spPr>
          <a:xfrm>
            <a:off x="720000" y="445025"/>
            <a:ext cx="47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esearch </a:t>
            </a:r>
            <a:r>
              <a:rPr b="0" lang="en">
                <a:latin typeface="Montserrat Medium"/>
                <a:ea typeface="Montserrat Medium"/>
                <a:cs typeface="Montserrat Medium"/>
                <a:sym typeface="Montserrat Medium"/>
              </a:rPr>
              <a:t>resources</a:t>
            </a:r>
            <a:endParaRPr b="0">
              <a:latin typeface="Montserrat Medium"/>
              <a:ea typeface="Montserrat Medium"/>
              <a:cs typeface="Montserrat Medium"/>
              <a:sym typeface="Montserrat Medium"/>
            </a:endParaRPr>
          </a:p>
        </p:txBody>
      </p:sp>
      <p:sp>
        <p:nvSpPr>
          <p:cNvPr id="2622" name="Google Shape;2622;p62"/>
          <p:cNvSpPr txBox="1"/>
          <p:nvPr>
            <p:ph idx="1" type="body"/>
          </p:nvPr>
        </p:nvSpPr>
        <p:spPr>
          <a:xfrm>
            <a:off x="720000" y="1540175"/>
            <a:ext cx="3852000" cy="275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You can list your reference websites or publications here</a:t>
            </a:r>
            <a:endParaRPr/>
          </a:p>
          <a:p>
            <a:pPr indent="-317500" lvl="0" marL="457200" rtl="0" algn="l">
              <a:spcBef>
                <a:spcPts val="0"/>
              </a:spcBef>
              <a:spcAft>
                <a:spcPts val="0"/>
              </a:spcAft>
              <a:buSzPts val="1400"/>
              <a:buChar char="●"/>
            </a:pPr>
            <a:r>
              <a:rPr lang="en"/>
              <a:t>You can list your reference websites or publications here</a:t>
            </a:r>
            <a:endParaRPr/>
          </a:p>
          <a:p>
            <a:pPr indent="-317500" lvl="0" marL="457200" rtl="0" algn="l">
              <a:spcBef>
                <a:spcPts val="0"/>
              </a:spcBef>
              <a:spcAft>
                <a:spcPts val="0"/>
              </a:spcAft>
              <a:buSzPts val="1400"/>
              <a:buChar char="●"/>
            </a:pPr>
            <a:r>
              <a:rPr lang="en"/>
              <a:t>You can list your reference websites or publications here</a:t>
            </a:r>
            <a:endParaRPr/>
          </a:p>
          <a:p>
            <a:pPr indent="-317500" lvl="0" marL="457200" rtl="0" algn="l">
              <a:spcBef>
                <a:spcPts val="0"/>
              </a:spcBef>
              <a:spcAft>
                <a:spcPts val="0"/>
              </a:spcAft>
              <a:buSzPts val="1400"/>
              <a:buChar char="●"/>
            </a:pPr>
            <a:r>
              <a:rPr lang="en"/>
              <a:t>You can list your reference websites or publications here</a:t>
            </a:r>
            <a:endParaRPr/>
          </a:p>
          <a:p>
            <a:pPr indent="-317500" lvl="0" marL="457200" rtl="0" algn="l">
              <a:spcBef>
                <a:spcPts val="0"/>
              </a:spcBef>
              <a:spcAft>
                <a:spcPts val="0"/>
              </a:spcAft>
              <a:buSzPts val="1400"/>
              <a:buChar char="●"/>
            </a:pPr>
            <a:r>
              <a:rPr lang="en"/>
              <a:t>You can list your reference websites or publications here</a:t>
            </a:r>
            <a:endParaRPr/>
          </a:p>
          <a:p>
            <a:pPr indent="-317500" lvl="0" marL="457200" rtl="0" algn="l">
              <a:spcBef>
                <a:spcPts val="0"/>
              </a:spcBef>
              <a:spcAft>
                <a:spcPts val="0"/>
              </a:spcAft>
              <a:buSzPts val="1400"/>
              <a:buChar char="●"/>
            </a:pPr>
            <a:r>
              <a:rPr lang="en"/>
              <a:t>You can list your reference websites or publications here</a:t>
            </a:r>
            <a:endParaRPr/>
          </a:p>
        </p:txBody>
      </p:sp>
      <p:grpSp>
        <p:nvGrpSpPr>
          <p:cNvPr id="2623" name="Google Shape;2623;p62"/>
          <p:cNvGrpSpPr/>
          <p:nvPr/>
        </p:nvGrpSpPr>
        <p:grpSpPr>
          <a:xfrm flipH="1">
            <a:off x="6220462" y="1429321"/>
            <a:ext cx="2779019" cy="3804337"/>
            <a:chOff x="7710600" y="2332149"/>
            <a:chExt cx="856031" cy="1171863"/>
          </a:xfrm>
        </p:grpSpPr>
        <p:sp>
          <p:nvSpPr>
            <p:cNvPr id="2624" name="Google Shape;2624;p62"/>
            <p:cNvSpPr/>
            <p:nvPr/>
          </p:nvSpPr>
          <p:spPr>
            <a:xfrm>
              <a:off x="7710600" y="2916062"/>
              <a:ext cx="106138" cy="167841"/>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2"/>
            <p:cNvSpPr/>
            <p:nvPr/>
          </p:nvSpPr>
          <p:spPr>
            <a:xfrm>
              <a:off x="8403473" y="2615491"/>
              <a:ext cx="118660" cy="88398"/>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2"/>
            <p:cNvSpPr/>
            <p:nvPr/>
          </p:nvSpPr>
          <p:spPr>
            <a:xfrm>
              <a:off x="8468711" y="2644172"/>
              <a:ext cx="48339" cy="21578"/>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2"/>
            <p:cNvSpPr/>
            <p:nvPr/>
          </p:nvSpPr>
          <p:spPr>
            <a:xfrm>
              <a:off x="8465076" y="2634847"/>
              <a:ext cx="50090" cy="20938"/>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2"/>
            <p:cNvSpPr/>
            <p:nvPr/>
          </p:nvSpPr>
          <p:spPr>
            <a:xfrm>
              <a:off x="8459858" y="2631043"/>
              <a:ext cx="43559" cy="1619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2"/>
            <p:cNvSpPr/>
            <p:nvPr/>
          </p:nvSpPr>
          <p:spPr>
            <a:xfrm>
              <a:off x="7723594" y="2675377"/>
              <a:ext cx="719199" cy="828636"/>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2"/>
            <p:cNvSpPr/>
            <p:nvPr/>
          </p:nvSpPr>
          <p:spPr>
            <a:xfrm>
              <a:off x="7980135" y="2565974"/>
              <a:ext cx="140911" cy="433876"/>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2"/>
            <p:cNvSpPr/>
            <p:nvPr/>
          </p:nvSpPr>
          <p:spPr>
            <a:xfrm>
              <a:off x="7781695" y="2495418"/>
              <a:ext cx="346791" cy="306867"/>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2"/>
            <p:cNvSpPr/>
            <p:nvPr/>
          </p:nvSpPr>
          <p:spPr>
            <a:xfrm>
              <a:off x="7955864" y="2721460"/>
              <a:ext cx="112130" cy="278389"/>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2"/>
            <p:cNvSpPr/>
            <p:nvPr/>
          </p:nvSpPr>
          <p:spPr>
            <a:xfrm>
              <a:off x="8067960" y="2721460"/>
              <a:ext cx="89812" cy="278389"/>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2"/>
            <p:cNvSpPr/>
            <p:nvPr/>
          </p:nvSpPr>
          <p:spPr>
            <a:xfrm>
              <a:off x="8029484" y="2999814"/>
              <a:ext cx="40260" cy="504163"/>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2"/>
            <p:cNvSpPr/>
            <p:nvPr/>
          </p:nvSpPr>
          <p:spPr>
            <a:xfrm>
              <a:off x="8035981" y="2767510"/>
              <a:ext cx="51167" cy="232339"/>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2"/>
            <p:cNvSpPr/>
            <p:nvPr/>
          </p:nvSpPr>
          <p:spPr>
            <a:xfrm>
              <a:off x="8073986" y="2609668"/>
              <a:ext cx="16023" cy="26290"/>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7" name="Google Shape;2637;p62"/>
            <p:cNvGrpSpPr/>
            <p:nvPr/>
          </p:nvGrpSpPr>
          <p:grpSpPr>
            <a:xfrm>
              <a:off x="8043286" y="2603709"/>
              <a:ext cx="70792" cy="24944"/>
              <a:chOff x="8043286" y="2603709"/>
              <a:chExt cx="70792" cy="24944"/>
            </a:xfrm>
          </p:grpSpPr>
          <p:sp>
            <p:nvSpPr>
              <p:cNvPr id="2638" name="Google Shape;2638;p62"/>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2"/>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2"/>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2"/>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2" name="Google Shape;2642;p62"/>
            <p:cNvSpPr/>
            <p:nvPr/>
          </p:nvSpPr>
          <p:spPr>
            <a:xfrm>
              <a:off x="8041064" y="2605493"/>
              <a:ext cx="15855" cy="5622"/>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2"/>
            <p:cNvSpPr/>
            <p:nvPr/>
          </p:nvSpPr>
          <p:spPr>
            <a:xfrm>
              <a:off x="8097280" y="2596910"/>
              <a:ext cx="16023" cy="4713"/>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2"/>
            <p:cNvSpPr/>
            <p:nvPr/>
          </p:nvSpPr>
          <p:spPr>
            <a:xfrm>
              <a:off x="8075568" y="2641176"/>
              <a:ext cx="16495" cy="7035"/>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5" name="Google Shape;2645;p62"/>
            <p:cNvGrpSpPr/>
            <p:nvPr/>
          </p:nvGrpSpPr>
          <p:grpSpPr>
            <a:xfrm>
              <a:off x="8006223" y="2594452"/>
              <a:ext cx="116405" cy="43728"/>
              <a:chOff x="8006223" y="2594452"/>
              <a:chExt cx="116405" cy="43728"/>
            </a:xfrm>
          </p:grpSpPr>
          <p:sp>
            <p:nvSpPr>
              <p:cNvPr id="2646" name="Google Shape;2646;p62"/>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2"/>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2"/>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2"/>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0" name="Google Shape;2650;p62"/>
            <p:cNvSpPr/>
            <p:nvPr/>
          </p:nvSpPr>
          <p:spPr>
            <a:xfrm>
              <a:off x="7939101" y="3110631"/>
              <a:ext cx="108797" cy="76212"/>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2"/>
            <p:cNvSpPr/>
            <p:nvPr/>
          </p:nvSpPr>
          <p:spPr>
            <a:xfrm>
              <a:off x="7976129" y="3142644"/>
              <a:ext cx="56553" cy="16023"/>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2"/>
            <p:cNvSpPr/>
            <p:nvPr/>
          </p:nvSpPr>
          <p:spPr>
            <a:xfrm>
              <a:off x="7972965" y="3152911"/>
              <a:ext cx="61165" cy="16124"/>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2"/>
            <p:cNvSpPr/>
            <p:nvPr/>
          </p:nvSpPr>
          <p:spPr>
            <a:xfrm>
              <a:off x="7971215" y="3164962"/>
              <a:ext cx="58943" cy="13802"/>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2"/>
            <p:cNvSpPr/>
            <p:nvPr/>
          </p:nvSpPr>
          <p:spPr>
            <a:xfrm>
              <a:off x="7890492" y="3064581"/>
              <a:ext cx="63656" cy="85536"/>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2"/>
            <p:cNvSpPr/>
            <p:nvPr/>
          </p:nvSpPr>
          <p:spPr>
            <a:xfrm>
              <a:off x="7890492" y="3064581"/>
              <a:ext cx="65743" cy="87792"/>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6" name="Google Shape;2656;p62"/>
            <p:cNvGrpSpPr/>
            <p:nvPr/>
          </p:nvGrpSpPr>
          <p:grpSpPr>
            <a:xfrm>
              <a:off x="8389098" y="2332149"/>
              <a:ext cx="177533" cy="274917"/>
              <a:chOff x="7554003" y="2113754"/>
              <a:chExt cx="371330" cy="575021"/>
            </a:xfrm>
          </p:grpSpPr>
          <p:grpSp>
            <p:nvGrpSpPr>
              <p:cNvPr id="2657" name="Google Shape;2657;p62"/>
              <p:cNvGrpSpPr/>
              <p:nvPr/>
            </p:nvGrpSpPr>
            <p:grpSpPr>
              <a:xfrm>
                <a:off x="7650277" y="2113754"/>
                <a:ext cx="186558" cy="544556"/>
                <a:chOff x="7650277" y="2113754"/>
                <a:chExt cx="186558" cy="544556"/>
              </a:xfrm>
            </p:grpSpPr>
            <p:sp>
              <p:nvSpPr>
                <p:cNvPr id="2658" name="Google Shape;2658;p62"/>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2"/>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2"/>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1" name="Google Shape;2661;p62"/>
              <p:cNvGrpSpPr/>
              <p:nvPr/>
            </p:nvGrpSpPr>
            <p:grpSpPr>
              <a:xfrm>
                <a:off x="7682425" y="2230764"/>
                <a:ext cx="122262" cy="310535"/>
                <a:chOff x="7682425" y="2230764"/>
                <a:chExt cx="122262" cy="310535"/>
              </a:xfrm>
            </p:grpSpPr>
            <p:sp>
              <p:nvSpPr>
                <p:cNvPr id="2662" name="Google Shape;2662;p62"/>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2"/>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2"/>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2"/>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2"/>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2"/>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62"/>
              <p:cNvGrpSpPr/>
              <p:nvPr/>
            </p:nvGrpSpPr>
            <p:grpSpPr>
              <a:xfrm>
                <a:off x="7682425" y="2230764"/>
                <a:ext cx="110379" cy="310535"/>
                <a:chOff x="7682425" y="2230764"/>
                <a:chExt cx="110379" cy="310535"/>
              </a:xfrm>
            </p:grpSpPr>
            <p:sp>
              <p:nvSpPr>
                <p:cNvPr id="2669" name="Google Shape;2669;p62"/>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2"/>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2"/>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2"/>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2"/>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2"/>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62"/>
              <p:cNvGrpSpPr/>
              <p:nvPr/>
            </p:nvGrpSpPr>
            <p:grpSpPr>
              <a:xfrm>
                <a:off x="7650277" y="2113754"/>
                <a:ext cx="186558" cy="544557"/>
                <a:chOff x="7650277" y="2113754"/>
                <a:chExt cx="186558" cy="544557"/>
              </a:xfrm>
            </p:grpSpPr>
            <p:sp>
              <p:nvSpPr>
                <p:cNvPr id="2676" name="Google Shape;2676;p62"/>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2"/>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8" name="Google Shape;2678;p62"/>
              <p:cNvGrpSpPr/>
              <p:nvPr/>
            </p:nvGrpSpPr>
            <p:grpSpPr>
              <a:xfrm>
                <a:off x="7554003" y="2175659"/>
                <a:ext cx="371330" cy="513115"/>
                <a:chOff x="7554003" y="2175659"/>
                <a:chExt cx="371330" cy="513115"/>
              </a:xfrm>
            </p:grpSpPr>
            <p:sp>
              <p:nvSpPr>
                <p:cNvPr id="2679" name="Google Shape;2679;p62"/>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2"/>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2"/>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2"/>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2"/>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2"/>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2"/>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2"/>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2"/>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2"/>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2"/>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2"/>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2"/>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2"/>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2"/>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36"/>
          <p:cNvSpPr/>
          <p:nvPr/>
        </p:nvSpPr>
        <p:spPr>
          <a:xfrm rot="-1799943">
            <a:off x="5720814" y="1526143"/>
            <a:ext cx="6314372" cy="4144350"/>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txBox="1"/>
          <p:nvPr>
            <p:ph type="title"/>
          </p:nvPr>
        </p:nvSpPr>
        <p:spPr>
          <a:xfrm>
            <a:off x="1920850" y="1593600"/>
            <a:ext cx="4532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44" name="Google Shape;1044;p36"/>
          <p:cNvSpPr txBox="1"/>
          <p:nvPr>
            <p:ph idx="2" type="title"/>
          </p:nvPr>
        </p:nvSpPr>
        <p:spPr>
          <a:xfrm>
            <a:off x="715100" y="1538538"/>
            <a:ext cx="1100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45" name="Google Shape;1045;p36"/>
          <p:cNvSpPr txBox="1"/>
          <p:nvPr>
            <p:ph idx="1" type="subTitle"/>
          </p:nvPr>
        </p:nvSpPr>
        <p:spPr>
          <a:xfrm>
            <a:off x="1920850" y="2630175"/>
            <a:ext cx="45324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Story Behind Our Research</a:t>
            </a:r>
            <a:endParaRPr/>
          </a:p>
        </p:txBody>
      </p:sp>
      <p:grpSp>
        <p:nvGrpSpPr>
          <p:cNvPr id="1046" name="Google Shape;1046;p36"/>
          <p:cNvGrpSpPr/>
          <p:nvPr/>
        </p:nvGrpSpPr>
        <p:grpSpPr>
          <a:xfrm>
            <a:off x="6776968" y="2428556"/>
            <a:ext cx="2678060" cy="3328364"/>
            <a:chOff x="6776968" y="2428556"/>
            <a:chExt cx="2678060" cy="3328364"/>
          </a:xfrm>
        </p:grpSpPr>
        <p:sp>
          <p:nvSpPr>
            <p:cNvPr id="1047" name="Google Shape;1047;p36"/>
            <p:cNvSpPr/>
            <p:nvPr/>
          </p:nvSpPr>
          <p:spPr>
            <a:xfrm flipH="1">
              <a:off x="9104777" y="3816684"/>
              <a:ext cx="350251" cy="553870"/>
            </a:xfrm>
            <a:custGeom>
              <a:rect b="b" l="l" r="r" t="t"/>
              <a:pathLst>
                <a:path extrusionOk="0" h="4986" w="3153">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flipH="1">
              <a:off x="6776968" y="2824799"/>
              <a:ext cx="391579" cy="291712"/>
            </a:xfrm>
            <a:custGeom>
              <a:rect b="b" l="l" r="r" t="t"/>
              <a:pathLst>
                <a:path extrusionOk="0" h="2626" w="3525">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flipH="1">
              <a:off x="6793742" y="2919444"/>
              <a:ext cx="159520" cy="71206"/>
            </a:xfrm>
            <a:custGeom>
              <a:rect b="b" l="l" r="r" t="t"/>
              <a:pathLst>
                <a:path extrusionOk="0" h="641" w="1436">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flipH="1">
              <a:off x="6799963" y="2888673"/>
              <a:ext cx="165296" cy="69096"/>
            </a:xfrm>
            <a:custGeom>
              <a:rect b="b" l="l" r="r" t="t"/>
              <a:pathLst>
                <a:path extrusionOk="0" h="622" w="1488">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flipH="1">
              <a:off x="6838732" y="2876120"/>
              <a:ext cx="143746" cy="53432"/>
            </a:xfrm>
            <a:custGeom>
              <a:rect b="b" l="l" r="r" t="t"/>
              <a:pathLst>
                <a:path extrusionOk="0" h="481" w="1294">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flipH="1">
              <a:off x="7038791" y="3022420"/>
              <a:ext cx="2373358" cy="2734499"/>
            </a:xfrm>
            <a:custGeom>
              <a:rect b="b" l="l" r="r" t="t"/>
              <a:pathLst>
                <a:path extrusionOk="0" h="24616" w="21365">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flipH="1">
              <a:off x="8100556" y="2661392"/>
              <a:ext cx="465007" cy="1431791"/>
            </a:xfrm>
            <a:custGeom>
              <a:rect b="b" l="l" r="r" t="t"/>
              <a:pathLst>
                <a:path extrusionOk="0" h="12889" w="4186">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flipH="1">
              <a:off x="8076004" y="2428556"/>
              <a:ext cx="1144411" cy="1012662"/>
            </a:xfrm>
            <a:custGeom>
              <a:rect b="b" l="l" r="r" t="t"/>
              <a:pathLst>
                <a:path extrusionOk="0" h="9116" w="10302">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flipH="1">
              <a:off x="8275628" y="3174497"/>
              <a:ext cx="370028" cy="918683"/>
            </a:xfrm>
            <a:custGeom>
              <a:rect b="b" l="l" r="r" t="t"/>
              <a:pathLst>
                <a:path extrusionOk="0" h="8270" w="3331">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flipH="1">
              <a:off x="7979362" y="3174497"/>
              <a:ext cx="296378" cy="918683"/>
            </a:xfrm>
            <a:custGeom>
              <a:rect b="b" l="l" r="r" t="t"/>
              <a:pathLst>
                <a:path extrusionOk="0" h="8270" w="2668">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a:off x="8269852" y="4093065"/>
              <a:ext cx="132859" cy="1663739"/>
            </a:xfrm>
            <a:custGeom>
              <a:rect b="b" l="l" r="r" t="t"/>
              <a:pathLst>
                <a:path extrusionOk="0" h="14977" w="1196">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a:off x="8212420" y="3326462"/>
              <a:ext cx="168851" cy="766717"/>
            </a:xfrm>
            <a:custGeom>
              <a:rect b="b" l="l" r="r" t="t"/>
              <a:pathLst>
                <a:path extrusionOk="0" h="6902" w="152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flipH="1">
              <a:off x="8202978" y="2805581"/>
              <a:ext cx="52877" cy="86758"/>
            </a:xfrm>
            <a:custGeom>
              <a:rect b="b" l="l" r="r" t="t"/>
              <a:pathLst>
                <a:path extrusionOk="0" h="781" w="476">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36"/>
            <p:cNvGrpSpPr/>
            <p:nvPr/>
          </p:nvGrpSpPr>
          <p:grpSpPr>
            <a:xfrm flipH="1">
              <a:off x="8123552" y="2785919"/>
              <a:ext cx="233614" cy="82315"/>
              <a:chOff x="8043286" y="2603709"/>
              <a:chExt cx="70792" cy="24944"/>
            </a:xfrm>
          </p:grpSpPr>
          <p:sp>
            <p:nvSpPr>
              <p:cNvPr id="1061" name="Google Shape;1061;p36"/>
              <p:cNvSpPr/>
              <p:nvPr/>
            </p:nvSpPr>
            <p:spPr>
              <a:xfrm>
                <a:off x="8043286" y="2611923"/>
                <a:ext cx="17908" cy="16730"/>
              </a:xfrm>
              <a:custGeom>
                <a:rect b="b" l="l" r="r" t="t"/>
                <a:pathLst>
                  <a:path extrusionOk="0" h="497" w="532">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8048975" y="2615626"/>
                <a:ext cx="10166" cy="9459"/>
              </a:xfrm>
              <a:custGeom>
                <a:rect b="b" l="l" r="r" t="t"/>
                <a:pathLst>
                  <a:path extrusionOk="0" h="281" w="302">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8096169" y="2603709"/>
                <a:ext cx="17908" cy="16831"/>
              </a:xfrm>
              <a:custGeom>
                <a:rect b="b" l="l" r="r" t="t"/>
                <a:pathLst>
                  <a:path extrusionOk="0" h="500" w="532">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8102027" y="2607412"/>
                <a:ext cx="9998" cy="9459"/>
              </a:xfrm>
              <a:custGeom>
                <a:rect b="b" l="l" r="r" t="t"/>
                <a:pathLst>
                  <a:path extrusionOk="0" h="281" w="297">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36"/>
            <p:cNvSpPr/>
            <p:nvPr/>
          </p:nvSpPr>
          <p:spPr>
            <a:xfrm flipH="1">
              <a:off x="8312176" y="2791806"/>
              <a:ext cx="52322" cy="18551"/>
            </a:xfrm>
            <a:custGeom>
              <a:rect b="b" l="l" r="r" t="t"/>
              <a:pathLst>
                <a:path extrusionOk="0" h="167" w="471">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flipH="1">
              <a:off x="8126107" y="2763479"/>
              <a:ext cx="52877" cy="15552"/>
            </a:xfrm>
            <a:custGeom>
              <a:rect b="b" l="l" r="r" t="t"/>
              <a:pathLst>
                <a:path extrusionOk="0" h="140" w="476">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flipH="1">
              <a:off x="8196202" y="2909557"/>
              <a:ext cx="54432" cy="23217"/>
            </a:xfrm>
            <a:custGeom>
              <a:rect b="b" l="l" r="r" t="t"/>
              <a:pathLst>
                <a:path extrusionOk="0" h="209" w="49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36"/>
            <p:cNvGrpSpPr/>
            <p:nvPr/>
          </p:nvGrpSpPr>
          <p:grpSpPr>
            <a:xfrm flipH="1">
              <a:off x="8095336" y="2755370"/>
              <a:ext cx="384135" cy="144301"/>
              <a:chOff x="8006223" y="2594452"/>
              <a:chExt cx="116405" cy="43728"/>
            </a:xfrm>
          </p:grpSpPr>
          <p:sp>
            <p:nvSpPr>
              <p:cNvPr id="1069" name="Google Shape;1069;p36"/>
              <p:cNvSpPr/>
              <p:nvPr/>
            </p:nvSpPr>
            <p:spPr>
              <a:xfrm>
                <a:off x="8033928" y="2602363"/>
                <a:ext cx="35817" cy="35817"/>
              </a:xfrm>
              <a:custGeom>
                <a:rect b="b" l="l" r="r" t="t"/>
                <a:pathLst>
                  <a:path extrusionOk="0" fill="none" h="1064" w="1064">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8086811" y="2594452"/>
                <a:ext cx="35817" cy="35817"/>
              </a:xfrm>
              <a:custGeom>
                <a:rect b="b" l="l" r="r" t="t"/>
                <a:pathLst>
                  <a:path extrusionOk="0" fill="none" h="1064" w="1064">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8068297" y="2614885"/>
                <a:ext cx="19962" cy="2895"/>
              </a:xfrm>
              <a:custGeom>
                <a:rect b="b" l="l" r="r" t="t"/>
                <a:pathLst>
                  <a:path extrusionOk="0" fill="none" h="86" w="593">
                    <a:moveTo>
                      <a:pt x="0" y="85"/>
                    </a:moveTo>
                    <a:lnTo>
                      <a:pt x="593"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8006223" y="2619632"/>
                <a:ext cx="29152" cy="3198"/>
              </a:xfrm>
              <a:custGeom>
                <a:rect b="b" l="l" r="r" t="t"/>
                <a:pathLst>
                  <a:path extrusionOk="0" fill="none" h="95" w="866">
                    <a:moveTo>
                      <a:pt x="866" y="95"/>
                    </a:moveTo>
                    <a:lnTo>
                      <a:pt x="0" y="1"/>
                    </a:lnTo>
                  </a:path>
                </a:pathLst>
              </a:custGeom>
              <a:noFill/>
              <a:ln cap="rnd" cmpd="sng" w="20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36"/>
            <p:cNvSpPr/>
            <p:nvPr/>
          </p:nvSpPr>
          <p:spPr>
            <a:xfrm flipH="1">
              <a:off x="8341946" y="4458760"/>
              <a:ext cx="359031" cy="251499"/>
            </a:xfrm>
            <a:custGeom>
              <a:rect b="b" l="l" r="r" t="t"/>
              <a:pathLst>
                <a:path extrusionOk="0" h="2264" w="3232">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flipH="1">
              <a:off x="8392157" y="4564402"/>
              <a:ext cx="186625" cy="52877"/>
            </a:xfrm>
            <a:custGeom>
              <a:rect b="b" l="l" r="r" t="t"/>
              <a:pathLst>
                <a:path extrusionOk="0" h="476" w="168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flipH="1">
              <a:off x="8387380" y="4598284"/>
              <a:ext cx="201844" cy="53210"/>
            </a:xfrm>
            <a:custGeom>
              <a:rect b="b" l="l" r="r" t="t"/>
              <a:pathLst>
                <a:path extrusionOk="0" h="479" w="1817">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flipH="1">
              <a:off x="8400489" y="4638052"/>
              <a:ext cx="194512" cy="45545"/>
            </a:xfrm>
            <a:custGeom>
              <a:rect b="b" l="l" r="r" t="t"/>
              <a:pathLst>
                <a:path extrusionOk="0" h="410" w="1751">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flipH="1">
              <a:off x="8651321" y="4306794"/>
              <a:ext cx="210064" cy="282270"/>
            </a:xfrm>
            <a:custGeom>
              <a:rect b="b" l="l" r="r" t="t"/>
              <a:pathLst>
                <a:path extrusionOk="0" h="2541" w="1891">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flipH="1">
              <a:off x="8644433" y="4306794"/>
              <a:ext cx="216951" cy="289713"/>
            </a:xfrm>
            <a:custGeom>
              <a:rect b="b" l="l" r="r" t="t"/>
              <a:pathLst>
                <a:path extrusionOk="0" h="2608" w="1953">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6"/>
          <p:cNvGrpSpPr/>
          <p:nvPr/>
        </p:nvGrpSpPr>
        <p:grpSpPr>
          <a:xfrm flipH="1">
            <a:off x="6538498" y="1441450"/>
            <a:ext cx="924537" cy="1431801"/>
            <a:chOff x="7554003" y="2113754"/>
            <a:chExt cx="371330" cy="575021"/>
          </a:xfrm>
        </p:grpSpPr>
        <p:grpSp>
          <p:nvGrpSpPr>
            <p:cNvPr id="1080" name="Google Shape;1080;p36"/>
            <p:cNvGrpSpPr/>
            <p:nvPr/>
          </p:nvGrpSpPr>
          <p:grpSpPr>
            <a:xfrm>
              <a:off x="7650277" y="2113754"/>
              <a:ext cx="186558" cy="544556"/>
              <a:chOff x="7650277" y="2113754"/>
              <a:chExt cx="186558" cy="544556"/>
            </a:xfrm>
          </p:grpSpPr>
          <p:sp>
            <p:nvSpPr>
              <p:cNvPr id="1081" name="Google Shape;1081;p36"/>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36"/>
            <p:cNvGrpSpPr/>
            <p:nvPr/>
          </p:nvGrpSpPr>
          <p:grpSpPr>
            <a:xfrm>
              <a:off x="7682425" y="2230764"/>
              <a:ext cx="122262" cy="310535"/>
              <a:chOff x="7682425" y="2230764"/>
              <a:chExt cx="122262" cy="310535"/>
            </a:xfrm>
          </p:grpSpPr>
          <p:sp>
            <p:nvSpPr>
              <p:cNvPr id="1085" name="Google Shape;1085;p36"/>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36"/>
            <p:cNvGrpSpPr/>
            <p:nvPr/>
          </p:nvGrpSpPr>
          <p:grpSpPr>
            <a:xfrm>
              <a:off x="7682425" y="2230764"/>
              <a:ext cx="110379" cy="310535"/>
              <a:chOff x="7682425" y="2230764"/>
              <a:chExt cx="110379" cy="310535"/>
            </a:xfrm>
          </p:grpSpPr>
          <p:sp>
            <p:nvSpPr>
              <p:cNvPr id="1092" name="Google Shape;1092;p36"/>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36"/>
            <p:cNvGrpSpPr/>
            <p:nvPr/>
          </p:nvGrpSpPr>
          <p:grpSpPr>
            <a:xfrm>
              <a:off x="7650277" y="2113754"/>
              <a:ext cx="186558" cy="544557"/>
              <a:chOff x="7650277" y="2113754"/>
              <a:chExt cx="186558" cy="544557"/>
            </a:xfrm>
          </p:grpSpPr>
          <p:sp>
            <p:nvSpPr>
              <p:cNvPr id="1099" name="Google Shape;1099;p36"/>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36"/>
            <p:cNvGrpSpPr/>
            <p:nvPr/>
          </p:nvGrpSpPr>
          <p:grpSpPr>
            <a:xfrm>
              <a:off x="7554003" y="2175659"/>
              <a:ext cx="371330" cy="513115"/>
              <a:chOff x="7554003" y="2175659"/>
              <a:chExt cx="371330" cy="513115"/>
            </a:xfrm>
          </p:grpSpPr>
          <p:sp>
            <p:nvSpPr>
              <p:cNvPr id="1102" name="Google Shape;1102;p36"/>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7" name="Google Shape;1117;p36"/>
          <p:cNvSpPr/>
          <p:nvPr/>
        </p:nvSpPr>
        <p:spPr>
          <a:xfrm rot="8100000">
            <a:off x="731159" y="3120301"/>
            <a:ext cx="494702" cy="494702"/>
          </a:xfrm>
          <a:custGeom>
            <a:rect b="b" l="l" r="r" t="t"/>
            <a:pathLst>
              <a:path extrusionOk="0" h="7654" w="7654">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rot="8100000">
            <a:off x="1042198" y="848467"/>
            <a:ext cx="297700" cy="297700"/>
          </a:xfrm>
          <a:custGeom>
            <a:rect b="b" l="l" r="r" t="t"/>
            <a:pathLst>
              <a:path extrusionOk="0" h="4606" w="4606">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rot="8100000">
            <a:off x="724570" y="827877"/>
            <a:ext cx="197066" cy="195192"/>
          </a:xfrm>
          <a:custGeom>
            <a:rect b="b" l="l" r="r" t="t"/>
            <a:pathLst>
              <a:path extrusionOk="0" h="3020" w="3049">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rot="8100000">
            <a:off x="1197241" y="3735446"/>
            <a:ext cx="197066" cy="195386"/>
          </a:xfrm>
          <a:custGeom>
            <a:rect b="b" l="l" r="r" t="t"/>
            <a:pathLst>
              <a:path extrusionOk="0" h="3023" w="3049">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actors to </a:t>
            </a:r>
            <a:r>
              <a:rPr b="0" lang="en">
                <a:latin typeface="Montserrat Medium"/>
                <a:ea typeface="Montserrat Medium"/>
                <a:cs typeface="Montserrat Medium"/>
                <a:sym typeface="Montserrat Medium"/>
              </a:rPr>
              <a:t>consider</a:t>
            </a:r>
            <a:endParaRPr b="0">
              <a:latin typeface="Montserrat Medium"/>
              <a:ea typeface="Montserrat Medium"/>
              <a:cs typeface="Montserrat Medium"/>
              <a:sym typeface="Montserrat Medium"/>
            </a:endParaRPr>
          </a:p>
        </p:txBody>
      </p:sp>
      <p:cxnSp>
        <p:nvCxnSpPr>
          <p:cNvPr id="2699" name="Google Shape;2699;p63"/>
          <p:cNvCxnSpPr>
            <a:stCxn id="2700" idx="3"/>
            <a:endCxn id="2701" idx="1"/>
          </p:cNvCxnSpPr>
          <p:nvPr/>
        </p:nvCxnSpPr>
        <p:spPr>
          <a:xfrm flipH="1" rot="10800000">
            <a:off x="4846350" y="3894825"/>
            <a:ext cx="1278300" cy="188700"/>
          </a:xfrm>
          <a:prstGeom prst="bentConnector3">
            <a:avLst>
              <a:gd fmla="val 49998" name="adj1"/>
            </a:avLst>
          </a:prstGeom>
          <a:noFill/>
          <a:ln cap="flat" cmpd="sng" w="9525">
            <a:solidFill>
              <a:schemeClr val="accent6"/>
            </a:solidFill>
            <a:prstDash val="solid"/>
            <a:round/>
            <a:headEnd len="med" w="med" type="none"/>
            <a:tailEnd len="med" w="med" type="diamond"/>
          </a:ln>
        </p:spPr>
      </p:cxnSp>
      <p:sp>
        <p:nvSpPr>
          <p:cNvPr id="2702" name="Google Shape;2702;p63"/>
          <p:cNvSpPr txBox="1"/>
          <p:nvPr/>
        </p:nvSpPr>
        <p:spPr>
          <a:xfrm>
            <a:off x="715100" y="1571509"/>
            <a:ext cx="2304300" cy="466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Mercury</a:t>
            </a:r>
            <a:endParaRPr b="1" sz="2400">
              <a:solidFill>
                <a:schemeClr val="dk1"/>
              </a:solidFill>
              <a:highlight>
                <a:schemeClr val="accent3"/>
              </a:highlight>
              <a:latin typeface="Montserrat"/>
              <a:ea typeface="Montserrat"/>
              <a:cs typeface="Montserrat"/>
              <a:sym typeface="Montserrat"/>
            </a:endParaRPr>
          </a:p>
        </p:txBody>
      </p:sp>
      <p:sp>
        <p:nvSpPr>
          <p:cNvPr id="2703" name="Google Shape;2703;p63"/>
          <p:cNvSpPr txBox="1"/>
          <p:nvPr/>
        </p:nvSpPr>
        <p:spPr>
          <a:xfrm>
            <a:off x="715100" y="1937111"/>
            <a:ext cx="2304300" cy="56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exend Medium"/>
                <a:ea typeface="Lexend Medium"/>
                <a:cs typeface="Lexend Medium"/>
                <a:sym typeface="Lexend Medium"/>
              </a:rPr>
              <a:t>Mercury is the smallest planet of them all</a:t>
            </a:r>
            <a:endParaRPr>
              <a:solidFill>
                <a:schemeClr val="dk1"/>
              </a:solidFill>
              <a:latin typeface="Lexend Medium"/>
              <a:ea typeface="Lexend Medium"/>
              <a:cs typeface="Lexend Medium"/>
              <a:sym typeface="Lexend Medium"/>
            </a:endParaRPr>
          </a:p>
        </p:txBody>
      </p:sp>
      <p:sp>
        <p:nvSpPr>
          <p:cNvPr id="2704" name="Google Shape;2704;p63"/>
          <p:cNvSpPr txBox="1"/>
          <p:nvPr/>
        </p:nvSpPr>
        <p:spPr>
          <a:xfrm>
            <a:off x="6124600" y="1571559"/>
            <a:ext cx="23043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Mars</a:t>
            </a:r>
            <a:endParaRPr b="1" sz="2400">
              <a:solidFill>
                <a:schemeClr val="dk1"/>
              </a:solidFill>
              <a:highlight>
                <a:schemeClr val="accent3"/>
              </a:highlight>
              <a:latin typeface="Montserrat"/>
              <a:ea typeface="Montserrat"/>
              <a:cs typeface="Montserrat"/>
              <a:sym typeface="Montserrat"/>
            </a:endParaRPr>
          </a:p>
        </p:txBody>
      </p:sp>
      <p:sp>
        <p:nvSpPr>
          <p:cNvPr id="2705" name="Google Shape;2705;p63"/>
          <p:cNvSpPr txBox="1"/>
          <p:nvPr/>
        </p:nvSpPr>
        <p:spPr>
          <a:xfrm>
            <a:off x="6124600" y="1937143"/>
            <a:ext cx="23043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Despite being red, </a:t>
            </a:r>
            <a:r>
              <a:rPr lang="en">
                <a:solidFill>
                  <a:schemeClr val="dk1"/>
                </a:solidFill>
                <a:latin typeface="Lexend Medium"/>
                <a:ea typeface="Lexend Medium"/>
                <a:cs typeface="Lexend Medium"/>
                <a:sym typeface="Lexend Medium"/>
              </a:rPr>
              <a:t>Mars is actually a cold place</a:t>
            </a:r>
            <a:endParaRPr>
              <a:solidFill>
                <a:schemeClr val="dk1"/>
              </a:solidFill>
              <a:latin typeface="Lexend Medium"/>
              <a:ea typeface="Lexend Medium"/>
              <a:cs typeface="Lexend Medium"/>
              <a:sym typeface="Lexend Medium"/>
            </a:endParaRPr>
          </a:p>
        </p:txBody>
      </p:sp>
      <p:sp>
        <p:nvSpPr>
          <p:cNvPr id="2706" name="Google Shape;2706;p63"/>
          <p:cNvSpPr txBox="1"/>
          <p:nvPr/>
        </p:nvSpPr>
        <p:spPr>
          <a:xfrm>
            <a:off x="715100" y="3675909"/>
            <a:ext cx="2304300" cy="466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Venus</a:t>
            </a:r>
            <a:endParaRPr b="1" sz="2400">
              <a:solidFill>
                <a:schemeClr val="dk1"/>
              </a:solidFill>
              <a:highlight>
                <a:schemeClr val="accent3"/>
              </a:highlight>
              <a:latin typeface="Montserrat"/>
              <a:ea typeface="Montserrat"/>
              <a:cs typeface="Montserrat"/>
              <a:sym typeface="Montserrat"/>
            </a:endParaRPr>
          </a:p>
        </p:txBody>
      </p:sp>
      <p:sp>
        <p:nvSpPr>
          <p:cNvPr id="2707" name="Google Shape;2707;p63"/>
          <p:cNvSpPr txBox="1"/>
          <p:nvPr/>
        </p:nvSpPr>
        <p:spPr>
          <a:xfrm>
            <a:off x="715100" y="4041511"/>
            <a:ext cx="2304300" cy="56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exend Medium"/>
                <a:ea typeface="Lexend Medium"/>
                <a:cs typeface="Lexend Medium"/>
                <a:sym typeface="Lexend Medium"/>
              </a:rPr>
              <a:t>Venus is the second planet from the Sun</a:t>
            </a:r>
            <a:endParaRPr>
              <a:solidFill>
                <a:schemeClr val="dk1"/>
              </a:solidFill>
              <a:latin typeface="Lexend Medium"/>
              <a:ea typeface="Lexend Medium"/>
              <a:cs typeface="Lexend Medium"/>
              <a:sym typeface="Lexend Medium"/>
            </a:endParaRPr>
          </a:p>
        </p:txBody>
      </p:sp>
      <p:sp>
        <p:nvSpPr>
          <p:cNvPr id="2701" name="Google Shape;2701;p63"/>
          <p:cNvSpPr txBox="1"/>
          <p:nvPr/>
        </p:nvSpPr>
        <p:spPr>
          <a:xfrm>
            <a:off x="6124600" y="3661654"/>
            <a:ext cx="23043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Saturn</a:t>
            </a:r>
            <a:endParaRPr b="1" sz="2400">
              <a:solidFill>
                <a:schemeClr val="dk1"/>
              </a:solidFill>
              <a:highlight>
                <a:schemeClr val="accent3"/>
              </a:highlight>
              <a:latin typeface="Montserrat"/>
              <a:ea typeface="Montserrat"/>
              <a:cs typeface="Montserrat"/>
              <a:sym typeface="Montserrat"/>
            </a:endParaRPr>
          </a:p>
        </p:txBody>
      </p:sp>
      <p:cxnSp>
        <p:nvCxnSpPr>
          <p:cNvPr id="2708" name="Google Shape;2708;p63"/>
          <p:cNvCxnSpPr>
            <a:stCxn id="2709" idx="1"/>
            <a:endCxn id="2702" idx="3"/>
          </p:cNvCxnSpPr>
          <p:nvPr/>
        </p:nvCxnSpPr>
        <p:spPr>
          <a:xfrm rot="10800000">
            <a:off x="3019350" y="1804600"/>
            <a:ext cx="1278300" cy="334500"/>
          </a:xfrm>
          <a:prstGeom prst="bentConnector3">
            <a:avLst>
              <a:gd fmla="val 49998" name="adj1"/>
            </a:avLst>
          </a:prstGeom>
          <a:noFill/>
          <a:ln cap="flat" cmpd="sng" w="9525">
            <a:solidFill>
              <a:schemeClr val="accent6"/>
            </a:solidFill>
            <a:prstDash val="solid"/>
            <a:round/>
            <a:headEnd len="med" w="med" type="none"/>
            <a:tailEnd len="med" w="med" type="diamond"/>
          </a:ln>
        </p:spPr>
      </p:cxnSp>
      <p:cxnSp>
        <p:nvCxnSpPr>
          <p:cNvPr id="2710" name="Google Shape;2710;p63"/>
          <p:cNvCxnSpPr>
            <a:stCxn id="2711" idx="3"/>
            <a:endCxn id="2704" idx="1"/>
          </p:cNvCxnSpPr>
          <p:nvPr/>
        </p:nvCxnSpPr>
        <p:spPr>
          <a:xfrm flipH="1" rot="10800000">
            <a:off x="4846350" y="1804742"/>
            <a:ext cx="1278300" cy="982500"/>
          </a:xfrm>
          <a:prstGeom prst="bentConnector3">
            <a:avLst>
              <a:gd fmla="val 49998" name="adj1"/>
            </a:avLst>
          </a:prstGeom>
          <a:noFill/>
          <a:ln cap="flat" cmpd="sng" w="9525">
            <a:solidFill>
              <a:schemeClr val="accent6"/>
            </a:solidFill>
            <a:prstDash val="solid"/>
            <a:round/>
            <a:headEnd len="med" w="med" type="none"/>
            <a:tailEnd len="med" w="med" type="diamond"/>
          </a:ln>
        </p:spPr>
      </p:cxnSp>
      <p:cxnSp>
        <p:nvCxnSpPr>
          <p:cNvPr id="2712" name="Google Shape;2712;p63"/>
          <p:cNvCxnSpPr>
            <a:stCxn id="2713" idx="1"/>
            <a:endCxn id="2706" idx="3"/>
          </p:cNvCxnSpPr>
          <p:nvPr/>
        </p:nvCxnSpPr>
        <p:spPr>
          <a:xfrm flipH="1">
            <a:off x="3019350" y="3435383"/>
            <a:ext cx="1278300" cy="473700"/>
          </a:xfrm>
          <a:prstGeom prst="bentConnector3">
            <a:avLst>
              <a:gd fmla="val 49998" name="adj1"/>
            </a:avLst>
          </a:prstGeom>
          <a:noFill/>
          <a:ln cap="flat" cmpd="sng" w="9525">
            <a:solidFill>
              <a:schemeClr val="accent6"/>
            </a:solidFill>
            <a:prstDash val="solid"/>
            <a:round/>
            <a:headEnd len="med" w="med" type="none"/>
            <a:tailEnd len="med" w="med" type="diamond"/>
          </a:ln>
        </p:spPr>
      </p:cxnSp>
      <p:sp>
        <p:nvSpPr>
          <p:cNvPr id="2709" name="Google Shape;2709;p63"/>
          <p:cNvSpPr/>
          <p:nvPr/>
        </p:nvSpPr>
        <p:spPr>
          <a:xfrm>
            <a:off x="4297650" y="1864750"/>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3"/>
          <p:cNvSpPr/>
          <p:nvPr/>
        </p:nvSpPr>
        <p:spPr>
          <a:xfrm>
            <a:off x="4299222" y="1864798"/>
            <a:ext cx="545558" cy="548636"/>
          </a:xfrm>
          <a:custGeom>
            <a:rect b="b" l="l" r="r" t="t"/>
            <a:pathLst>
              <a:path extrusionOk="0" h="13383" w="13383">
                <a:moveTo>
                  <a:pt x="1" y="0"/>
                </a:moveTo>
                <a:lnTo>
                  <a:pt x="1" y="13382"/>
                </a:lnTo>
                <a:lnTo>
                  <a:pt x="13383" y="13382"/>
                </a:lnTo>
                <a:lnTo>
                  <a:pt x="133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5" name="Google Shape;2715;p63"/>
          <p:cNvGrpSpPr/>
          <p:nvPr/>
        </p:nvGrpSpPr>
        <p:grpSpPr>
          <a:xfrm>
            <a:off x="4353804" y="1919649"/>
            <a:ext cx="436430" cy="438892"/>
            <a:chOff x="4353804" y="1716624"/>
            <a:chExt cx="436430" cy="438892"/>
          </a:xfrm>
        </p:grpSpPr>
        <p:grpSp>
          <p:nvGrpSpPr>
            <p:cNvPr id="2716" name="Google Shape;2716;p63"/>
            <p:cNvGrpSpPr/>
            <p:nvPr/>
          </p:nvGrpSpPr>
          <p:grpSpPr>
            <a:xfrm>
              <a:off x="4353804" y="1716624"/>
              <a:ext cx="436430" cy="438892"/>
              <a:chOff x="4353804" y="1716624"/>
              <a:chExt cx="436430" cy="438892"/>
            </a:xfrm>
          </p:grpSpPr>
          <p:sp>
            <p:nvSpPr>
              <p:cNvPr id="2717" name="Google Shape;2717;p63"/>
              <p:cNvSpPr/>
              <p:nvPr/>
            </p:nvSpPr>
            <p:spPr>
              <a:xfrm>
                <a:off x="4633811" y="1998215"/>
                <a:ext cx="13860" cy="13200"/>
              </a:xfrm>
              <a:custGeom>
                <a:rect b="b" l="l" r="r" t="t"/>
                <a:pathLst>
                  <a:path extrusionOk="0" h="322" w="340">
                    <a:moveTo>
                      <a:pt x="170" y="1"/>
                    </a:moveTo>
                    <a:cubicBezTo>
                      <a:pt x="130" y="1"/>
                      <a:pt x="90" y="19"/>
                      <a:pt x="54" y="54"/>
                    </a:cubicBezTo>
                    <a:cubicBezTo>
                      <a:pt x="0" y="108"/>
                      <a:pt x="0" y="215"/>
                      <a:pt x="54" y="268"/>
                    </a:cubicBezTo>
                    <a:cubicBezTo>
                      <a:pt x="90" y="304"/>
                      <a:pt x="130" y="322"/>
                      <a:pt x="170" y="322"/>
                    </a:cubicBezTo>
                    <a:cubicBezTo>
                      <a:pt x="210" y="322"/>
                      <a:pt x="250" y="304"/>
                      <a:pt x="286" y="268"/>
                    </a:cubicBezTo>
                    <a:cubicBezTo>
                      <a:pt x="339" y="215"/>
                      <a:pt x="339" y="108"/>
                      <a:pt x="286" y="54"/>
                    </a:cubicBezTo>
                    <a:cubicBezTo>
                      <a:pt x="250" y="19"/>
                      <a:pt x="210"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3"/>
              <p:cNvSpPr/>
              <p:nvPr/>
            </p:nvSpPr>
            <p:spPr>
              <a:xfrm>
                <a:off x="4654193" y="1966936"/>
                <a:ext cx="14553" cy="12872"/>
              </a:xfrm>
              <a:custGeom>
                <a:rect b="b" l="l" r="r" t="t"/>
                <a:pathLst>
                  <a:path extrusionOk="0" h="314" w="357">
                    <a:moveTo>
                      <a:pt x="179" y="0"/>
                    </a:moveTo>
                    <a:cubicBezTo>
                      <a:pt x="117" y="0"/>
                      <a:pt x="62" y="34"/>
                      <a:pt x="36" y="86"/>
                    </a:cubicBezTo>
                    <a:cubicBezTo>
                      <a:pt x="0" y="175"/>
                      <a:pt x="36" y="264"/>
                      <a:pt x="125" y="300"/>
                    </a:cubicBezTo>
                    <a:cubicBezTo>
                      <a:pt x="143" y="309"/>
                      <a:pt x="163" y="314"/>
                      <a:pt x="183" y="314"/>
                    </a:cubicBezTo>
                    <a:cubicBezTo>
                      <a:pt x="239" y="314"/>
                      <a:pt x="295" y="277"/>
                      <a:pt x="321" y="211"/>
                    </a:cubicBezTo>
                    <a:cubicBezTo>
                      <a:pt x="357" y="139"/>
                      <a:pt x="321" y="50"/>
                      <a:pt x="250" y="14"/>
                    </a:cubicBezTo>
                    <a:cubicBezTo>
                      <a:pt x="226" y="5"/>
                      <a:pt x="202"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3"/>
              <p:cNvSpPr/>
              <p:nvPr/>
            </p:nvSpPr>
            <p:spPr>
              <a:xfrm>
                <a:off x="4621460" y="1792136"/>
                <a:ext cx="14553" cy="12872"/>
              </a:xfrm>
              <a:custGeom>
                <a:rect b="b" l="l" r="r" t="t"/>
                <a:pathLst>
                  <a:path extrusionOk="0" h="314" w="357">
                    <a:moveTo>
                      <a:pt x="174" y="0"/>
                    </a:moveTo>
                    <a:cubicBezTo>
                      <a:pt x="118" y="0"/>
                      <a:pt x="62" y="37"/>
                      <a:pt x="36" y="103"/>
                    </a:cubicBezTo>
                    <a:cubicBezTo>
                      <a:pt x="0" y="175"/>
                      <a:pt x="36" y="264"/>
                      <a:pt x="125" y="300"/>
                    </a:cubicBezTo>
                    <a:cubicBezTo>
                      <a:pt x="144" y="309"/>
                      <a:pt x="165" y="314"/>
                      <a:pt x="185" y="314"/>
                    </a:cubicBezTo>
                    <a:cubicBezTo>
                      <a:pt x="240" y="314"/>
                      <a:pt x="295" y="280"/>
                      <a:pt x="321" y="228"/>
                    </a:cubicBezTo>
                    <a:cubicBezTo>
                      <a:pt x="357" y="139"/>
                      <a:pt x="321" y="50"/>
                      <a:pt x="232" y="14"/>
                    </a:cubicBezTo>
                    <a:cubicBezTo>
                      <a:pt x="214" y="5"/>
                      <a:pt x="194"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3"/>
              <p:cNvSpPr/>
              <p:nvPr/>
            </p:nvSpPr>
            <p:spPr>
              <a:xfrm>
                <a:off x="4353804" y="1716624"/>
                <a:ext cx="436430" cy="438892"/>
              </a:xfrm>
              <a:custGeom>
                <a:rect b="b" l="l" r="r" t="t"/>
                <a:pathLst>
                  <a:path extrusionOk="0" h="10706" w="10706">
                    <a:moveTo>
                      <a:pt x="5353" y="322"/>
                    </a:moveTo>
                    <a:cubicBezTo>
                      <a:pt x="8136" y="322"/>
                      <a:pt x="10402" y="2570"/>
                      <a:pt x="10402" y="5353"/>
                    </a:cubicBezTo>
                    <a:cubicBezTo>
                      <a:pt x="10402" y="8137"/>
                      <a:pt x="8136" y="10385"/>
                      <a:pt x="5353" y="10385"/>
                    </a:cubicBezTo>
                    <a:cubicBezTo>
                      <a:pt x="2587" y="10385"/>
                      <a:pt x="321" y="8137"/>
                      <a:pt x="321" y="5353"/>
                    </a:cubicBezTo>
                    <a:cubicBezTo>
                      <a:pt x="321" y="2570"/>
                      <a:pt x="2587" y="322"/>
                      <a:pt x="5353" y="322"/>
                    </a:cubicBezTo>
                    <a:close/>
                    <a:moveTo>
                      <a:pt x="5353" y="0"/>
                    </a:moveTo>
                    <a:cubicBezTo>
                      <a:pt x="3925" y="0"/>
                      <a:pt x="2587" y="554"/>
                      <a:pt x="1570" y="1571"/>
                    </a:cubicBezTo>
                    <a:cubicBezTo>
                      <a:pt x="571" y="2570"/>
                      <a:pt x="0" y="3926"/>
                      <a:pt x="0" y="5353"/>
                    </a:cubicBezTo>
                    <a:cubicBezTo>
                      <a:pt x="0" y="6781"/>
                      <a:pt x="571" y="8119"/>
                      <a:pt x="1570" y="9136"/>
                    </a:cubicBezTo>
                    <a:cubicBezTo>
                      <a:pt x="2587" y="10153"/>
                      <a:pt x="3925" y="10706"/>
                      <a:pt x="5353" y="10706"/>
                    </a:cubicBezTo>
                    <a:cubicBezTo>
                      <a:pt x="6780" y="10706"/>
                      <a:pt x="8136" y="10153"/>
                      <a:pt x="9135" y="9136"/>
                    </a:cubicBezTo>
                    <a:cubicBezTo>
                      <a:pt x="10153" y="8119"/>
                      <a:pt x="10706" y="6781"/>
                      <a:pt x="10706" y="5353"/>
                    </a:cubicBezTo>
                    <a:cubicBezTo>
                      <a:pt x="10706" y="3926"/>
                      <a:pt x="10153" y="2570"/>
                      <a:pt x="9135" y="1571"/>
                    </a:cubicBezTo>
                    <a:cubicBezTo>
                      <a:pt x="8136" y="554"/>
                      <a:pt x="6780" y="0"/>
                      <a:pt x="5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3"/>
              <p:cNvSpPr/>
              <p:nvPr/>
            </p:nvSpPr>
            <p:spPr>
              <a:xfrm>
                <a:off x="4379975" y="1742204"/>
                <a:ext cx="384822" cy="387731"/>
              </a:xfrm>
              <a:custGeom>
                <a:rect b="b" l="l" r="r" t="t"/>
                <a:pathLst>
                  <a:path extrusionOk="0" h="9458" w="9440">
                    <a:moveTo>
                      <a:pt x="4711" y="1"/>
                    </a:moveTo>
                    <a:cubicBezTo>
                      <a:pt x="3569" y="1"/>
                      <a:pt x="2480" y="411"/>
                      <a:pt x="1606" y="1161"/>
                    </a:cubicBezTo>
                    <a:cubicBezTo>
                      <a:pt x="1553" y="1214"/>
                      <a:pt x="1535" y="1321"/>
                      <a:pt x="1606" y="1393"/>
                    </a:cubicBezTo>
                    <a:cubicBezTo>
                      <a:pt x="1637" y="1424"/>
                      <a:pt x="1680" y="1443"/>
                      <a:pt x="1725" y="1443"/>
                    </a:cubicBezTo>
                    <a:cubicBezTo>
                      <a:pt x="1757" y="1443"/>
                      <a:pt x="1790" y="1433"/>
                      <a:pt x="1820" y="1410"/>
                    </a:cubicBezTo>
                    <a:cubicBezTo>
                      <a:pt x="2623" y="697"/>
                      <a:pt x="3658" y="322"/>
                      <a:pt x="4711" y="322"/>
                    </a:cubicBezTo>
                    <a:cubicBezTo>
                      <a:pt x="7155" y="322"/>
                      <a:pt x="9136" y="2303"/>
                      <a:pt x="9136" y="4729"/>
                    </a:cubicBezTo>
                    <a:cubicBezTo>
                      <a:pt x="9136" y="7156"/>
                      <a:pt x="7155" y="9136"/>
                      <a:pt x="4711" y="9136"/>
                    </a:cubicBezTo>
                    <a:cubicBezTo>
                      <a:pt x="2284" y="9136"/>
                      <a:pt x="304" y="7156"/>
                      <a:pt x="304" y="4729"/>
                    </a:cubicBezTo>
                    <a:cubicBezTo>
                      <a:pt x="304" y="3659"/>
                      <a:pt x="696" y="2642"/>
                      <a:pt x="1392" y="1839"/>
                    </a:cubicBezTo>
                    <a:cubicBezTo>
                      <a:pt x="1446" y="1767"/>
                      <a:pt x="1446" y="1660"/>
                      <a:pt x="1374" y="1607"/>
                    </a:cubicBezTo>
                    <a:cubicBezTo>
                      <a:pt x="1341" y="1582"/>
                      <a:pt x="1304" y="1569"/>
                      <a:pt x="1269" y="1569"/>
                    </a:cubicBezTo>
                    <a:cubicBezTo>
                      <a:pt x="1228" y="1569"/>
                      <a:pt x="1189" y="1586"/>
                      <a:pt x="1160" y="1625"/>
                    </a:cubicBezTo>
                    <a:cubicBezTo>
                      <a:pt x="411" y="2481"/>
                      <a:pt x="0" y="3587"/>
                      <a:pt x="0" y="4729"/>
                    </a:cubicBezTo>
                    <a:cubicBezTo>
                      <a:pt x="0" y="5996"/>
                      <a:pt x="482" y="7174"/>
                      <a:pt x="1374" y="8066"/>
                    </a:cubicBezTo>
                    <a:cubicBezTo>
                      <a:pt x="2266" y="8958"/>
                      <a:pt x="3462" y="9457"/>
                      <a:pt x="4711" y="9457"/>
                    </a:cubicBezTo>
                    <a:cubicBezTo>
                      <a:pt x="5978" y="9457"/>
                      <a:pt x="7173" y="8958"/>
                      <a:pt x="8065" y="8066"/>
                    </a:cubicBezTo>
                    <a:cubicBezTo>
                      <a:pt x="8957" y="7174"/>
                      <a:pt x="9439" y="5996"/>
                      <a:pt x="9439" y="4729"/>
                    </a:cubicBezTo>
                    <a:cubicBezTo>
                      <a:pt x="9439" y="3462"/>
                      <a:pt x="8957" y="2285"/>
                      <a:pt x="8065" y="1393"/>
                    </a:cubicBezTo>
                    <a:cubicBezTo>
                      <a:pt x="7173" y="500"/>
                      <a:pt x="5978" y="1"/>
                      <a:pt x="4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3"/>
              <p:cNvSpPr/>
              <p:nvPr/>
            </p:nvSpPr>
            <p:spPr>
              <a:xfrm>
                <a:off x="4403985" y="1767088"/>
                <a:ext cx="337534" cy="337963"/>
              </a:xfrm>
              <a:custGeom>
                <a:rect b="b" l="l" r="r" t="t"/>
                <a:pathLst>
                  <a:path extrusionOk="0" h="8244" w="8280">
                    <a:moveTo>
                      <a:pt x="4122" y="2838"/>
                    </a:moveTo>
                    <a:cubicBezTo>
                      <a:pt x="4836" y="2838"/>
                      <a:pt x="5407" y="3426"/>
                      <a:pt x="5407" y="4122"/>
                    </a:cubicBezTo>
                    <a:cubicBezTo>
                      <a:pt x="5407" y="4818"/>
                      <a:pt x="4836" y="5389"/>
                      <a:pt x="4122" y="5389"/>
                    </a:cubicBezTo>
                    <a:cubicBezTo>
                      <a:pt x="3426" y="5389"/>
                      <a:pt x="2855" y="4818"/>
                      <a:pt x="2855" y="4122"/>
                    </a:cubicBezTo>
                    <a:cubicBezTo>
                      <a:pt x="2855" y="3426"/>
                      <a:pt x="3426" y="2838"/>
                      <a:pt x="4122" y="2838"/>
                    </a:cubicBezTo>
                    <a:close/>
                    <a:moveTo>
                      <a:pt x="6691" y="1392"/>
                    </a:moveTo>
                    <a:cubicBezTo>
                      <a:pt x="6727" y="1392"/>
                      <a:pt x="6780" y="1410"/>
                      <a:pt x="6798" y="1446"/>
                    </a:cubicBezTo>
                    <a:cubicBezTo>
                      <a:pt x="8279" y="2927"/>
                      <a:pt x="8279" y="5318"/>
                      <a:pt x="6798" y="6799"/>
                    </a:cubicBezTo>
                    <a:cubicBezTo>
                      <a:pt x="6780" y="6816"/>
                      <a:pt x="6727" y="6834"/>
                      <a:pt x="6691" y="6834"/>
                    </a:cubicBezTo>
                    <a:cubicBezTo>
                      <a:pt x="6655" y="6834"/>
                      <a:pt x="6620" y="6816"/>
                      <a:pt x="6584" y="6799"/>
                    </a:cubicBezTo>
                    <a:cubicBezTo>
                      <a:pt x="6513" y="6727"/>
                      <a:pt x="6513" y="6638"/>
                      <a:pt x="6584" y="6567"/>
                    </a:cubicBezTo>
                    <a:cubicBezTo>
                      <a:pt x="7494" y="5657"/>
                      <a:pt x="7815" y="4336"/>
                      <a:pt x="7441" y="3105"/>
                    </a:cubicBezTo>
                    <a:cubicBezTo>
                      <a:pt x="7423" y="3052"/>
                      <a:pt x="7405" y="3016"/>
                      <a:pt x="7351" y="2998"/>
                    </a:cubicBezTo>
                    <a:cubicBezTo>
                      <a:pt x="7334" y="2989"/>
                      <a:pt x="7316" y="2985"/>
                      <a:pt x="7296" y="2985"/>
                    </a:cubicBezTo>
                    <a:cubicBezTo>
                      <a:pt x="7276" y="2985"/>
                      <a:pt x="7253" y="2989"/>
                      <a:pt x="7226" y="2998"/>
                    </a:cubicBezTo>
                    <a:lnTo>
                      <a:pt x="6655" y="3248"/>
                    </a:lnTo>
                    <a:cubicBezTo>
                      <a:pt x="6584" y="3266"/>
                      <a:pt x="6531" y="3355"/>
                      <a:pt x="6566" y="3426"/>
                    </a:cubicBezTo>
                    <a:cubicBezTo>
                      <a:pt x="6620" y="3658"/>
                      <a:pt x="6655" y="3890"/>
                      <a:pt x="6655" y="4122"/>
                    </a:cubicBezTo>
                    <a:cubicBezTo>
                      <a:pt x="6655" y="4211"/>
                      <a:pt x="6584" y="4283"/>
                      <a:pt x="6495" y="4283"/>
                    </a:cubicBezTo>
                    <a:cubicBezTo>
                      <a:pt x="6406" y="4283"/>
                      <a:pt x="6352" y="4211"/>
                      <a:pt x="6352" y="4122"/>
                    </a:cubicBezTo>
                    <a:cubicBezTo>
                      <a:pt x="6352" y="3640"/>
                      <a:pt x="6192" y="3194"/>
                      <a:pt x="5906" y="2820"/>
                    </a:cubicBezTo>
                    <a:cubicBezTo>
                      <a:pt x="5888" y="2766"/>
                      <a:pt x="5853" y="2748"/>
                      <a:pt x="5799" y="2748"/>
                    </a:cubicBezTo>
                    <a:cubicBezTo>
                      <a:pt x="5746" y="2748"/>
                      <a:pt x="5710" y="2766"/>
                      <a:pt x="5674" y="2802"/>
                    </a:cubicBezTo>
                    <a:lnTo>
                      <a:pt x="5353" y="3105"/>
                    </a:lnTo>
                    <a:cubicBezTo>
                      <a:pt x="5282" y="3034"/>
                      <a:pt x="5210" y="2962"/>
                      <a:pt x="5139" y="2891"/>
                    </a:cubicBezTo>
                    <a:lnTo>
                      <a:pt x="5460" y="2570"/>
                    </a:lnTo>
                    <a:cubicBezTo>
                      <a:pt x="5496" y="2534"/>
                      <a:pt x="5496" y="2498"/>
                      <a:pt x="5496" y="2445"/>
                    </a:cubicBezTo>
                    <a:cubicBezTo>
                      <a:pt x="5496" y="2409"/>
                      <a:pt x="5478" y="2356"/>
                      <a:pt x="5442" y="2338"/>
                    </a:cubicBezTo>
                    <a:cubicBezTo>
                      <a:pt x="5050" y="2052"/>
                      <a:pt x="4604" y="1910"/>
                      <a:pt x="4122" y="1910"/>
                    </a:cubicBezTo>
                    <a:cubicBezTo>
                      <a:pt x="4033" y="1910"/>
                      <a:pt x="3979" y="1838"/>
                      <a:pt x="3979" y="1749"/>
                    </a:cubicBezTo>
                    <a:cubicBezTo>
                      <a:pt x="3979" y="1660"/>
                      <a:pt x="4033" y="1589"/>
                      <a:pt x="4122" y="1589"/>
                    </a:cubicBezTo>
                    <a:cubicBezTo>
                      <a:pt x="5032" y="1589"/>
                      <a:pt x="5888" y="2088"/>
                      <a:pt x="6334" y="2891"/>
                    </a:cubicBezTo>
                    <a:cubicBezTo>
                      <a:pt x="6358" y="2939"/>
                      <a:pt x="6406" y="2962"/>
                      <a:pt x="6456" y="2962"/>
                    </a:cubicBezTo>
                    <a:cubicBezTo>
                      <a:pt x="6481" y="2962"/>
                      <a:pt x="6507" y="2956"/>
                      <a:pt x="6531" y="2945"/>
                    </a:cubicBezTo>
                    <a:lnTo>
                      <a:pt x="7119" y="2713"/>
                    </a:lnTo>
                    <a:cubicBezTo>
                      <a:pt x="7155" y="2695"/>
                      <a:pt x="7191" y="2659"/>
                      <a:pt x="7209" y="2623"/>
                    </a:cubicBezTo>
                    <a:cubicBezTo>
                      <a:pt x="7209" y="2570"/>
                      <a:pt x="7209" y="2534"/>
                      <a:pt x="7191" y="2498"/>
                    </a:cubicBezTo>
                    <a:cubicBezTo>
                      <a:pt x="7030" y="2195"/>
                      <a:pt x="6834" y="1910"/>
                      <a:pt x="6584" y="1660"/>
                    </a:cubicBezTo>
                    <a:cubicBezTo>
                      <a:pt x="6513" y="1606"/>
                      <a:pt x="6513" y="1499"/>
                      <a:pt x="6584" y="1446"/>
                    </a:cubicBezTo>
                    <a:cubicBezTo>
                      <a:pt x="6620" y="1410"/>
                      <a:pt x="6655" y="1392"/>
                      <a:pt x="6691" y="1392"/>
                    </a:cubicBezTo>
                    <a:close/>
                    <a:moveTo>
                      <a:pt x="4122" y="340"/>
                    </a:moveTo>
                    <a:cubicBezTo>
                      <a:pt x="4211" y="340"/>
                      <a:pt x="4282" y="411"/>
                      <a:pt x="4282" y="500"/>
                    </a:cubicBezTo>
                    <a:cubicBezTo>
                      <a:pt x="4282" y="589"/>
                      <a:pt x="4211" y="643"/>
                      <a:pt x="4122" y="643"/>
                    </a:cubicBezTo>
                    <a:cubicBezTo>
                      <a:pt x="2213" y="643"/>
                      <a:pt x="660" y="2213"/>
                      <a:pt x="660" y="4122"/>
                    </a:cubicBezTo>
                    <a:cubicBezTo>
                      <a:pt x="660" y="4925"/>
                      <a:pt x="946" y="5710"/>
                      <a:pt x="1463" y="6335"/>
                    </a:cubicBezTo>
                    <a:cubicBezTo>
                      <a:pt x="1481" y="6370"/>
                      <a:pt x="1517" y="6388"/>
                      <a:pt x="1570" y="6388"/>
                    </a:cubicBezTo>
                    <a:cubicBezTo>
                      <a:pt x="1606" y="6388"/>
                      <a:pt x="1660" y="6370"/>
                      <a:pt x="1677" y="6335"/>
                    </a:cubicBezTo>
                    <a:lnTo>
                      <a:pt x="2123" y="5889"/>
                    </a:lnTo>
                    <a:cubicBezTo>
                      <a:pt x="2195" y="5835"/>
                      <a:pt x="2195" y="5746"/>
                      <a:pt x="2141" y="5692"/>
                    </a:cubicBezTo>
                    <a:cubicBezTo>
                      <a:pt x="1784" y="5228"/>
                      <a:pt x="1606" y="4693"/>
                      <a:pt x="1606" y="4122"/>
                    </a:cubicBezTo>
                    <a:cubicBezTo>
                      <a:pt x="1606" y="3444"/>
                      <a:pt x="1856" y="2802"/>
                      <a:pt x="2338" y="2338"/>
                    </a:cubicBezTo>
                    <a:cubicBezTo>
                      <a:pt x="2373" y="2302"/>
                      <a:pt x="2409" y="2284"/>
                      <a:pt x="2445" y="2284"/>
                    </a:cubicBezTo>
                    <a:cubicBezTo>
                      <a:pt x="2498" y="2284"/>
                      <a:pt x="2534" y="2302"/>
                      <a:pt x="2570" y="2338"/>
                    </a:cubicBezTo>
                    <a:cubicBezTo>
                      <a:pt x="2623" y="2391"/>
                      <a:pt x="2623" y="2498"/>
                      <a:pt x="2570" y="2552"/>
                    </a:cubicBezTo>
                    <a:cubicBezTo>
                      <a:pt x="2231" y="2891"/>
                      <a:pt x="2016" y="3319"/>
                      <a:pt x="1945" y="3783"/>
                    </a:cubicBezTo>
                    <a:cubicBezTo>
                      <a:pt x="1927" y="3837"/>
                      <a:pt x="1945" y="3872"/>
                      <a:pt x="1981" y="3908"/>
                    </a:cubicBezTo>
                    <a:cubicBezTo>
                      <a:pt x="1999" y="3944"/>
                      <a:pt x="2052" y="3962"/>
                      <a:pt x="2088" y="3979"/>
                    </a:cubicBezTo>
                    <a:lnTo>
                      <a:pt x="2552" y="3979"/>
                    </a:lnTo>
                    <a:cubicBezTo>
                      <a:pt x="2534" y="4015"/>
                      <a:pt x="2534" y="4069"/>
                      <a:pt x="2534" y="4122"/>
                    </a:cubicBezTo>
                    <a:cubicBezTo>
                      <a:pt x="2534" y="4176"/>
                      <a:pt x="2534" y="4229"/>
                      <a:pt x="2552" y="4283"/>
                    </a:cubicBezTo>
                    <a:lnTo>
                      <a:pt x="2088" y="4283"/>
                    </a:lnTo>
                    <a:cubicBezTo>
                      <a:pt x="2052" y="4283"/>
                      <a:pt x="1999" y="4301"/>
                      <a:pt x="1981" y="4336"/>
                    </a:cubicBezTo>
                    <a:cubicBezTo>
                      <a:pt x="1945" y="4372"/>
                      <a:pt x="1927" y="4408"/>
                      <a:pt x="1945" y="4461"/>
                    </a:cubicBezTo>
                    <a:cubicBezTo>
                      <a:pt x="2016" y="4979"/>
                      <a:pt x="2284" y="5443"/>
                      <a:pt x="2677" y="5799"/>
                    </a:cubicBezTo>
                    <a:cubicBezTo>
                      <a:pt x="3087" y="6138"/>
                      <a:pt x="3604" y="6335"/>
                      <a:pt x="4122" y="6335"/>
                    </a:cubicBezTo>
                    <a:cubicBezTo>
                      <a:pt x="4211" y="6335"/>
                      <a:pt x="4282" y="6406"/>
                      <a:pt x="4282" y="6495"/>
                    </a:cubicBezTo>
                    <a:cubicBezTo>
                      <a:pt x="4282" y="6584"/>
                      <a:pt x="4211" y="6656"/>
                      <a:pt x="4122" y="6656"/>
                    </a:cubicBezTo>
                    <a:cubicBezTo>
                      <a:pt x="3551" y="6656"/>
                      <a:pt x="3016" y="6460"/>
                      <a:pt x="2570" y="6103"/>
                    </a:cubicBezTo>
                    <a:cubicBezTo>
                      <a:pt x="2540" y="6080"/>
                      <a:pt x="2507" y="6070"/>
                      <a:pt x="2474" y="6070"/>
                    </a:cubicBezTo>
                    <a:cubicBezTo>
                      <a:pt x="2430" y="6070"/>
                      <a:pt x="2387" y="6089"/>
                      <a:pt x="2355" y="6121"/>
                    </a:cubicBezTo>
                    <a:lnTo>
                      <a:pt x="1909" y="6567"/>
                    </a:lnTo>
                    <a:cubicBezTo>
                      <a:pt x="1874" y="6602"/>
                      <a:pt x="1856" y="6638"/>
                      <a:pt x="1856" y="6674"/>
                    </a:cubicBezTo>
                    <a:cubicBezTo>
                      <a:pt x="1856" y="6727"/>
                      <a:pt x="1891" y="6763"/>
                      <a:pt x="1927" y="6799"/>
                    </a:cubicBezTo>
                    <a:cubicBezTo>
                      <a:pt x="2534" y="7316"/>
                      <a:pt x="3319" y="7584"/>
                      <a:pt x="4122" y="7584"/>
                    </a:cubicBezTo>
                    <a:cubicBezTo>
                      <a:pt x="4211" y="7584"/>
                      <a:pt x="4282" y="7655"/>
                      <a:pt x="4282" y="7744"/>
                    </a:cubicBezTo>
                    <a:cubicBezTo>
                      <a:pt x="4282" y="7833"/>
                      <a:pt x="4211" y="7905"/>
                      <a:pt x="4122" y="7905"/>
                    </a:cubicBezTo>
                    <a:cubicBezTo>
                      <a:pt x="2034" y="7905"/>
                      <a:pt x="339" y="6210"/>
                      <a:pt x="339" y="4122"/>
                    </a:cubicBezTo>
                    <a:cubicBezTo>
                      <a:pt x="339" y="2035"/>
                      <a:pt x="2034" y="340"/>
                      <a:pt x="4122" y="340"/>
                    </a:cubicBezTo>
                    <a:close/>
                    <a:moveTo>
                      <a:pt x="4122" y="1"/>
                    </a:moveTo>
                    <a:cubicBezTo>
                      <a:pt x="1856" y="1"/>
                      <a:pt x="0" y="1838"/>
                      <a:pt x="0" y="4122"/>
                    </a:cubicBezTo>
                    <a:cubicBezTo>
                      <a:pt x="0" y="6388"/>
                      <a:pt x="1856" y="8244"/>
                      <a:pt x="4122" y="8244"/>
                    </a:cubicBezTo>
                    <a:cubicBezTo>
                      <a:pt x="4336" y="8244"/>
                      <a:pt x="4550" y="8083"/>
                      <a:pt x="4586" y="7869"/>
                    </a:cubicBezTo>
                    <a:cubicBezTo>
                      <a:pt x="4657" y="7566"/>
                      <a:pt x="4425" y="7298"/>
                      <a:pt x="4122" y="7298"/>
                    </a:cubicBezTo>
                    <a:cubicBezTo>
                      <a:pt x="3444" y="7298"/>
                      <a:pt x="2784" y="7084"/>
                      <a:pt x="2248" y="6674"/>
                    </a:cubicBezTo>
                    <a:lnTo>
                      <a:pt x="2462" y="6460"/>
                    </a:lnTo>
                    <a:cubicBezTo>
                      <a:pt x="2944" y="6799"/>
                      <a:pt x="3515" y="6977"/>
                      <a:pt x="4122" y="6977"/>
                    </a:cubicBezTo>
                    <a:cubicBezTo>
                      <a:pt x="4354" y="6977"/>
                      <a:pt x="4550" y="6834"/>
                      <a:pt x="4586" y="6602"/>
                    </a:cubicBezTo>
                    <a:cubicBezTo>
                      <a:pt x="4657" y="6299"/>
                      <a:pt x="4425" y="6031"/>
                      <a:pt x="4122" y="6031"/>
                    </a:cubicBezTo>
                    <a:cubicBezTo>
                      <a:pt x="3248" y="6031"/>
                      <a:pt x="2480" y="5425"/>
                      <a:pt x="2266" y="4586"/>
                    </a:cubicBezTo>
                    <a:lnTo>
                      <a:pt x="2605" y="4586"/>
                    </a:lnTo>
                    <a:cubicBezTo>
                      <a:pt x="2809" y="5243"/>
                      <a:pt x="3409" y="5722"/>
                      <a:pt x="4132" y="5722"/>
                    </a:cubicBezTo>
                    <a:cubicBezTo>
                      <a:pt x="4233" y="5722"/>
                      <a:pt x="4337" y="5712"/>
                      <a:pt x="4443" y="5692"/>
                    </a:cubicBezTo>
                    <a:cubicBezTo>
                      <a:pt x="5067" y="5567"/>
                      <a:pt x="5567" y="5086"/>
                      <a:pt x="5692" y="4461"/>
                    </a:cubicBezTo>
                    <a:cubicBezTo>
                      <a:pt x="5781" y="4069"/>
                      <a:pt x="5710" y="3694"/>
                      <a:pt x="5549" y="3373"/>
                    </a:cubicBezTo>
                    <a:lnTo>
                      <a:pt x="5781" y="3141"/>
                    </a:lnTo>
                    <a:cubicBezTo>
                      <a:pt x="5960" y="3444"/>
                      <a:pt x="6049" y="3765"/>
                      <a:pt x="6049" y="4122"/>
                    </a:cubicBezTo>
                    <a:cubicBezTo>
                      <a:pt x="6049" y="4318"/>
                      <a:pt x="6209" y="4533"/>
                      <a:pt x="6406" y="4586"/>
                    </a:cubicBezTo>
                    <a:cubicBezTo>
                      <a:pt x="6443" y="4594"/>
                      <a:pt x="6480" y="4598"/>
                      <a:pt x="6516" y="4598"/>
                    </a:cubicBezTo>
                    <a:cubicBezTo>
                      <a:pt x="6786" y="4598"/>
                      <a:pt x="6994" y="4374"/>
                      <a:pt x="6994" y="4122"/>
                    </a:cubicBezTo>
                    <a:cubicBezTo>
                      <a:pt x="6994" y="3908"/>
                      <a:pt x="6959" y="3694"/>
                      <a:pt x="6923" y="3480"/>
                    </a:cubicBezTo>
                    <a:lnTo>
                      <a:pt x="7209" y="3355"/>
                    </a:lnTo>
                    <a:lnTo>
                      <a:pt x="7209" y="3355"/>
                    </a:lnTo>
                    <a:cubicBezTo>
                      <a:pt x="7476" y="4443"/>
                      <a:pt x="7173" y="5585"/>
                      <a:pt x="6370" y="6370"/>
                    </a:cubicBezTo>
                    <a:cubicBezTo>
                      <a:pt x="6281" y="6460"/>
                      <a:pt x="6245" y="6584"/>
                      <a:pt x="6245" y="6709"/>
                    </a:cubicBezTo>
                    <a:cubicBezTo>
                      <a:pt x="6245" y="6834"/>
                      <a:pt x="6281" y="6941"/>
                      <a:pt x="6370" y="7031"/>
                    </a:cubicBezTo>
                    <a:cubicBezTo>
                      <a:pt x="6477" y="7138"/>
                      <a:pt x="6584" y="7173"/>
                      <a:pt x="6709" y="7173"/>
                    </a:cubicBezTo>
                    <a:cubicBezTo>
                      <a:pt x="6834" y="7173"/>
                      <a:pt x="6959" y="7138"/>
                      <a:pt x="7048" y="7031"/>
                    </a:cubicBezTo>
                    <a:cubicBezTo>
                      <a:pt x="7833" y="6263"/>
                      <a:pt x="8261" y="5228"/>
                      <a:pt x="8261" y="4122"/>
                    </a:cubicBezTo>
                    <a:cubicBezTo>
                      <a:pt x="8261" y="3016"/>
                      <a:pt x="7833" y="1981"/>
                      <a:pt x="7048" y="1196"/>
                    </a:cubicBezTo>
                    <a:cubicBezTo>
                      <a:pt x="6959" y="1107"/>
                      <a:pt x="6838" y="1062"/>
                      <a:pt x="6716" y="1062"/>
                    </a:cubicBezTo>
                    <a:cubicBezTo>
                      <a:pt x="6593" y="1062"/>
                      <a:pt x="6468" y="1107"/>
                      <a:pt x="6370" y="1196"/>
                    </a:cubicBezTo>
                    <a:cubicBezTo>
                      <a:pt x="6192" y="1392"/>
                      <a:pt x="6192" y="1696"/>
                      <a:pt x="6370" y="1874"/>
                    </a:cubicBezTo>
                    <a:cubicBezTo>
                      <a:pt x="6566" y="2052"/>
                      <a:pt x="6709" y="2267"/>
                      <a:pt x="6852" y="2481"/>
                    </a:cubicBezTo>
                    <a:lnTo>
                      <a:pt x="6548" y="2606"/>
                    </a:lnTo>
                    <a:cubicBezTo>
                      <a:pt x="6031" y="1767"/>
                      <a:pt x="5121" y="1267"/>
                      <a:pt x="4140" y="1250"/>
                    </a:cubicBezTo>
                    <a:cubicBezTo>
                      <a:pt x="3908" y="1250"/>
                      <a:pt x="3711" y="1410"/>
                      <a:pt x="3658" y="1642"/>
                    </a:cubicBezTo>
                    <a:cubicBezTo>
                      <a:pt x="3604" y="1945"/>
                      <a:pt x="3836" y="2213"/>
                      <a:pt x="4122" y="2213"/>
                    </a:cubicBezTo>
                    <a:cubicBezTo>
                      <a:pt x="4479" y="2213"/>
                      <a:pt x="4818" y="2302"/>
                      <a:pt x="5103" y="2481"/>
                    </a:cubicBezTo>
                    <a:lnTo>
                      <a:pt x="4871" y="2713"/>
                    </a:lnTo>
                    <a:cubicBezTo>
                      <a:pt x="4657" y="2588"/>
                      <a:pt x="4389" y="2516"/>
                      <a:pt x="4122" y="2516"/>
                    </a:cubicBezTo>
                    <a:cubicBezTo>
                      <a:pt x="3408" y="2516"/>
                      <a:pt x="2801" y="2998"/>
                      <a:pt x="2605" y="3640"/>
                    </a:cubicBezTo>
                    <a:lnTo>
                      <a:pt x="2266" y="3640"/>
                    </a:lnTo>
                    <a:cubicBezTo>
                      <a:pt x="2355" y="3319"/>
                      <a:pt x="2534" y="3016"/>
                      <a:pt x="2766" y="2766"/>
                    </a:cubicBezTo>
                    <a:cubicBezTo>
                      <a:pt x="2962" y="2588"/>
                      <a:pt x="2962" y="2284"/>
                      <a:pt x="2766" y="2088"/>
                    </a:cubicBezTo>
                    <a:cubicBezTo>
                      <a:pt x="2677" y="1999"/>
                      <a:pt x="2570" y="1963"/>
                      <a:pt x="2445" y="1963"/>
                    </a:cubicBezTo>
                    <a:cubicBezTo>
                      <a:pt x="2320" y="1963"/>
                      <a:pt x="2195" y="1999"/>
                      <a:pt x="2106" y="2088"/>
                    </a:cubicBezTo>
                    <a:cubicBezTo>
                      <a:pt x="1570" y="2641"/>
                      <a:pt x="1267" y="3355"/>
                      <a:pt x="1267" y="4122"/>
                    </a:cubicBezTo>
                    <a:cubicBezTo>
                      <a:pt x="1267" y="4729"/>
                      <a:pt x="1445" y="5300"/>
                      <a:pt x="1802" y="5782"/>
                    </a:cubicBezTo>
                    <a:lnTo>
                      <a:pt x="1570" y="6013"/>
                    </a:lnTo>
                    <a:cubicBezTo>
                      <a:pt x="1160" y="5460"/>
                      <a:pt x="946" y="4800"/>
                      <a:pt x="946" y="4122"/>
                    </a:cubicBezTo>
                    <a:cubicBezTo>
                      <a:pt x="946" y="2374"/>
                      <a:pt x="2373" y="946"/>
                      <a:pt x="4122" y="946"/>
                    </a:cubicBezTo>
                    <a:cubicBezTo>
                      <a:pt x="4336" y="946"/>
                      <a:pt x="4532" y="803"/>
                      <a:pt x="4586" y="589"/>
                    </a:cubicBezTo>
                    <a:cubicBezTo>
                      <a:pt x="4675" y="286"/>
                      <a:pt x="4425" y="1"/>
                      <a:pt x="41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3"/>
              <p:cNvSpPr/>
              <p:nvPr/>
            </p:nvSpPr>
            <p:spPr>
              <a:xfrm>
                <a:off x="4606907" y="2054008"/>
                <a:ext cx="43659" cy="38617"/>
              </a:xfrm>
              <a:custGeom>
                <a:rect b="b" l="l" r="r" t="t"/>
                <a:pathLst>
                  <a:path extrusionOk="0" h="942" w="1071">
                    <a:moveTo>
                      <a:pt x="536" y="317"/>
                    </a:moveTo>
                    <a:cubicBezTo>
                      <a:pt x="553" y="317"/>
                      <a:pt x="571" y="317"/>
                      <a:pt x="589" y="335"/>
                    </a:cubicBezTo>
                    <a:cubicBezTo>
                      <a:pt x="643" y="335"/>
                      <a:pt x="660" y="371"/>
                      <a:pt x="678" y="406"/>
                    </a:cubicBezTo>
                    <a:cubicBezTo>
                      <a:pt x="696" y="460"/>
                      <a:pt x="696" y="495"/>
                      <a:pt x="678" y="531"/>
                    </a:cubicBezTo>
                    <a:cubicBezTo>
                      <a:pt x="660" y="567"/>
                      <a:pt x="643" y="602"/>
                      <a:pt x="589" y="620"/>
                    </a:cubicBezTo>
                    <a:cubicBezTo>
                      <a:pt x="571" y="630"/>
                      <a:pt x="551" y="634"/>
                      <a:pt x="531" y="634"/>
                    </a:cubicBezTo>
                    <a:cubicBezTo>
                      <a:pt x="475" y="634"/>
                      <a:pt x="419" y="597"/>
                      <a:pt x="393" y="531"/>
                    </a:cubicBezTo>
                    <a:cubicBezTo>
                      <a:pt x="357" y="460"/>
                      <a:pt x="393" y="353"/>
                      <a:pt x="482" y="335"/>
                    </a:cubicBezTo>
                    <a:cubicBezTo>
                      <a:pt x="500" y="317"/>
                      <a:pt x="518" y="317"/>
                      <a:pt x="536" y="317"/>
                    </a:cubicBezTo>
                    <a:close/>
                    <a:moveTo>
                      <a:pt x="526" y="0"/>
                    </a:moveTo>
                    <a:cubicBezTo>
                      <a:pt x="469" y="0"/>
                      <a:pt x="412" y="11"/>
                      <a:pt x="357" y="32"/>
                    </a:cubicBezTo>
                    <a:cubicBezTo>
                      <a:pt x="125" y="139"/>
                      <a:pt x="0" y="406"/>
                      <a:pt x="107" y="656"/>
                    </a:cubicBezTo>
                    <a:cubicBezTo>
                      <a:pt x="179" y="834"/>
                      <a:pt x="357" y="941"/>
                      <a:pt x="536" y="941"/>
                    </a:cubicBezTo>
                    <a:cubicBezTo>
                      <a:pt x="589" y="941"/>
                      <a:pt x="660" y="924"/>
                      <a:pt x="714" y="906"/>
                    </a:cubicBezTo>
                    <a:cubicBezTo>
                      <a:pt x="964" y="799"/>
                      <a:pt x="1071" y="531"/>
                      <a:pt x="964" y="299"/>
                    </a:cubicBezTo>
                    <a:cubicBezTo>
                      <a:pt x="896" y="108"/>
                      <a:pt x="712" y="0"/>
                      <a:pt x="5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4" name="Google Shape;2724;p63"/>
            <p:cNvSpPr/>
            <p:nvPr/>
          </p:nvSpPr>
          <p:spPr>
            <a:xfrm>
              <a:off x="4545802" y="1909708"/>
              <a:ext cx="53156" cy="52719"/>
            </a:xfrm>
            <a:custGeom>
              <a:rect b="b" l="l" r="r" t="t"/>
              <a:pathLst>
                <a:path extrusionOk="0" h="1286" w="1304">
                  <a:moveTo>
                    <a:pt x="643" y="304"/>
                  </a:moveTo>
                  <a:cubicBezTo>
                    <a:pt x="839" y="304"/>
                    <a:pt x="982" y="465"/>
                    <a:pt x="982" y="643"/>
                  </a:cubicBezTo>
                  <a:cubicBezTo>
                    <a:pt x="982" y="822"/>
                    <a:pt x="839" y="982"/>
                    <a:pt x="643" y="982"/>
                  </a:cubicBezTo>
                  <a:cubicBezTo>
                    <a:pt x="464" y="982"/>
                    <a:pt x="322" y="822"/>
                    <a:pt x="322" y="643"/>
                  </a:cubicBezTo>
                  <a:cubicBezTo>
                    <a:pt x="322" y="465"/>
                    <a:pt x="464" y="304"/>
                    <a:pt x="643" y="304"/>
                  </a:cubicBezTo>
                  <a:close/>
                  <a:moveTo>
                    <a:pt x="643" y="1"/>
                  </a:moveTo>
                  <a:cubicBezTo>
                    <a:pt x="286" y="1"/>
                    <a:pt x="0" y="286"/>
                    <a:pt x="0" y="643"/>
                  </a:cubicBezTo>
                  <a:cubicBezTo>
                    <a:pt x="0" y="1000"/>
                    <a:pt x="286" y="1286"/>
                    <a:pt x="643" y="1286"/>
                  </a:cubicBezTo>
                  <a:cubicBezTo>
                    <a:pt x="1000" y="1286"/>
                    <a:pt x="1303" y="1000"/>
                    <a:pt x="1303" y="643"/>
                  </a:cubicBezTo>
                  <a:cubicBezTo>
                    <a:pt x="1303" y="286"/>
                    <a:pt x="1000"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63"/>
          <p:cNvSpPr/>
          <p:nvPr/>
        </p:nvSpPr>
        <p:spPr>
          <a:xfrm>
            <a:off x="4297650" y="2512892"/>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3"/>
          <p:cNvSpPr/>
          <p:nvPr/>
        </p:nvSpPr>
        <p:spPr>
          <a:xfrm>
            <a:off x="4299230" y="2512945"/>
            <a:ext cx="545558" cy="548636"/>
          </a:xfrm>
          <a:custGeom>
            <a:rect b="b" l="l" r="r" t="t"/>
            <a:pathLst>
              <a:path extrusionOk="0" h="13383" w="13383">
                <a:moveTo>
                  <a:pt x="0" y="0"/>
                </a:moveTo>
                <a:lnTo>
                  <a:pt x="0" y="13382"/>
                </a:lnTo>
                <a:lnTo>
                  <a:pt x="13382" y="13382"/>
                </a:lnTo>
                <a:lnTo>
                  <a:pt x="133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6" name="Google Shape;2726;p63"/>
          <p:cNvGrpSpPr/>
          <p:nvPr/>
        </p:nvGrpSpPr>
        <p:grpSpPr>
          <a:xfrm>
            <a:off x="4353772" y="2567770"/>
            <a:ext cx="436458" cy="438886"/>
            <a:chOff x="4353772" y="2515991"/>
            <a:chExt cx="436458" cy="438886"/>
          </a:xfrm>
        </p:grpSpPr>
        <p:sp>
          <p:nvSpPr>
            <p:cNvPr id="2727" name="Google Shape;2727;p63"/>
            <p:cNvSpPr/>
            <p:nvPr/>
          </p:nvSpPr>
          <p:spPr>
            <a:xfrm>
              <a:off x="4379209" y="2541571"/>
              <a:ext cx="385544" cy="387725"/>
            </a:xfrm>
            <a:custGeom>
              <a:rect b="b" l="l" r="r" t="t"/>
              <a:pathLst>
                <a:path extrusionOk="0" h="9458" w="9458">
                  <a:moveTo>
                    <a:pt x="4729" y="1"/>
                  </a:moveTo>
                  <a:cubicBezTo>
                    <a:pt x="3587" y="1"/>
                    <a:pt x="2481" y="411"/>
                    <a:pt x="1625" y="1161"/>
                  </a:cubicBezTo>
                  <a:cubicBezTo>
                    <a:pt x="1553" y="1214"/>
                    <a:pt x="1553" y="1321"/>
                    <a:pt x="1607" y="1393"/>
                  </a:cubicBezTo>
                  <a:cubicBezTo>
                    <a:pt x="1638" y="1424"/>
                    <a:pt x="1687" y="1443"/>
                    <a:pt x="1733" y="1443"/>
                  </a:cubicBezTo>
                  <a:cubicBezTo>
                    <a:pt x="1767" y="1443"/>
                    <a:pt x="1798" y="1433"/>
                    <a:pt x="1821" y="1410"/>
                  </a:cubicBezTo>
                  <a:cubicBezTo>
                    <a:pt x="2624" y="697"/>
                    <a:pt x="3659" y="322"/>
                    <a:pt x="4729" y="322"/>
                  </a:cubicBezTo>
                  <a:cubicBezTo>
                    <a:pt x="7156" y="322"/>
                    <a:pt x="9136" y="2303"/>
                    <a:pt x="9136" y="4729"/>
                  </a:cubicBezTo>
                  <a:cubicBezTo>
                    <a:pt x="9136" y="7156"/>
                    <a:pt x="7156" y="9136"/>
                    <a:pt x="4729" y="9136"/>
                  </a:cubicBezTo>
                  <a:cubicBezTo>
                    <a:pt x="2303" y="9136"/>
                    <a:pt x="322" y="7156"/>
                    <a:pt x="322" y="4729"/>
                  </a:cubicBezTo>
                  <a:cubicBezTo>
                    <a:pt x="322" y="3659"/>
                    <a:pt x="697" y="2642"/>
                    <a:pt x="1393" y="1839"/>
                  </a:cubicBezTo>
                  <a:cubicBezTo>
                    <a:pt x="1464" y="1767"/>
                    <a:pt x="1446" y="1660"/>
                    <a:pt x="1393" y="1607"/>
                  </a:cubicBezTo>
                  <a:cubicBezTo>
                    <a:pt x="1360" y="1582"/>
                    <a:pt x="1319" y="1569"/>
                    <a:pt x="1279" y="1569"/>
                  </a:cubicBezTo>
                  <a:cubicBezTo>
                    <a:pt x="1233" y="1569"/>
                    <a:pt x="1189" y="1586"/>
                    <a:pt x="1161" y="1625"/>
                  </a:cubicBezTo>
                  <a:cubicBezTo>
                    <a:pt x="411" y="2481"/>
                    <a:pt x="1" y="3587"/>
                    <a:pt x="1" y="4729"/>
                  </a:cubicBezTo>
                  <a:cubicBezTo>
                    <a:pt x="1" y="5996"/>
                    <a:pt x="501" y="7174"/>
                    <a:pt x="1393" y="8066"/>
                  </a:cubicBezTo>
                  <a:cubicBezTo>
                    <a:pt x="2285" y="8958"/>
                    <a:pt x="3462" y="9457"/>
                    <a:pt x="4729" y="9457"/>
                  </a:cubicBezTo>
                  <a:cubicBezTo>
                    <a:pt x="5996" y="9457"/>
                    <a:pt x="7174" y="8958"/>
                    <a:pt x="8066" y="8066"/>
                  </a:cubicBezTo>
                  <a:cubicBezTo>
                    <a:pt x="8958" y="7174"/>
                    <a:pt x="9458" y="5996"/>
                    <a:pt x="9458" y="4729"/>
                  </a:cubicBezTo>
                  <a:cubicBezTo>
                    <a:pt x="9458" y="3462"/>
                    <a:pt x="8958" y="2285"/>
                    <a:pt x="8066" y="1393"/>
                  </a:cubicBezTo>
                  <a:cubicBezTo>
                    <a:pt x="7174" y="500"/>
                    <a:pt x="5996" y="1"/>
                    <a:pt x="47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3"/>
            <p:cNvSpPr/>
            <p:nvPr/>
          </p:nvSpPr>
          <p:spPr>
            <a:xfrm>
              <a:off x="4353772" y="2515991"/>
              <a:ext cx="436458" cy="438886"/>
            </a:xfrm>
            <a:custGeom>
              <a:rect b="b" l="l" r="r" t="t"/>
              <a:pathLst>
                <a:path extrusionOk="0" h="10706" w="10707">
                  <a:moveTo>
                    <a:pt x="5353" y="322"/>
                  </a:moveTo>
                  <a:cubicBezTo>
                    <a:pt x="8119" y="322"/>
                    <a:pt x="10385" y="2570"/>
                    <a:pt x="10385" y="5353"/>
                  </a:cubicBezTo>
                  <a:cubicBezTo>
                    <a:pt x="10385" y="8137"/>
                    <a:pt x="8119" y="10385"/>
                    <a:pt x="5353" y="10385"/>
                  </a:cubicBezTo>
                  <a:cubicBezTo>
                    <a:pt x="2570" y="10385"/>
                    <a:pt x="304" y="8137"/>
                    <a:pt x="304" y="5353"/>
                  </a:cubicBezTo>
                  <a:cubicBezTo>
                    <a:pt x="304" y="2570"/>
                    <a:pt x="2570" y="322"/>
                    <a:pt x="5353" y="322"/>
                  </a:cubicBezTo>
                  <a:close/>
                  <a:moveTo>
                    <a:pt x="5353" y="0"/>
                  </a:moveTo>
                  <a:cubicBezTo>
                    <a:pt x="3926" y="0"/>
                    <a:pt x="2570" y="554"/>
                    <a:pt x="1571" y="1571"/>
                  </a:cubicBezTo>
                  <a:cubicBezTo>
                    <a:pt x="554" y="2570"/>
                    <a:pt x="0" y="3926"/>
                    <a:pt x="0" y="5353"/>
                  </a:cubicBezTo>
                  <a:cubicBezTo>
                    <a:pt x="0" y="6781"/>
                    <a:pt x="554" y="8119"/>
                    <a:pt x="1571" y="9136"/>
                  </a:cubicBezTo>
                  <a:cubicBezTo>
                    <a:pt x="2570" y="10153"/>
                    <a:pt x="3926" y="10706"/>
                    <a:pt x="5353" y="10706"/>
                  </a:cubicBezTo>
                  <a:cubicBezTo>
                    <a:pt x="6781" y="10706"/>
                    <a:pt x="8119" y="10153"/>
                    <a:pt x="9136" y="9136"/>
                  </a:cubicBezTo>
                  <a:cubicBezTo>
                    <a:pt x="10153" y="8119"/>
                    <a:pt x="10706" y="6781"/>
                    <a:pt x="10706" y="5353"/>
                  </a:cubicBezTo>
                  <a:cubicBezTo>
                    <a:pt x="10706" y="3926"/>
                    <a:pt x="10153" y="2570"/>
                    <a:pt x="9136" y="1571"/>
                  </a:cubicBezTo>
                  <a:cubicBezTo>
                    <a:pt x="8119" y="554"/>
                    <a:pt x="6781" y="0"/>
                    <a:pt x="5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3"/>
            <p:cNvSpPr/>
            <p:nvPr/>
          </p:nvSpPr>
          <p:spPr>
            <a:xfrm>
              <a:off x="4430123" y="2592773"/>
              <a:ext cx="282983" cy="284583"/>
            </a:xfrm>
            <a:custGeom>
              <a:rect b="b" l="l" r="r" t="t"/>
              <a:pathLst>
                <a:path extrusionOk="0" h="6942" w="6942">
                  <a:moveTo>
                    <a:pt x="3480" y="322"/>
                  </a:moveTo>
                  <a:cubicBezTo>
                    <a:pt x="5211" y="322"/>
                    <a:pt x="6638" y="1732"/>
                    <a:pt x="6638" y="3480"/>
                  </a:cubicBezTo>
                  <a:cubicBezTo>
                    <a:pt x="6638" y="5211"/>
                    <a:pt x="5211" y="6638"/>
                    <a:pt x="3480" y="6638"/>
                  </a:cubicBezTo>
                  <a:cubicBezTo>
                    <a:pt x="1732" y="6638"/>
                    <a:pt x="322" y="5211"/>
                    <a:pt x="322" y="3480"/>
                  </a:cubicBezTo>
                  <a:cubicBezTo>
                    <a:pt x="322" y="1732"/>
                    <a:pt x="1732" y="322"/>
                    <a:pt x="3480" y="322"/>
                  </a:cubicBezTo>
                  <a:close/>
                  <a:moveTo>
                    <a:pt x="3480" y="1"/>
                  </a:moveTo>
                  <a:cubicBezTo>
                    <a:pt x="1571" y="1"/>
                    <a:pt x="1" y="1571"/>
                    <a:pt x="1" y="3480"/>
                  </a:cubicBezTo>
                  <a:cubicBezTo>
                    <a:pt x="1" y="5389"/>
                    <a:pt x="1571" y="6942"/>
                    <a:pt x="3480" y="6942"/>
                  </a:cubicBezTo>
                  <a:cubicBezTo>
                    <a:pt x="5389" y="6942"/>
                    <a:pt x="6942" y="5389"/>
                    <a:pt x="6942" y="3480"/>
                  </a:cubicBezTo>
                  <a:cubicBezTo>
                    <a:pt x="6942" y="1571"/>
                    <a:pt x="5389" y="1"/>
                    <a:pt x="34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3"/>
            <p:cNvSpPr/>
            <p:nvPr/>
          </p:nvSpPr>
          <p:spPr>
            <a:xfrm>
              <a:off x="4497791" y="2660824"/>
              <a:ext cx="147687" cy="149261"/>
            </a:xfrm>
            <a:custGeom>
              <a:rect b="b" l="l" r="r" t="t"/>
              <a:pathLst>
                <a:path extrusionOk="0" h="3641" w="3623">
                  <a:moveTo>
                    <a:pt x="1820" y="0"/>
                  </a:moveTo>
                  <a:cubicBezTo>
                    <a:pt x="1446" y="0"/>
                    <a:pt x="1107" y="107"/>
                    <a:pt x="803" y="321"/>
                  </a:cubicBezTo>
                  <a:cubicBezTo>
                    <a:pt x="732" y="357"/>
                    <a:pt x="714" y="464"/>
                    <a:pt x="750" y="536"/>
                  </a:cubicBezTo>
                  <a:cubicBezTo>
                    <a:pt x="782" y="579"/>
                    <a:pt x="834" y="602"/>
                    <a:pt x="886" y="602"/>
                  </a:cubicBezTo>
                  <a:cubicBezTo>
                    <a:pt x="920" y="602"/>
                    <a:pt x="953" y="592"/>
                    <a:pt x="982" y="571"/>
                  </a:cubicBezTo>
                  <a:cubicBezTo>
                    <a:pt x="1231" y="411"/>
                    <a:pt x="1517" y="321"/>
                    <a:pt x="1820" y="321"/>
                  </a:cubicBezTo>
                  <a:cubicBezTo>
                    <a:pt x="2641" y="321"/>
                    <a:pt x="3319" y="999"/>
                    <a:pt x="3319" y="1820"/>
                  </a:cubicBezTo>
                  <a:cubicBezTo>
                    <a:pt x="3319" y="2641"/>
                    <a:pt x="2641" y="3319"/>
                    <a:pt x="1820" y="3319"/>
                  </a:cubicBezTo>
                  <a:cubicBezTo>
                    <a:pt x="982" y="3319"/>
                    <a:pt x="321" y="2641"/>
                    <a:pt x="321" y="1820"/>
                  </a:cubicBezTo>
                  <a:cubicBezTo>
                    <a:pt x="321" y="1517"/>
                    <a:pt x="411" y="1231"/>
                    <a:pt x="571" y="982"/>
                  </a:cubicBezTo>
                  <a:cubicBezTo>
                    <a:pt x="625" y="910"/>
                    <a:pt x="607" y="803"/>
                    <a:pt x="536" y="767"/>
                  </a:cubicBezTo>
                  <a:cubicBezTo>
                    <a:pt x="507" y="746"/>
                    <a:pt x="474" y="736"/>
                    <a:pt x="441" y="736"/>
                  </a:cubicBezTo>
                  <a:cubicBezTo>
                    <a:pt x="391" y="736"/>
                    <a:pt x="343" y="760"/>
                    <a:pt x="321" y="803"/>
                  </a:cubicBezTo>
                  <a:cubicBezTo>
                    <a:pt x="107" y="1106"/>
                    <a:pt x="0" y="1445"/>
                    <a:pt x="0" y="1820"/>
                  </a:cubicBezTo>
                  <a:cubicBezTo>
                    <a:pt x="0" y="2819"/>
                    <a:pt x="821" y="3640"/>
                    <a:pt x="1820" y="3640"/>
                  </a:cubicBezTo>
                  <a:cubicBezTo>
                    <a:pt x="2819" y="3640"/>
                    <a:pt x="3622" y="2819"/>
                    <a:pt x="3622" y="1820"/>
                  </a:cubicBezTo>
                  <a:cubicBezTo>
                    <a:pt x="3622" y="821"/>
                    <a:pt x="2819" y="0"/>
                    <a:pt x="18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3"/>
            <p:cNvSpPr/>
            <p:nvPr/>
          </p:nvSpPr>
          <p:spPr>
            <a:xfrm>
              <a:off x="4523228" y="2686404"/>
              <a:ext cx="96773" cy="97321"/>
            </a:xfrm>
            <a:custGeom>
              <a:rect b="b" l="l" r="r" t="t"/>
              <a:pathLst>
                <a:path extrusionOk="0" h="2374" w="2374">
                  <a:moveTo>
                    <a:pt x="1196" y="322"/>
                  </a:moveTo>
                  <a:cubicBezTo>
                    <a:pt x="1285" y="322"/>
                    <a:pt x="1375" y="358"/>
                    <a:pt x="1428" y="429"/>
                  </a:cubicBezTo>
                  <a:cubicBezTo>
                    <a:pt x="1464" y="465"/>
                    <a:pt x="1517" y="482"/>
                    <a:pt x="1571" y="482"/>
                  </a:cubicBezTo>
                  <a:cubicBezTo>
                    <a:pt x="1660" y="482"/>
                    <a:pt x="1749" y="518"/>
                    <a:pt x="1803" y="572"/>
                  </a:cubicBezTo>
                  <a:cubicBezTo>
                    <a:pt x="1874" y="643"/>
                    <a:pt x="1910" y="732"/>
                    <a:pt x="1892" y="821"/>
                  </a:cubicBezTo>
                  <a:cubicBezTo>
                    <a:pt x="1892" y="875"/>
                    <a:pt x="1910" y="929"/>
                    <a:pt x="1963" y="964"/>
                  </a:cubicBezTo>
                  <a:cubicBezTo>
                    <a:pt x="2017" y="1018"/>
                    <a:pt x="2071" y="1107"/>
                    <a:pt x="2071" y="1196"/>
                  </a:cubicBezTo>
                  <a:cubicBezTo>
                    <a:pt x="2071" y="1285"/>
                    <a:pt x="2017" y="1375"/>
                    <a:pt x="1963" y="1428"/>
                  </a:cubicBezTo>
                  <a:cubicBezTo>
                    <a:pt x="1910" y="1464"/>
                    <a:pt x="1892" y="1517"/>
                    <a:pt x="1892" y="1571"/>
                  </a:cubicBezTo>
                  <a:cubicBezTo>
                    <a:pt x="1910" y="1660"/>
                    <a:pt x="1874" y="1749"/>
                    <a:pt x="1803" y="1821"/>
                  </a:cubicBezTo>
                  <a:cubicBezTo>
                    <a:pt x="1749" y="1874"/>
                    <a:pt x="1660" y="1910"/>
                    <a:pt x="1571" y="1910"/>
                  </a:cubicBezTo>
                  <a:cubicBezTo>
                    <a:pt x="1558" y="1905"/>
                    <a:pt x="1544" y="1903"/>
                    <a:pt x="1531" y="1903"/>
                  </a:cubicBezTo>
                  <a:cubicBezTo>
                    <a:pt x="1492" y="1903"/>
                    <a:pt x="1455" y="1923"/>
                    <a:pt x="1428" y="1963"/>
                  </a:cubicBezTo>
                  <a:cubicBezTo>
                    <a:pt x="1375" y="2035"/>
                    <a:pt x="1285" y="2070"/>
                    <a:pt x="1196" y="2070"/>
                  </a:cubicBezTo>
                  <a:cubicBezTo>
                    <a:pt x="1107" y="2070"/>
                    <a:pt x="1018" y="2035"/>
                    <a:pt x="946" y="1963"/>
                  </a:cubicBezTo>
                  <a:cubicBezTo>
                    <a:pt x="929" y="1928"/>
                    <a:pt x="875" y="1910"/>
                    <a:pt x="839" y="1910"/>
                  </a:cubicBezTo>
                  <a:lnTo>
                    <a:pt x="822" y="1910"/>
                  </a:lnTo>
                  <a:cubicBezTo>
                    <a:pt x="732" y="1910"/>
                    <a:pt x="643" y="1874"/>
                    <a:pt x="572" y="1821"/>
                  </a:cubicBezTo>
                  <a:cubicBezTo>
                    <a:pt x="518" y="1749"/>
                    <a:pt x="483" y="1660"/>
                    <a:pt x="483" y="1571"/>
                  </a:cubicBezTo>
                  <a:cubicBezTo>
                    <a:pt x="483" y="1517"/>
                    <a:pt x="465" y="1464"/>
                    <a:pt x="429" y="1428"/>
                  </a:cubicBezTo>
                  <a:cubicBezTo>
                    <a:pt x="358" y="1375"/>
                    <a:pt x="322" y="1285"/>
                    <a:pt x="322" y="1196"/>
                  </a:cubicBezTo>
                  <a:cubicBezTo>
                    <a:pt x="322" y="1107"/>
                    <a:pt x="358" y="1018"/>
                    <a:pt x="429" y="964"/>
                  </a:cubicBezTo>
                  <a:cubicBezTo>
                    <a:pt x="465" y="929"/>
                    <a:pt x="483" y="875"/>
                    <a:pt x="483" y="821"/>
                  </a:cubicBezTo>
                  <a:cubicBezTo>
                    <a:pt x="483" y="732"/>
                    <a:pt x="518" y="643"/>
                    <a:pt x="572" y="572"/>
                  </a:cubicBezTo>
                  <a:cubicBezTo>
                    <a:pt x="643" y="518"/>
                    <a:pt x="732" y="482"/>
                    <a:pt x="822" y="482"/>
                  </a:cubicBezTo>
                  <a:cubicBezTo>
                    <a:pt x="875" y="482"/>
                    <a:pt x="929" y="465"/>
                    <a:pt x="946" y="429"/>
                  </a:cubicBezTo>
                  <a:cubicBezTo>
                    <a:pt x="1018" y="358"/>
                    <a:pt x="1107" y="322"/>
                    <a:pt x="1196" y="322"/>
                  </a:cubicBezTo>
                  <a:close/>
                  <a:moveTo>
                    <a:pt x="1196" y="1"/>
                  </a:moveTo>
                  <a:cubicBezTo>
                    <a:pt x="1036" y="1"/>
                    <a:pt x="893" y="72"/>
                    <a:pt x="768" y="179"/>
                  </a:cubicBezTo>
                  <a:cubicBezTo>
                    <a:pt x="607" y="179"/>
                    <a:pt x="465" y="251"/>
                    <a:pt x="358" y="358"/>
                  </a:cubicBezTo>
                  <a:cubicBezTo>
                    <a:pt x="251" y="465"/>
                    <a:pt x="179" y="607"/>
                    <a:pt x="179" y="768"/>
                  </a:cubicBezTo>
                  <a:cubicBezTo>
                    <a:pt x="72" y="893"/>
                    <a:pt x="1" y="1036"/>
                    <a:pt x="1" y="1196"/>
                  </a:cubicBezTo>
                  <a:cubicBezTo>
                    <a:pt x="1" y="1357"/>
                    <a:pt x="72" y="1499"/>
                    <a:pt x="179" y="1624"/>
                  </a:cubicBezTo>
                  <a:cubicBezTo>
                    <a:pt x="179" y="1767"/>
                    <a:pt x="251" y="1928"/>
                    <a:pt x="358" y="2035"/>
                  </a:cubicBezTo>
                  <a:cubicBezTo>
                    <a:pt x="465" y="2142"/>
                    <a:pt x="607" y="2213"/>
                    <a:pt x="768" y="2213"/>
                  </a:cubicBezTo>
                  <a:cubicBezTo>
                    <a:pt x="893" y="2320"/>
                    <a:pt x="1036" y="2374"/>
                    <a:pt x="1196" y="2374"/>
                  </a:cubicBezTo>
                  <a:cubicBezTo>
                    <a:pt x="1357" y="2374"/>
                    <a:pt x="1500" y="2320"/>
                    <a:pt x="1624" y="2213"/>
                  </a:cubicBezTo>
                  <a:cubicBezTo>
                    <a:pt x="1767" y="2213"/>
                    <a:pt x="1928" y="2142"/>
                    <a:pt x="2035" y="2035"/>
                  </a:cubicBezTo>
                  <a:cubicBezTo>
                    <a:pt x="2142" y="1928"/>
                    <a:pt x="2213" y="1767"/>
                    <a:pt x="2213" y="1624"/>
                  </a:cubicBezTo>
                  <a:cubicBezTo>
                    <a:pt x="2320" y="1499"/>
                    <a:pt x="2374" y="1357"/>
                    <a:pt x="2374" y="1196"/>
                  </a:cubicBezTo>
                  <a:cubicBezTo>
                    <a:pt x="2374" y="1036"/>
                    <a:pt x="2320" y="893"/>
                    <a:pt x="2213" y="768"/>
                  </a:cubicBezTo>
                  <a:cubicBezTo>
                    <a:pt x="2213" y="607"/>
                    <a:pt x="2142" y="465"/>
                    <a:pt x="2035" y="358"/>
                  </a:cubicBezTo>
                  <a:cubicBezTo>
                    <a:pt x="1928" y="251"/>
                    <a:pt x="1767" y="179"/>
                    <a:pt x="1624" y="179"/>
                  </a:cubicBezTo>
                  <a:cubicBezTo>
                    <a:pt x="1500" y="72"/>
                    <a:pt x="1357" y="1"/>
                    <a:pt x="1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63"/>
          <p:cNvSpPr/>
          <p:nvPr/>
        </p:nvSpPr>
        <p:spPr>
          <a:xfrm>
            <a:off x="4297650" y="3161033"/>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3"/>
          <p:cNvSpPr/>
          <p:nvPr/>
        </p:nvSpPr>
        <p:spPr>
          <a:xfrm>
            <a:off x="4299227" y="3161084"/>
            <a:ext cx="545558" cy="548636"/>
          </a:xfrm>
          <a:custGeom>
            <a:rect b="b" l="l" r="r" t="t"/>
            <a:pathLst>
              <a:path extrusionOk="0" h="13383" w="13383">
                <a:moveTo>
                  <a:pt x="1" y="0"/>
                </a:moveTo>
                <a:lnTo>
                  <a:pt x="1" y="13382"/>
                </a:lnTo>
                <a:lnTo>
                  <a:pt x="13383" y="13382"/>
                </a:lnTo>
                <a:lnTo>
                  <a:pt x="133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3" name="Google Shape;2733;p63"/>
          <p:cNvGrpSpPr/>
          <p:nvPr/>
        </p:nvGrpSpPr>
        <p:grpSpPr>
          <a:xfrm>
            <a:off x="4405417" y="3214440"/>
            <a:ext cx="333172" cy="441844"/>
            <a:chOff x="4405417" y="3313881"/>
            <a:chExt cx="333172" cy="441844"/>
          </a:xfrm>
        </p:grpSpPr>
        <p:sp>
          <p:nvSpPr>
            <p:cNvPr id="2734" name="Google Shape;2734;p63"/>
            <p:cNvSpPr/>
            <p:nvPr/>
          </p:nvSpPr>
          <p:spPr>
            <a:xfrm>
              <a:off x="4405417" y="3313881"/>
              <a:ext cx="333172" cy="441844"/>
            </a:xfrm>
            <a:custGeom>
              <a:rect b="b" l="l" r="r" t="t"/>
              <a:pathLst>
                <a:path extrusionOk="0" h="10778" w="8173">
                  <a:moveTo>
                    <a:pt x="7049" y="5514"/>
                  </a:moveTo>
                  <a:cubicBezTo>
                    <a:pt x="7174" y="5853"/>
                    <a:pt x="7245" y="6228"/>
                    <a:pt x="7245" y="6620"/>
                  </a:cubicBezTo>
                  <a:cubicBezTo>
                    <a:pt x="7245" y="8351"/>
                    <a:pt x="5835" y="9761"/>
                    <a:pt x="4087" y="9761"/>
                  </a:cubicBezTo>
                  <a:cubicBezTo>
                    <a:pt x="2356" y="9761"/>
                    <a:pt x="929" y="8351"/>
                    <a:pt x="929" y="6620"/>
                  </a:cubicBezTo>
                  <a:cubicBezTo>
                    <a:pt x="929" y="6228"/>
                    <a:pt x="1000" y="5871"/>
                    <a:pt x="1125" y="5514"/>
                  </a:cubicBezTo>
                  <a:close/>
                  <a:moveTo>
                    <a:pt x="5586" y="304"/>
                  </a:moveTo>
                  <a:cubicBezTo>
                    <a:pt x="5675" y="304"/>
                    <a:pt x="5746" y="358"/>
                    <a:pt x="5746" y="447"/>
                  </a:cubicBezTo>
                  <a:cubicBezTo>
                    <a:pt x="5764" y="536"/>
                    <a:pt x="5693" y="607"/>
                    <a:pt x="5603" y="607"/>
                  </a:cubicBezTo>
                  <a:lnTo>
                    <a:pt x="3462" y="607"/>
                  </a:lnTo>
                  <a:cubicBezTo>
                    <a:pt x="3462" y="607"/>
                    <a:pt x="3302" y="697"/>
                    <a:pt x="3302" y="786"/>
                  </a:cubicBezTo>
                  <a:lnTo>
                    <a:pt x="3302" y="3230"/>
                  </a:lnTo>
                  <a:cubicBezTo>
                    <a:pt x="2463" y="3409"/>
                    <a:pt x="1732" y="3908"/>
                    <a:pt x="1232" y="4640"/>
                  </a:cubicBezTo>
                  <a:cubicBezTo>
                    <a:pt x="1178" y="4711"/>
                    <a:pt x="1196" y="4800"/>
                    <a:pt x="1268" y="4854"/>
                  </a:cubicBezTo>
                  <a:cubicBezTo>
                    <a:pt x="1296" y="4875"/>
                    <a:pt x="1329" y="4885"/>
                    <a:pt x="1363" y="4885"/>
                  </a:cubicBezTo>
                  <a:cubicBezTo>
                    <a:pt x="1415" y="4885"/>
                    <a:pt x="1467" y="4861"/>
                    <a:pt x="1500" y="4818"/>
                  </a:cubicBezTo>
                  <a:cubicBezTo>
                    <a:pt x="1963" y="4122"/>
                    <a:pt x="2677" y="3658"/>
                    <a:pt x="3498" y="3498"/>
                  </a:cubicBezTo>
                  <a:cubicBezTo>
                    <a:pt x="3569" y="3480"/>
                    <a:pt x="3623" y="3426"/>
                    <a:pt x="3605" y="3355"/>
                  </a:cubicBezTo>
                  <a:lnTo>
                    <a:pt x="3605" y="946"/>
                  </a:lnTo>
                  <a:lnTo>
                    <a:pt x="4551" y="946"/>
                  </a:lnTo>
                  <a:lnTo>
                    <a:pt x="4551" y="3355"/>
                  </a:lnTo>
                  <a:cubicBezTo>
                    <a:pt x="4569" y="3426"/>
                    <a:pt x="4622" y="3480"/>
                    <a:pt x="4693" y="3498"/>
                  </a:cubicBezTo>
                  <a:cubicBezTo>
                    <a:pt x="5675" y="3694"/>
                    <a:pt x="6478" y="4336"/>
                    <a:pt x="6906" y="5211"/>
                  </a:cubicBezTo>
                  <a:lnTo>
                    <a:pt x="1018" y="5211"/>
                  </a:lnTo>
                  <a:cubicBezTo>
                    <a:pt x="1008" y="5208"/>
                    <a:pt x="998" y="5206"/>
                    <a:pt x="988" y="5206"/>
                  </a:cubicBezTo>
                  <a:cubicBezTo>
                    <a:pt x="941" y="5206"/>
                    <a:pt x="890" y="5238"/>
                    <a:pt x="875" y="5282"/>
                  </a:cubicBezTo>
                  <a:cubicBezTo>
                    <a:pt x="715" y="5710"/>
                    <a:pt x="625" y="6156"/>
                    <a:pt x="625" y="6602"/>
                  </a:cubicBezTo>
                  <a:cubicBezTo>
                    <a:pt x="625" y="8512"/>
                    <a:pt x="2178" y="10064"/>
                    <a:pt x="4087" y="10064"/>
                  </a:cubicBezTo>
                  <a:cubicBezTo>
                    <a:pt x="5996" y="10064"/>
                    <a:pt x="7566" y="8512"/>
                    <a:pt x="7566" y="6602"/>
                  </a:cubicBezTo>
                  <a:cubicBezTo>
                    <a:pt x="7566" y="4979"/>
                    <a:pt x="6442" y="3587"/>
                    <a:pt x="4854" y="3230"/>
                  </a:cubicBezTo>
                  <a:lnTo>
                    <a:pt x="4854" y="946"/>
                  </a:lnTo>
                  <a:lnTo>
                    <a:pt x="5193" y="946"/>
                  </a:lnTo>
                  <a:lnTo>
                    <a:pt x="5193" y="2873"/>
                  </a:lnTo>
                  <a:cubicBezTo>
                    <a:pt x="5193" y="2945"/>
                    <a:pt x="5229" y="2998"/>
                    <a:pt x="5300" y="3016"/>
                  </a:cubicBezTo>
                  <a:cubicBezTo>
                    <a:pt x="6852" y="3534"/>
                    <a:pt x="7887" y="4979"/>
                    <a:pt x="7887" y="6602"/>
                  </a:cubicBezTo>
                  <a:cubicBezTo>
                    <a:pt x="7887" y="8690"/>
                    <a:pt x="6192" y="10385"/>
                    <a:pt x="4087" y="10385"/>
                  </a:cubicBezTo>
                  <a:cubicBezTo>
                    <a:pt x="1999" y="10385"/>
                    <a:pt x="304" y="8690"/>
                    <a:pt x="304" y="6602"/>
                  </a:cubicBezTo>
                  <a:cubicBezTo>
                    <a:pt x="304" y="4979"/>
                    <a:pt x="1339" y="3534"/>
                    <a:pt x="2891" y="3016"/>
                  </a:cubicBezTo>
                  <a:cubicBezTo>
                    <a:pt x="2945" y="2998"/>
                    <a:pt x="2998" y="2945"/>
                    <a:pt x="2998" y="2873"/>
                  </a:cubicBezTo>
                  <a:lnTo>
                    <a:pt x="2998" y="768"/>
                  </a:lnTo>
                  <a:cubicBezTo>
                    <a:pt x="2998" y="679"/>
                    <a:pt x="2927" y="607"/>
                    <a:pt x="2838" y="607"/>
                  </a:cubicBezTo>
                  <a:lnTo>
                    <a:pt x="2534" y="607"/>
                  </a:lnTo>
                  <a:cubicBezTo>
                    <a:pt x="2463" y="607"/>
                    <a:pt x="2392" y="554"/>
                    <a:pt x="2374" y="465"/>
                  </a:cubicBezTo>
                  <a:cubicBezTo>
                    <a:pt x="2374" y="375"/>
                    <a:pt x="2445" y="304"/>
                    <a:pt x="2534" y="304"/>
                  </a:cubicBezTo>
                  <a:close/>
                  <a:moveTo>
                    <a:pt x="2410" y="1"/>
                  </a:moveTo>
                  <a:cubicBezTo>
                    <a:pt x="2356" y="1"/>
                    <a:pt x="2249" y="36"/>
                    <a:pt x="2213" y="90"/>
                  </a:cubicBezTo>
                  <a:cubicBezTo>
                    <a:pt x="1874" y="482"/>
                    <a:pt x="2142" y="946"/>
                    <a:pt x="2534" y="946"/>
                  </a:cubicBezTo>
                  <a:lnTo>
                    <a:pt x="2677" y="946"/>
                  </a:lnTo>
                  <a:lnTo>
                    <a:pt x="2677" y="2766"/>
                  </a:lnTo>
                  <a:cubicBezTo>
                    <a:pt x="1071" y="3373"/>
                    <a:pt x="1" y="4907"/>
                    <a:pt x="1" y="6656"/>
                  </a:cubicBezTo>
                  <a:cubicBezTo>
                    <a:pt x="1" y="8922"/>
                    <a:pt x="1839" y="10778"/>
                    <a:pt x="4087" y="10778"/>
                  </a:cubicBezTo>
                  <a:cubicBezTo>
                    <a:pt x="6353" y="10778"/>
                    <a:pt x="8173" y="8922"/>
                    <a:pt x="8173" y="6656"/>
                  </a:cubicBezTo>
                  <a:cubicBezTo>
                    <a:pt x="8173" y="4907"/>
                    <a:pt x="7102" y="3373"/>
                    <a:pt x="5496" y="2766"/>
                  </a:cubicBezTo>
                  <a:lnTo>
                    <a:pt x="5496" y="946"/>
                  </a:lnTo>
                  <a:lnTo>
                    <a:pt x="5764" y="946"/>
                  </a:lnTo>
                  <a:cubicBezTo>
                    <a:pt x="5835" y="946"/>
                    <a:pt x="5925" y="911"/>
                    <a:pt x="5978" y="857"/>
                  </a:cubicBezTo>
                  <a:cubicBezTo>
                    <a:pt x="6317" y="447"/>
                    <a:pt x="6032" y="1"/>
                    <a:pt x="5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3"/>
            <p:cNvSpPr/>
            <p:nvPr/>
          </p:nvSpPr>
          <p:spPr>
            <a:xfrm>
              <a:off x="4498521" y="3552346"/>
              <a:ext cx="147692" cy="148525"/>
            </a:xfrm>
            <a:custGeom>
              <a:rect b="b" l="l" r="r" t="t"/>
              <a:pathLst>
                <a:path extrusionOk="0" h="3623" w="3623">
                  <a:moveTo>
                    <a:pt x="1803" y="322"/>
                  </a:moveTo>
                  <a:cubicBezTo>
                    <a:pt x="2624" y="322"/>
                    <a:pt x="3302" y="982"/>
                    <a:pt x="3302" y="1820"/>
                  </a:cubicBezTo>
                  <a:cubicBezTo>
                    <a:pt x="3302" y="2641"/>
                    <a:pt x="2624" y="3319"/>
                    <a:pt x="1803" y="3319"/>
                  </a:cubicBezTo>
                  <a:cubicBezTo>
                    <a:pt x="982" y="3319"/>
                    <a:pt x="304" y="2641"/>
                    <a:pt x="304" y="1820"/>
                  </a:cubicBezTo>
                  <a:cubicBezTo>
                    <a:pt x="304" y="982"/>
                    <a:pt x="982" y="322"/>
                    <a:pt x="1803" y="322"/>
                  </a:cubicBezTo>
                  <a:close/>
                  <a:moveTo>
                    <a:pt x="1803" y="0"/>
                  </a:moveTo>
                  <a:cubicBezTo>
                    <a:pt x="804" y="0"/>
                    <a:pt x="1" y="821"/>
                    <a:pt x="1" y="1820"/>
                  </a:cubicBezTo>
                  <a:cubicBezTo>
                    <a:pt x="1" y="2820"/>
                    <a:pt x="804" y="3622"/>
                    <a:pt x="1803" y="3622"/>
                  </a:cubicBezTo>
                  <a:cubicBezTo>
                    <a:pt x="2802" y="3622"/>
                    <a:pt x="3623" y="2820"/>
                    <a:pt x="3623" y="1820"/>
                  </a:cubicBezTo>
                  <a:cubicBezTo>
                    <a:pt x="3623" y="821"/>
                    <a:pt x="2802" y="0"/>
                    <a:pt x="18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3"/>
            <p:cNvSpPr/>
            <p:nvPr/>
          </p:nvSpPr>
          <p:spPr>
            <a:xfrm>
              <a:off x="4523999" y="3577927"/>
              <a:ext cx="96776" cy="97322"/>
            </a:xfrm>
            <a:custGeom>
              <a:rect b="b" l="l" r="r" t="t"/>
              <a:pathLst>
                <a:path extrusionOk="0" h="2374" w="2374">
                  <a:moveTo>
                    <a:pt x="1178" y="322"/>
                  </a:moveTo>
                  <a:cubicBezTo>
                    <a:pt x="1267" y="322"/>
                    <a:pt x="1356" y="358"/>
                    <a:pt x="1428" y="429"/>
                  </a:cubicBezTo>
                  <a:cubicBezTo>
                    <a:pt x="1445" y="465"/>
                    <a:pt x="1499" y="483"/>
                    <a:pt x="1552" y="483"/>
                  </a:cubicBezTo>
                  <a:cubicBezTo>
                    <a:pt x="1642" y="483"/>
                    <a:pt x="1731" y="500"/>
                    <a:pt x="1802" y="572"/>
                  </a:cubicBezTo>
                  <a:cubicBezTo>
                    <a:pt x="1856" y="643"/>
                    <a:pt x="1891" y="732"/>
                    <a:pt x="1891" y="822"/>
                  </a:cubicBezTo>
                  <a:cubicBezTo>
                    <a:pt x="1891" y="875"/>
                    <a:pt x="1909" y="911"/>
                    <a:pt x="1945" y="947"/>
                  </a:cubicBezTo>
                  <a:cubicBezTo>
                    <a:pt x="2016" y="1018"/>
                    <a:pt x="2052" y="1107"/>
                    <a:pt x="2052" y="1196"/>
                  </a:cubicBezTo>
                  <a:cubicBezTo>
                    <a:pt x="2052" y="1286"/>
                    <a:pt x="2016" y="1375"/>
                    <a:pt x="1945" y="1428"/>
                  </a:cubicBezTo>
                  <a:cubicBezTo>
                    <a:pt x="1909" y="1464"/>
                    <a:pt x="1891" y="1518"/>
                    <a:pt x="1891" y="1553"/>
                  </a:cubicBezTo>
                  <a:cubicBezTo>
                    <a:pt x="1891" y="1660"/>
                    <a:pt x="1856" y="1749"/>
                    <a:pt x="1802" y="1803"/>
                  </a:cubicBezTo>
                  <a:cubicBezTo>
                    <a:pt x="1743" y="1862"/>
                    <a:pt x="1672" y="1897"/>
                    <a:pt x="1598" y="1897"/>
                  </a:cubicBezTo>
                  <a:cubicBezTo>
                    <a:pt x="1583" y="1897"/>
                    <a:pt x="1568" y="1895"/>
                    <a:pt x="1552" y="1892"/>
                  </a:cubicBezTo>
                  <a:cubicBezTo>
                    <a:pt x="1499" y="1892"/>
                    <a:pt x="1445" y="1910"/>
                    <a:pt x="1428" y="1946"/>
                  </a:cubicBezTo>
                  <a:cubicBezTo>
                    <a:pt x="1356" y="2017"/>
                    <a:pt x="1267" y="2071"/>
                    <a:pt x="1178" y="2071"/>
                  </a:cubicBezTo>
                  <a:cubicBezTo>
                    <a:pt x="1089" y="2071"/>
                    <a:pt x="999" y="2017"/>
                    <a:pt x="946" y="1946"/>
                  </a:cubicBezTo>
                  <a:cubicBezTo>
                    <a:pt x="910" y="1910"/>
                    <a:pt x="874" y="1892"/>
                    <a:pt x="821" y="1892"/>
                  </a:cubicBezTo>
                  <a:lnTo>
                    <a:pt x="803" y="1892"/>
                  </a:lnTo>
                  <a:cubicBezTo>
                    <a:pt x="788" y="1895"/>
                    <a:pt x="772" y="1897"/>
                    <a:pt x="757" y="1897"/>
                  </a:cubicBezTo>
                  <a:cubicBezTo>
                    <a:pt x="684" y="1897"/>
                    <a:pt x="615" y="1862"/>
                    <a:pt x="571" y="1803"/>
                  </a:cubicBezTo>
                  <a:cubicBezTo>
                    <a:pt x="500" y="1749"/>
                    <a:pt x="464" y="1660"/>
                    <a:pt x="482" y="1553"/>
                  </a:cubicBezTo>
                  <a:cubicBezTo>
                    <a:pt x="482" y="1518"/>
                    <a:pt x="464" y="1464"/>
                    <a:pt x="411" y="1428"/>
                  </a:cubicBezTo>
                  <a:cubicBezTo>
                    <a:pt x="357" y="1375"/>
                    <a:pt x="303" y="1286"/>
                    <a:pt x="303" y="1196"/>
                  </a:cubicBezTo>
                  <a:cubicBezTo>
                    <a:pt x="303" y="1107"/>
                    <a:pt x="357" y="1018"/>
                    <a:pt x="411" y="947"/>
                  </a:cubicBezTo>
                  <a:cubicBezTo>
                    <a:pt x="464" y="911"/>
                    <a:pt x="482" y="875"/>
                    <a:pt x="482" y="822"/>
                  </a:cubicBezTo>
                  <a:cubicBezTo>
                    <a:pt x="464" y="732"/>
                    <a:pt x="500" y="643"/>
                    <a:pt x="571" y="572"/>
                  </a:cubicBezTo>
                  <a:cubicBezTo>
                    <a:pt x="625" y="500"/>
                    <a:pt x="714" y="483"/>
                    <a:pt x="803" y="483"/>
                  </a:cubicBezTo>
                  <a:cubicBezTo>
                    <a:pt x="857" y="483"/>
                    <a:pt x="910" y="465"/>
                    <a:pt x="946" y="429"/>
                  </a:cubicBezTo>
                  <a:cubicBezTo>
                    <a:pt x="999" y="358"/>
                    <a:pt x="1089" y="322"/>
                    <a:pt x="1178" y="322"/>
                  </a:cubicBezTo>
                  <a:close/>
                  <a:moveTo>
                    <a:pt x="1178" y="1"/>
                  </a:moveTo>
                  <a:cubicBezTo>
                    <a:pt x="1017" y="1"/>
                    <a:pt x="874" y="72"/>
                    <a:pt x="750" y="161"/>
                  </a:cubicBezTo>
                  <a:cubicBezTo>
                    <a:pt x="607" y="179"/>
                    <a:pt x="446" y="233"/>
                    <a:pt x="339" y="358"/>
                  </a:cubicBezTo>
                  <a:cubicBezTo>
                    <a:pt x="232" y="465"/>
                    <a:pt x="161" y="608"/>
                    <a:pt x="161" y="768"/>
                  </a:cubicBezTo>
                  <a:cubicBezTo>
                    <a:pt x="54" y="875"/>
                    <a:pt x="0" y="1036"/>
                    <a:pt x="0" y="1196"/>
                  </a:cubicBezTo>
                  <a:cubicBezTo>
                    <a:pt x="0" y="1357"/>
                    <a:pt x="54" y="1500"/>
                    <a:pt x="161" y="1607"/>
                  </a:cubicBezTo>
                  <a:cubicBezTo>
                    <a:pt x="161" y="1767"/>
                    <a:pt x="232" y="1910"/>
                    <a:pt x="339" y="2035"/>
                  </a:cubicBezTo>
                  <a:cubicBezTo>
                    <a:pt x="446" y="2142"/>
                    <a:pt x="607" y="2213"/>
                    <a:pt x="750" y="2213"/>
                  </a:cubicBezTo>
                  <a:cubicBezTo>
                    <a:pt x="874" y="2320"/>
                    <a:pt x="1017" y="2374"/>
                    <a:pt x="1178" y="2374"/>
                  </a:cubicBezTo>
                  <a:cubicBezTo>
                    <a:pt x="1338" y="2374"/>
                    <a:pt x="1481" y="2320"/>
                    <a:pt x="1606" y="2213"/>
                  </a:cubicBezTo>
                  <a:cubicBezTo>
                    <a:pt x="1767" y="2213"/>
                    <a:pt x="1909" y="2142"/>
                    <a:pt x="2016" y="2035"/>
                  </a:cubicBezTo>
                  <a:cubicBezTo>
                    <a:pt x="2123" y="1910"/>
                    <a:pt x="2195" y="1767"/>
                    <a:pt x="2195" y="1607"/>
                  </a:cubicBezTo>
                  <a:cubicBezTo>
                    <a:pt x="2302" y="1500"/>
                    <a:pt x="2373" y="1357"/>
                    <a:pt x="2373" y="1196"/>
                  </a:cubicBezTo>
                  <a:cubicBezTo>
                    <a:pt x="2373" y="1036"/>
                    <a:pt x="2302" y="875"/>
                    <a:pt x="2195" y="768"/>
                  </a:cubicBezTo>
                  <a:cubicBezTo>
                    <a:pt x="2195" y="608"/>
                    <a:pt x="2123" y="465"/>
                    <a:pt x="2016" y="358"/>
                  </a:cubicBezTo>
                  <a:cubicBezTo>
                    <a:pt x="1909" y="233"/>
                    <a:pt x="1767" y="179"/>
                    <a:pt x="1606" y="161"/>
                  </a:cubicBezTo>
                  <a:cubicBezTo>
                    <a:pt x="1481" y="72"/>
                    <a:pt x="1338" y="1"/>
                    <a:pt x="1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0" name="Google Shape;2700;p63"/>
          <p:cNvSpPr/>
          <p:nvPr/>
        </p:nvSpPr>
        <p:spPr>
          <a:xfrm>
            <a:off x="4297650" y="3809175"/>
            <a:ext cx="548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3"/>
          <p:cNvSpPr/>
          <p:nvPr/>
        </p:nvSpPr>
        <p:spPr>
          <a:xfrm>
            <a:off x="4299236" y="3809223"/>
            <a:ext cx="545558" cy="548636"/>
          </a:xfrm>
          <a:custGeom>
            <a:rect b="b" l="l" r="r" t="t"/>
            <a:pathLst>
              <a:path extrusionOk="0" h="13383" w="13383">
                <a:moveTo>
                  <a:pt x="0" y="0"/>
                </a:moveTo>
                <a:lnTo>
                  <a:pt x="0" y="13382"/>
                </a:lnTo>
                <a:lnTo>
                  <a:pt x="13382" y="13382"/>
                </a:lnTo>
                <a:lnTo>
                  <a:pt x="133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8" name="Google Shape;2738;p63"/>
          <p:cNvGrpSpPr/>
          <p:nvPr/>
        </p:nvGrpSpPr>
        <p:grpSpPr>
          <a:xfrm>
            <a:off x="4353778" y="3915276"/>
            <a:ext cx="436430" cy="336483"/>
            <a:chOff x="4353778" y="4165926"/>
            <a:chExt cx="436430" cy="336483"/>
          </a:xfrm>
        </p:grpSpPr>
        <p:sp>
          <p:nvSpPr>
            <p:cNvPr id="2739" name="Google Shape;2739;p63"/>
            <p:cNvSpPr/>
            <p:nvPr/>
          </p:nvSpPr>
          <p:spPr>
            <a:xfrm>
              <a:off x="4467957" y="4165926"/>
              <a:ext cx="208065" cy="39519"/>
            </a:xfrm>
            <a:custGeom>
              <a:rect b="b" l="l" r="r" t="t"/>
              <a:pathLst>
                <a:path extrusionOk="0" h="964" w="5104">
                  <a:moveTo>
                    <a:pt x="2552" y="0"/>
                  </a:moveTo>
                  <a:cubicBezTo>
                    <a:pt x="1696" y="0"/>
                    <a:pt x="875" y="232"/>
                    <a:pt x="90" y="661"/>
                  </a:cubicBezTo>
                  <a:cubicBezTo>
                    <a:pt x="18" y="714"/>
                    <a:pt x="1" y="803"/>
                    <a:pt x="36" y="875"/>
                  </a:cubicBezTo>
                  <a:cubicBezTo>
                    <a:pt x="73" y="936"/>
                    <a:pt x="126" y="963"/>
                    <a:pt x="179" y="963"/>
                  </a:cubicBezTo>
                  <a:cubicBezTo>
                    <a:pt x="203" y="963"/>
                    <a:pt x="228" y="957"/>
                    <a:pt x="250" y="946"/>
                  </a:cubicBezTo>
                  <a:cubicBezTo>
                    <a:pt x="982" y="536"/>
                    <a:pt x="1749" y="322"/>
                    <a:pt x="2552" y="322"/>
                  </a:cubicBezTo>
                  <a:cubicBezTo>
                    <a:pt x="3337" y="322"/>
                    <a:pt x="4122" y="536"/>
                    <a:pt x="4836" y="946"/>
                  </a:cubicBezTo>
                  <a:cubicBezTo>
                    <a:pt x="4872" y="946"/>
                    <a:pt x="4890" y="964"/>
                    <a:pt x="4925" y="964"/>
                  </a:cubicBezTo>
                  <a:cubicBezTo>
                    <a:pt x="4979" y="964"/>
                    <a:pt x="5032" y="928"/>
                    <a:pt x="5050" y="875"/>
                  </a:cubicBezTo>
                  <a:cubicBezTo>
                    <a:pt x="5104" y="803"/>
                    <a:pt x="5068" y="714"/>
                    <a:pt x="4997" y="661"/>
                  </a:cubicBezTo>
                  <a:cubicBezTo>
                    <a:pt x="4229" y="232"/>
                    <a:pt x="3391" y="0"/>
                    <a:pt x="25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3"/>
            <p:cNvSpPr/>
            <p:nvPr/>
          </p:nvSpPr>
          <p:spPr>
            <a:xfrm>
              <a:off x="4467957" y="4462890"/>
              <a:ext cx="208065" cy="39519"/>
            </a:xfrm>
            <a:custGeom>
              <a:rect b="b" l="l" r="r" t="t"/>
              <a:pathLst>
                <a:path extrusionOk="0" h="964" w="5104">
                  <a:moveTo>
                    <a:pt x="175" y="0"/>
                  </a:moveTo>
                  <a:cubicBezTo>
                    <a:pt x="124" y="0"/>
                    <a:pt x="72" y="24"/>
                    <a:pt x="36" y="72"/>
                  </a:cubicBezTo>
                  <a:cubicBezTo>
                    <a:pt x="1" y="161"/>
                    <a:pt x="18" y="250"/>
                    <a:pt x="90" y="286"/>
                  </a:cubicBezTo>
                  <a:cubicBezTo>
                    <a:pt x="875" y="732"/>
                    <a:pt x="1696" y="964"/>
                    <a:pt x="2552" y="964"/>
                  </a:cubicBezTo>
                  <a:cubicBezTo>
                    <a:pt x="3391" y="964"/>
                    <a:pt x="4229" y="732"/>
                    <a:pt x="4997" y="286"/>
                  </a:cubicBezTo>
                  <a:cubicBezTo>
                    <a:pt x="5068" y="250"/>
                    <a:pt x="5104" y="161"/>
                    <a:pt x="5050" y="72"/>
                  </a:cubicBezTo>
                  <a:cubicBezTo>
                    <a:pt x="5026" y="24"/>
                    <a:pt x="4979" y="0"/>
                    <a:pt x="4923" y="0"/>
                  </a:cubicBezTo>
                  <a:cubicBezTo>
                    <a:pt x="4895" y="0"/>
                    <a:pt x="4866" y="6"/>
                    <a:pt x="4836" y="18"/>
                  </a:cubicBezTo>
                  <a:cubicBezTo>
                    <a:pt x="4122" y="429"/>
                    <a:pt x="3337" y="643"/>
                    <a:pt x="2552" y="643"/>
                  </a:cubicBezTo>
                  <a:cubicBezTo>
                    <a:pt x="1749" y="643"/>
                    <a:pt x="982" y="429"/>
                    <a:pt x="250" y="18"/>
                  </a:cubicBezTo>
                  <a:cubicBezTo>
                    <a:pt x="227" y="6"/>
                    <a:pt x="201" y="0"/>
                    <a:pt x="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3"/>
            <p:cNvSpPr/>
            <p:nvPr/>
          </p:nvSpPr>
          <p:spPr>
            <a:xfrm>
              <a:off x="4383576" y="4230287"/>
              <a:ext cx="376832" cy="207763"/>
            </a:xfrm>
            <a:custGeom>
              <a:rect b="b" l="l" r="r" t="t"/>
              <a:pathLst>
                <a:path extrusionOk="0" h="5068" w="9244">
                  <a:moveTo>
                    <a:pt x="3034" y="571"/>
                  </a:moveTo>
                  <a:lnTo>
                    <a:pt x="3034" y="571"/>
                  </a:lnTo>
                  <a:cubicBezTo>
                    <a:pt x="2463" y="1035"/>
                    <a:pt x="2088" y="1731"/>
                    <a:pt x="2088" y="2534"/>
                  </a:cubicBezTo>
                  <a:cubicBezTo>
                    <a:pt x="2088" y="3319"/>
                    <a:pt x="2463" y="4033"/>
                    <a:pt x="3034" y="4497"/>
                  </a:cubicBezTo>
                  <a:cubicBezTo>
                    <a:pt x="2659" y="4390"/>
                    <a:pt x="2303" y="4229"/>
                    <a:pt x="1981" y="4033"/>
                  </a:cubicBezTo>
                  <a:cubicBezTo>
                    <a:pt x="1339" y="3658"/>
                    <a:pt x="786" y="3141"/>
                    <a:pt x="358" y="2534"/>
                  </a:cubicBezTo>
                  <a:cubicBezTo>
                    <a:pt x="786" y="1928"/>
                    <a:pt x="1339" y="1410"/>
                    <a:pt x="1981" y="1035"/>
                  </a:cubicBezTo>
                  <a:cubicBezTo>
                    <a:pt x="2303" y="839"/>
                    <a:pt x="2659" y="679"/>
                    <a:pt x="3034" y="571"/>
                  </a:cubicBezTo>
                  <a:close/>
                  <a:moveTo>
                    <a:pt x="6210" y="571"/>
                  </a:moveTo>
                  <a:cubicBezTo>
                    <a:pt x="6567" y="679"/>
                    <a:pt x="6924" y="839"/>
                    <a:pt x="7263" y="1035"/>
                  </a:cubicBezTo>
                  <a:cubicBezTo>
                    <a:pt x="7905" y="1410"/>
                    <a:pt x="8458" y="1928"/>
                    <a:pt x="8887" y="2534"/>
                  </a:cubicBezTo>
                  <a:cubicBezTo>
                    <a:pt x="8458" y="3141"/>
                    <a:pt x="7905" y="3658"/>
                    <a:pt x="7263" y="4033"/>
                  </a:cubicBezTo>
                  <a:cubicBezTo>
                    <a:pt x="6924" y="4229"/>
                    <a:pt x="6567" y="4390"/>
                    <a:pt x="6210" y="4497"/>
                  </a:cubicBezTo>
                  <a:cubicBezTo>
                    <a:pt x="6781" y="4033"/>
                    <a:pt x="7138" y="3319"/>
                    <a:pt x="7138" y="2534"/>
                  </a:cubicBezTo>
                  <a:cubicBezTo>
                    <a:pt x="7138" y="1731"/>
                    <a:pt x="6781" y="1035"/>
                    <a:pt x="6210" y="571"/>
                  </a:cubicBezTo>
                  <a:close/>
                  <a:moveTo>
                    <a:pt x="4622" y="322"/>
                  </a:moveTo>
                  <a:cubicBezTo>
                    <a:pt x="5835" y="322"/>
                    <a:pt x="6835" y="1303"/>
                    <a:pt x="6835" y="2534"/>
                  </a:cubicBezTo>
                  <a:cubicBezTo>
                    <a:pt x="6835" y="3747"/>
                    <a:pt x="5835" y="4747"/>
                    <a:pt x="4622" y="4747"/>
                  </a:cubicBezTo>
                  <a:cubicBezTo>
                    <a:pt x="3391" y="4747"/>
                    <a:pt x="2410" y="3747"/>
                    <a:pt x="2410" y="2534"/>
                  </a:cubicBezTo>
                  <a:cubicBezTo>
                    <a:pt x="2410" y="1303"/>
                    <a:pt x="3391" y="322"/>
                    <a:pt x="4622" y="322"/>
                  </a:cubicBezTo>
                  <a:close/>
                  <a:moveTo>
                    <a:pt x="4622" y="1"/>
                  </a:moveTo>
                  <a:cubicBezTo>
                    <a:pt x="3623" y="1"/>
                    <a:pt x="2659" y="268"/>
                    <a:pt x="1821" y="768"/>
                  </a:cubicBezTo>
                  <a:cubicBezTo>
                    <a:pt x="1107" y="1178"/>
                    <a:pt x="500" y="1767"/>
                    <a:pt x="37" y="2445"/>
                  </a:cubicBezTo>
                  <a:cubicBezTo>
                    <a:pt x="1" y="2498"/>
                    <a:pt x="1" y="2570"/>
                    <a:pt x="37" y="2623"/>
                  </a:cubicBezTo>
                  <a:cubicBezTo>
                    <a:pt x="500" y="3301"/>
                    <a:pt x="1107" y="3890"/>
                    <a:pt x="1821" y="4301"/>
                  </a:cubicBezTo>
                  <a:cubicBezTo>
                    <a:pt x="2659" y="4800"/>
                    <a:pt x="3623" y="5068"/>
                    <a:pt x="4622" y="5068"/>
                  </a:cubicBezTo>
                  <a:cubicBezTo>
                    <a:pt x="5603" y="5068"/>
                    <a:pt x="6567" y="4800"/>
                    <a:pt x="7423" y="4301"/>
                  </a:cubicBezTo>
                  <a:cubicBezTo>
                    <a:pt x="8119" y="3890"/>
                    <a:pt x="8744" y="3301"/>
                    <a:pt x="9208" y="2623"/>
                  </a:cubicBezTo>
                  <a:cubicBezTo>
                    <a:pt x="9243" y="2570"/>
                    <a:pt x="9243" y="2498"/>
                    <a:pt x="9208" y="2445"/>
                  </a:cubicBezTo>
                  <a:cubicBezTo>
                    <a:pt x="8744" y="1767"/>
                    <a:pt x="8119" y="1178"/>
                    <a:pt x="7423" y="768"/>
                  </a:cubicBezTo>
                  <a:cubicBezTo>
                    <a:pt x="6567" y="268"/>
                    <a:pt x="5603" y="1"/>
                    <a:pt x="46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3"/>
            <p:cNvSpPr/>
            <p:nvPr/>
          </p:nvSpPr>
          <p:spPr>
            <a:xfrm>
              <a:off x="4353778" y="4204707"/>
              <a:ext cx="436430" cy="258965"/>
            </a:xfrm>
            <a:custGeom>
              <a:rect b="b" l="l" r="r" t="t"/>
              <a:pathLst>
                <a:path extrusionOk="0" h="6317" w="10706">
                  <a:moveTo>
                    <a:pt x="5353" y="321"/>
                  </a:moveTo>
                  <a:cubicBezTo>
                    <a:pt x="7405" y="321"/>
                    <a:pt x="9314" y="1410"/>
                    <a:pt x="10367" y="3158"/>
                  </a:cubicBezTo>
                  <a:cubicBezTo>
                    <a:pt x="9314" y="4907"/>
                    <a:pt x="7405" y="5995"/>
                    <a:pt x="5353" y="5995"/>
                  </a:cubicBezTo>
                  <a:cubicBezTo>
                    <a:pt x="3480" y="5995"/>
                    <a:pt x="1767" y="5139"/>
                    <a:pt x="661" y="3640"/>
                  </a:cubicBezTo>
                  <a:cubicBezTo>
                    <a:pt x="643" y="3622"/>
                    <a:pt x="625" y="3604"/>
                    <a:pt x="589" y="3586"/>
                  </a:cubicBezTo>
                  <a:cubicBezTo>
                    <a:pt x="429" y="3515"/>
                    <a:pt x="304" y="3337"/>
                    <a:pt x="304" y="3158"/>
                  </a:cubicBezTo>
                  <a:cubicBezTo>
                    <a:pt x="304" y="2962"/>
                    <a:pt x="429" y="2801"/>
                    <a:pt x="589" y="2730"/>
                  </a:cubicBezTo>
                  <a:cubicBezTo>
                    <a:pt x="625" y="2712"/>
                    <a:pt x="643" y="2694"/>
                    <a:pt x="661" y="2676"/>
                  </a:cubicBezTo>
                  <a:cubicBezTo>
                    <a:pt x="1767" y="1178"/>
                    <a:pt x="3480" y="321"/>
                    <a:pt x="5353" y="321"/>
                  </a:cubicBezTo>
                  <a:close/>
                  <a:moveTo>
                    <a:pt x="5353" y="0"/>
                  </a:moveTo>
                  <a:cubicBezTo>
                    <a:pt x="4354" y="0"/>
                    <a:pt x="3408" y="232"/>
                    <a:pt x="2534" y="678"/>
                  </a:cubicBezTo>
                  <a:cubicBezTo>
                    <a:pt x="1713" y="1106"/>
                    <a:pt x="982" y="1713"/>
                    <a:pt x="429" y="2462"/>
                  </a:cubicBezTo>
                  <a:cubicBezTo>
                    <a:pt x="161" y="2587"/>
                    <a:pt x="0" y="2855"/>
                    <a:pt x="0" y="3158"/>
                  </a:cubicBezTo>
                  <a:cubicBezTo>
                    <a:pt x="0" y="3461"/>
                    <a:pt x="161" y="3729"/>
                    <a:pt x="429" y="3854"/>
                  </a:cubicBezTo>
                  <a:cubicBezTo>
                    <a:pt x="982" y="4603"/>
                    <a:pt x="1713" y="5210"/>
                    <a:pt x="2534" y="5638"/>
                  </a:cubicBezTo>
                  <a:cubicBezTo>
                    <a:pt x="3408" y="6084"/>
                    <a:pt x="4354" y="6316"/>
                    <a:pt x="5353" y="6316"/>
                  </a:cubicBezTo>
                  <a:cubicBezTo>
                    <a:pt x="6442" y="6316"/>
                    <a:pt x="7530" y="6013"/>
                    <a:pt x="8476" y="5460"/>
                  </a:cubicBezTo>
                  <a:cubicBezTo>
                    <a:pt x="9386" y="4925"/>
                    <a:pt x="10153" y="4157"/>
                    <a:pt x="10670" y="3230"/>
                  </a:cubicBezTo>
                  <a:cubicBezTo>
                    <a:pt x="10706" y="3194"/>
                    <a:pt x="10706" y="3122"/>
                    <a:pt x="10670" y="3087"/>
                  </a:cubicBezTo>
                  <a:cubicBezTo>
                    <a:pt x="10153" y="2159"/>
                    <a:pt x="9386" y="1392"/>
                    <a:pt x="8476" y="856"/>
                  </a:cubicBezTo>
                  <a:cubicBezTo>
                    <a:pt x="7530" y="286"/>
                    <a:pt x="6442" y="0"/>
                    <a:pt x="5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3"/>
            <p:cNvSpPr/>
            <p:nvPr/>
          </p:nvSpPr>
          <p:spPr>
            <a:xfrm>
              <a:off x="4519605" y="4281489"/>
              <a:ext cx="104032" cy="104619"/>
            </a:xfrm>
            <a:custGeom>
              <a:rect b="b" l="l" r="r" t="t"/>
              <a:pathLst>
                <a:path extrusionOk="0" h="2552" w="2552">
                  <a:moveTo>
                    <a:pt x="1285" y="1"/>
                  </a:moveTo>
                  <a:cubicBezTo>
                    <a:pt x="1071" y="1"/>
                    <a:pt x="857" y="54"/>
                    <a:pt x="661" y="161"/>
                  </a:cubicBezTo>
                  <a:cubicBezTo>
                    <a:pt x="589" y="215"/>
                    <a:pt x="571" y="304"/>
                    <a:pt x="607" y="375"/>
                  </a:cubicBezTo>
                  <a:cubicBezTo>
                    <a:pt x="633" y="427"/>
                    <a:pt x="698" y="461"/>
                    <a:pt x="758" y="461"/>
                  </a:cubicBezTo>
                  <a:cubicBezTo>
                    <a:pt x="780" y="461"/>
                    <a:pt x="802" y="456"/>
                    <a:pt x="821" y="447"/>
                  </a:cubicBezTo>
                  <a:cubicBezTo>
                    <a:pt x="964" y="357"/>
                    <a:pt x="1125" y="322"/>
                    <a:pt x="1285" y="322"/>
                  </a:cubicBezTo>
                  <a:cubicBezTo>
                    <a:pt x="1803" y="322"/>
                    <a:pt x="2249" y="750"/>
                    <a:pt x="2249" y="1285"/>
                  </a:cubicBezTo>
                  <a:cubicBezTo>
                    <a:pt x="2249" y="1820"/>
                    <a:pt x="1803" y="2249"/>
                    <a:pt x="1285" y="2249"/>
                  </a:cubicBezTo>
                  <a:cubicBezTo>
                    <a:pt x="750" y="2249"/>
                    <a:pt x="322" y="1820"/>
                    <a:pt x="322" y="1285"/>
                  </a:cubicBezTo>
                  <a:cubicBezTo>
                    <a:pt x="322" y="1125"/>
                    <a:pt x="357" y="964"/>
                    <a:pt x="429" y="821"/>
                  </a:cubicBezTo>
                  <a:cubicBezTo>
                    <a:pt x="482" y="750"/>
                    <a:pt x="447" y="643"/>
                    <a:pt x="375" y="607"/>
                  </a:cubicBezTo>
                  <a:cubicBezTo>
                    <a:pt x="353" y="596"/>
                    <a:pt x="326" y="590"/>
                    <a:pt x="300" y="590"/>
                  </a:cubicBezTo>
                  <a:cubicBezTo>
                    <a:pt x="243" y="590"/>
                    <a:pt x="185" y="618"/>
                    <a:pt x="161" y="679"/>
                  </a:cubicBezTo>
                  <a:cubicBezTo>
                    <a:pt x="54" y="857"/>
                    <a:pt x="0" y="1071"/>
                    <a:pt x="0" y="1285"/>
                  </a:cubicBezTo>
                  <a:cubicBezTo>
                    <a:pt x="0" y="1981"/>
                    <a:pt x="571" y="2552"/>
                    <a:pt x="1285" y="2552"/>
                  </a:cubicBezTo>
                  <a:cubicBezTo>
                    <a:pt x="1981" y="2552"/>
                    <a:pt x="2552" y="1981"/>
                    <a:pt x="2552" y="1285"/>
                  </a:cubicBezTo>
                  <a:cubicBezTo>
                    <a:pt x="2552" y="589"/>
                    <a:pt x="1981"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4" name="Google Shape;2744;p63"/>
          <p:cNvSpPr txBox="1"/>
          <p:nvPr/>
        </p:nvSpPr>
        <p:spPr>
          <a:xfrm>
            <a:off x="6124600" y="4041511"/>
            <a:ext cx="23043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Saturn is composed of hydrogen and helium</a:t>
            </a:r>
            <a:endParaRPr>
              <a:solidFill>
                <a:schemeClr val="dk1"/>
              </a:solidFill>
              <a:latin typeface="Lexend Medium"/>
              <a:ea typeface="Lexend Medium"/>
              <a:cs typeface="Lexend Medium"/>
              <a:sym typeface="Lexend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a:t>
            </a:r>
            <a:r>
              <a:rPr b="0" lang="en">
                <a:latin typeface="Montserrat Medium"/>
                <a:ea typeface="Montserrat Medium"/>
                <a:cs typeface="Montserrat Medium"/>
                <a:sym typeface="Montserrat Medium"/>
              </a:rPr>
              <a:t>trial</a:t>
            </a:r>
            <a:endParaRPr b="0">
              <a:latin typeface="Montserrat Medium"/>
              <a:ea typeface="Montserrat Medium"/>
              <a:cs typeface="Montserrat Medium"/>
              <a:sym typeface="Montserrat Medium"/>
            </a:endParaRPr>
          </a:p>
        </p:txBody>
      </p:sp>
      <p:sp>
        <p:nvSpPr>
          <p:cNvPr id="2750" name="Google Shape;2750;p64"/>
          <p:cNvSpPr txBox="1"/>
          <p:nvPr>
            <p:ph idx="4294967295" type="subTitle"/>
          </p:nvPr>
        </p:nvSpPr>
        <p:spPr>
          <a:xfrm>
            <a:off x="876822" y="1546591"/>
            <a:ext cx="1746600" cy="4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First studies</a:t>
            </a:r>
            <a:endParaRPr sz="1400"/>
          </a:p>
        </p:txBody>
      </p:sp>
      <p:sp>
        <p:nvSpPr>
          <p:cNvPr id="2751" name="Google Shape;2751;p64"/>
          <p:cNvSpPr txBox="1"/>
          <p:nvPr>
            <p:ph idx="4294967295" type="title"/>
          </p:nvPr>
        </p:nvSpPr>
        <p:spPr>
          <a:xfrm>
            <a:off x="810672" y="1162995"/>
            <a:ext cx="1746600" cy="4662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highlight>
                  <a:schemeClr val="accent3"/>
                </a:highlight>
              </a:rPr>
              <a:t>Preclinical</a:t>
            </a:r>
            <a:endParaRPr sz="2000">
              <a:highlight>
                <a:schemeClr val="accent3"/>
              </a:highlight>
            </a:endParaRPr>
          </a:p>
        </p:txBody>
      </p:sp>
      <p:sp>
        <p:nvSpPr>
          <p:cNvPr id="2752" name="Google Shape;2752;p64"/>
          <p:cNvSpPr txBox="1"/>
          <p:nvPr>
            <p:ph idx="4294967295" type="subTitle"/>
          </p:nvPr>
        </p:nvSpPr>
        <p:spPr>
          <a:xfrm>
            <a:off x="2767981" y="1546592"/>
            <a:ext cx="1746300" cy="4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Human safety</a:t>
            </a:r>
            <a:endParaRPr/>
          </a:p>
        </p:txBody>
      </p:sp>
      <p:sp>
        <p:nvSpPr>
          <p:cNvPr id="2753" name="Google Shape;2753;p64"/>
          <p:cNvSpPr txBox="1"/>
          <p:nvPr>
            <p:ph idx="4294967295" type="title"/>
          </p:nvPr>
        </p:nvSpPr>
        <p:spPr>
          <a:xfrm>
            <a:off x="2767981" y="1162995"/>
            <a:ext cx="1746300" cy="4662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highlight>
                  <a:schemeClr val="accent3"/>
                </a:highlight>
              </a:rPr>
              <a:t>Phase 1</a:t>
            </a:r>
            <a:endParaRPr sz="2000">
              <a:highlight>
                <a:schemeClr val="accent3"/>
              </a:highlight>
            </a:endParaRPr>
          </a:p>
        </p:txBody>
      </p:sp>
      <p:sp>
        <p:nvSpPr>
          <p:cNvPr id="2754" name="Google Shape;2754;p64"/>
          <p:cNvSpPr txBox="1"/>
          <p:nvPr>
            <p:ph idx="4294967295" type="subTitle"/>
          </p:nvPr>
        </p:nvSpPr>
        <p:spPr>
          <a:xfrm>
            <a:off x="4724990" y="1546592"/>
            <a:ext cx="1746600" cy="4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Expanded safety</a:t>
            </a:r>
            <a:endParaRPr/>
          </a:p>
        </p:txBody>
      </p:sp>
      <p:sp>
        <p:nvSpPr>
          <p:cNvPr id="2755" name="Google Shape;2755;p64"/>
          <p:cNvSpPr txBox="1"/>
          <p:nvPr>
            <p:ph idx="4294967295" type="title"/>
          </p:nvPr>
        </p:nvSpPr>
        <p:spPr>
          <a:xfrm>
            <a:off x="4724990" y="1162995"/>
            <a:ext cx="17466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highlight>
                  <a:schemeClr val="accent3"/>
                </a:highlight>
              </a:rPr>
              <a:t>Phase 2</a:t>
            </a:r>
            <a:endParaRPr sz="2000">
              <a:highlight>
                <a:schemeClr val="accent3"/>
              </a:highlight>
            </a:endParaRPr>
          </a:p>
        </p:txBody>
      </p:sp>
      <p:sp>
        <p:nvSpPr>
          <p:cNvPr id="2756" name="Google Shape;2756;p64"/>
          <p:cNvSpPr txBox="1"/>
          <p:nvPr>
            <p:ph idx="4294967295" type="subTitle"/>
          </p:nvPr>
        </p:nvSpPr>
        <p:spPr>
          <a:xfrm>
            <a:off x="6682298" y="1546592"/>
            <a:ext cx="1746600" cy="4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Efficacy &amp; safety</a:t>
            </a:r>
            <a:endParaRPr/>
          </a:p>
        </p:txBody>
      </p:sp>
      <p:sp>
        <p:nvSpPr>
          <p:cNvPr id="2757" name="Google Shape;2757;p64"/>
          <p:cNvSpPr txBox="1"/>
          <p:nvPr>
            <p:ph idx="4294967295" type="title"/>
          </p:nvPr>
        </p:nvSpPr>
        <p:spPr>
          <a:xfrm>
            <a:off x="6682298" y="1162995"/>
            <a:ext cx="17466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highlight>
                  <a:schemeClr val="accent3"/>
                </a:highlight>
              </a:rPr>
              <a:t>Phase 3</a:t>
            </a:r>
            <a:endParaRPr sz="2000">
              <a:highlight>
                <a:schemeClr val="accent3"/>
              </a:highlight>
            </a:endParaRPr>
          </a:p>
        </p:txBody>
      </p:sp>
      <p:sp>
        <p:nvSpPr>
          <p:cNvPr id="2758" name="Google Shape;2758;p64"/>
          <p:cNvSpPr txBox="1"/>
          <p:nvPr/>
        </p:nvSpPr>
        <p:spPr>
          <a:xfrm flipH="1">
            <a:off x="6682202" y="3058875"/>
            <a:ext cx="174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Earth is the place where we all live</a:t>
            </a:r>
            <a:endParaRPr>
              <a:solidFill>
                <a:schemeClr val="dk1"/>
              </a:solidFill>
              <a:latin typeface="Lexend Medium"/>
              <a:ea typeface="Lexend Medium"/>
              <a:cs typeface="Lexend Medium"/>
              <a:sym typeface="Lexend Medium"/>
            </a:endParaRPr>
          </a:p>
        </p:txBody>
      </p:sp>
      <p:sp>
        <p:nvSpPr>
          <p:cNvPr id="2759" name="Google Shape;2759;p64"/>
          <p:cNvSpPr txBox="1"/>
          <p:nvPr/>
        </p:nvSpPr>
        <p:spPr>
          <a:xfrm>
            <a:off x="2755677" y="2697306"/>
            <a:ext cx="17463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highlight>
                  <a:schemeClr val="accent3"/>
                </a:highlight>
                <a:latin typeface="Montserrat"/>
                <a:ea typeface="Montserrat"/>
                <a:cs typeface="Montserrat"/>
                <a:sym typeface="Montserrat"/>
              </a:rPr>
              <a:t>Result</a:t>
            </a:r>
            <a:endParaRPr b="1" sz="2000">
              <a:solidFill>
                <a:schemeClr val="dk1"/>
              </a:solidFill>
              <a:highlight>
                <a:schemeClr val="accent3"/>
              </a:highlight>
              <a:latin typeface="Montserrat"/>
              <a:ea typeface="Montserrat"/>
              <a:cs typeface="Montserrat"/>
              <a:sym typeface="Montserrat"/>
            </a:endParaRPr>
          </a:p>
        </p:txBody>
      </p:sp>
      <p:sp>
        <p:nvSpPr>
          <p:cNvPr id="2760" name="Google Shape;2760;p64"/>
          <p:cNvSpPr txBox="1"/>
          <p:nvPr/>
        </p:nvSpPr>
        <p:spPr>
          <a:xfrm flipH="1">
            <a:off x="4718790" y="3058875"/>
            <a:ext cx="174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Jupiter is the biggest planet</a:t>
            </a:r>
            <a:endParaRPr>
              <a:solidFill>
                <a:schemeClr val="dk1"/>
              </a:solidFill>
              <a:latin typeface="Lexend Medium"/>
              <a:ea typeface="Lexend Medium"/>
              <a:cs typeface="Lexend Medium"/>
              <a:sym typeface="Lexend Medium"/>
            </a:endParaRPr>
          </a:p>
        </p:txBody>
      </p:sp>
      <p:sp>
        <p:nvSpPr>
          <p:cNvPr id="2761" name="Google Shape;2761;p64"/>
          <p:cNvSpPr txBox="1"/>
          <p:nvPr/>
        </p:nvSpPr>
        <p:spPr>
          <a:xfrm>
            <a:off x="4718736" y="2697306"/>
            <a:ext cx="17466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highlight>
                  <a:schemeClr val="accent3"/>
                </a:highlight>
                <a:latin typeface="Montserrat"/>
                <a:ea typeface="Montserrat"/>
                <a:cs typeface="Montserrat"/>
                <a:sym typeface="Montserrat"/>
              </a:rPr>
              <a:t>Result</a:t>
            </a:r>
            <a:endParaRPr b="1" sz="2000">
              <a:solidFill>
                <a:schemeClr val="dk1"/>
              </a:solidFill>
              <a:highlight>
                <a:schemeClr val="accent3"/>
              </a:highlight>
              <a:latin typeface="Montserrat"/>
              <a:ea typeface="Montserrat"/>
              <a:cs typeface="Montserrat"/>
              <a:sym typeface="Montserrat"/>
            </a:endParaRPr>
          </a:p>
        </p:txBody>
      </p:sp>
      <p:sp>
        <p:nvSpPr>
          <p:cNvPr id="2762" name="Google Shape;2762;p64"/>
          <p:cNvSpPr txBox="1"/>
          <p:nvPr/>
        </p:nvSpPr>
        <p:spPr>
          <a:xfrm flipH="1">
            <a:off x="2755677" y="3058875"/>
            <a:ext cx="174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Mars is a very cold place</a:t>
            </a:r>
            <a:endParaRPr>
              <a:solidFill>
                <a:schemeClr val="dk1"/>
              </a:solidFill>
              <a:latin typeface="Lexend Medium"/>
              <a:ea typeface="Lexend Medium"/>
              <a:cs typeface="Lexend Medium"/>
              <a:sym typeface="Lexend Medium"/>
            </a:endParaRPr>
          </a:p>
        </p:txBody>
      </p:sp>
      <p:sp>
        <p:nvSpPr>
          <p:cNvPr id="2763" name="Google Shape;2763;p64"/>
          <p:cNvSpPr txBox="1"/>
          <p:nvPr/>
        </p:nvSpPr>
        <p:spPr>
          <a:xfrm>
            <a:off x="6682298" y="2697306"/>
            <a:ext cx="17466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highlight>
                  <a:schemeClr val="accent3"/>
                </a:highlight>
                <a:latin typeface="Montserrat"/>
                <a:ea typeface="Montserrat"/>
                <a:cs typeface="Montserrat"/>
                <a:sym typeface="Montserrat"/>
              </a:rPr>
              <a:t>Result</a:t>
            </a:r>
            <a:endParaRPr b="1" sz="2000">
              <a:solidFill>
                <a:schemeClr val="dk1"/>
              </a:solidFill>
              <a:highlight>
                <a:schemeClr val="accent3"/>
              </a:highlight>
              <a:latin typeface="Montserrat"/>
              <a:ea typeface="Montserrat"/>
              <a:cs typeface="Montserrat"/>
              <a:sym typeface="Montserrat"/>
            </a:endParaRPr>
          </a:p>
        </p:txBody>
      </p:sp>
      <p:sp>
        <p:nvSpPr>
          <p:cNvPr id="2764" name="Google Shape;2764;p64"/>
          <p:cNvSpPr txBox="1"/>
          <p:nvPr>
            <p:ph idx="4294967295" type="title"/>
          </p:nvPr>
        </p:nvSpPr>
        <p:spPr>
          <a:xfrm>
            <a:off x="2831673" y="1911712"/>
            <a:ext cx="740700" cy="4662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000"/>
              <a:t>20%</a:t>
            </a:r>
            <a:endParaRPr sz="2000"/>
          </a:p>
        </p:txBody>
      </p:sp>
      <p:sp>
        <p:nvSpPr>
          <p:cNvPr id="2765" name="Google Shape;2765;p64"/>
          <p:cNvSpPr txBox="1"/>
          <p:nvPr/>
        </p:nvSpPr>
        <p:spPr>
          <a:xfrm>
            <a:off x="6758498" y="3631577"/>
            <a:ext cx="740700" cy="466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2000">
                <a:solidFill>
                  <a:schemeClr val="dk1"/>
                </a:solidFill>
                <a:latin typeface="Montserrat"/>
                <a:ea typeface="Montserrat"/>
                <a:cs typeface="Montserrat"/>
                <a:sym typeface="Montserrat"/>
              </a:rPr>
              <a:t>90%</a:t>
            </a:r>
            <a:endParaRPr b="1" sz="2000">
              <a:solidFill>
                <a:schemeClr val="dk1"/>
              </a:solidFill>
              <a:latin typeface="Montserrat"/>
              <a:ea typeface="Montserrat"/>
              <a:cs typeface="Montserrat"/>
              <a:sym typeface="Montserrat"/>
            </a:endParaRPr>
          </a:p>
        </p:txBody>
      </p:sp>
      <p:sp>
        <p:nvSpPr>
          <p:cNvPr id="2766" name="Google Shape;2766;p64"/>
          <p:cNvSpPr txBox="1"/>
          <p:nvPr>
            <p:ph idx="4294967295" type="title"/>
          </p:nvPr>
        </p:nvSpPr>
        <p:spPr>
          <a:xfrm>
            <a:off x="4795086" y="1911712"/>
            <a:ext cx="740700" cy="4662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000"/>
              <a:t>20%</a:t>
            </a:r>
            <a:endParaRPr sz="2000"/>
          </a:p>
        </p:txBody>
      </p:sp>
      <p:sp>
        <p:nvSpPr>
          <p:cNvPr id="2767" name="Google Shape;2767;p64"/>
          <p:cNvSpPr txBox="1"/>
          <p:nvPr/>
        </p:nvSpPr>
        <p:spPr>
          <a:xfrm>
            <a:off x="4795087" y="3631577"/>
            <a:ext cx="740700" cy="466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2000">
                <a:solidFill>
                  <a:schemeClr val="dk1"/>
                </a:solidFill>
                <a:latin typeface="Montserrat"/>
                <a:ea typeface="Montserrat"/>
                <a:cs typeface="Montserrat"/>
                <a:sym typeface="Montserrat"/>
              </a:rPr>
              <a:t>90%</a:t>
            </a:r>
            <a:endParaRPr b="1" sz="2000">
              <a:solidFill>
                <a:schemeClr val="dk1"/>
              </a:solidFill>
              <a:latin typeface="Montserrat"/>
              <a:ea typeface="Montserrat"/>
              <a:cs typeface="Montserrat"/>
              <a:sym typeface="Montserrat"/>
            </a:endParaRPr>
          </a:p>
        </p:txBody>
      </p:sp>
      <p:grpSp>
        <p:nvGrpSpPr>
          <p:cNvPr id="2768" name="Google Shape;2768;p64"/>
          <p:cNvGrpSpPr/>
          <p:nvPr/>
        </p:nvGrpSpPr>
        <p:grpSpPr>
          <a:xfrm>
            <a:off x="3644032" y="3716421"/>
            <a:ext cx="302658" cy="296511"/>
            <a:chOff x="6657194" y="2434073"/>
            <a:chExt cx="375507" cy="367925"/>
          </a:xfrm>
        </p:grpSpPr>
        <p:sp>
          <p:nvSpPr>
            <p:cNvPr id="2769" name="Google Shape;2769;p64"/>
            <p:cNvSpPr/>
            <p:nvPr/>
          </p:nvSpPr>
          <p:spPr>
            <a:xfrm>
              <a:off x="6657194" y="2434073"/>
              <a:ext cx="190780" cy="367925"/>
            </a:xfrm>
            <a:custGeom>
              <a:rect b="b" l="l" r="r" t="t"/>
              <a:pathLst>
                <a:path extrusionOk="0" h="11550" w="5989">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4"/>
            <p:cNvSpPr/>
            <p:nvPr/>
          </p:nvSpPr>
          <p:spPr>
            <a:xfrm>
              <a:off x="6854409" y="2464399"/>
              <a:ext cx="178292" cy="162365"/>
            </a:xfrm>
            <a:custGeom>
              <a:rect b="b" l="l" r="r" t="t"/>
              <a:pathLst>
                <a:path extrusionOk="0" h="5097" w="5597">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4"/>
            <p:cNvSpPr/>
            <p:nvPr/>
          </p:nvSpPr>
          <p:spPr>
            <a:xfrm>
              <a:off x="6854409" y="2631288"/>
              <a:ext cx="177528" cy="162365"/>
            </a:xfrm>
            <a:custGeom>
              <a:rect b="b" l="l" r="r" t="t"/>
              <a:pathLst>
                <a:path extrusionOk="0" h="5097" w="5573">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2" name="Google Shape;2772;p64"/>
          <p:cNvSpPr txBox="1"/>
          <p:nvPr>
            <p:ph idx="4294967295" type="title"/>
          </p:nvPr>
        </p:nvSpPr>
        <p:spPr>
          <a:xfrm>
            <a:off x="6758498" y="1911712"/>
            <a:ext cx="740700" cy="4662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000"/>
              <a:t>20%</a:t>
            </a:r>
            <a:endParaRPr sz="2000"/>
          </a:p>
        </p:txBody>
      </p:sp>
      <p:sp>
        <p:nvSpPr>
          <p:cNvPr id="2773" name="Google Shape;2773;p64"/>
          <p:cNvSpPr txBox="1"/>
          <p:nvPr/>
        </p:nvSpPr>
        <p:spPr>
          <a:xfrm>
            <a:off x="2827137" y="3631577"/>
            <a:ext cx="740700" cy="466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2000">
                <a:solidFill>
                  <a:schemeClr val="dk1"/>
                </a:solidFill>
                <a:latin typeface="Montserrat"/>
                <a:ea typeface="Montserrat"/>
                <a:cs typeface="Montserrat"/>
                <a:sym typeface="Montserrat"/>
              </a:rPr>
              <a:t>90%</a:t>
            </a:r>
            <a:endParaRPr b="1" sz="2000">
              <a:solidFill>
                <a:schemeClr val="dk1"/>
              </a:solidFill>
              <a:latin typeface="Montserrat"/>
              <a:ea typeface="Montserrat"/>
              <a:cs typeface="Montserrat"/>
              <a:sym typeface="Montserrat"/>
            </a:endParaRPr>
          </a:p>
        </p:txBody>
      </p:sp>
      <p:grpSp>
        <p:nvGrpSpPr>
          <p:cNvPr id="2774" name="Google Shape;2774;p64"/>
          <p:cNvGrpSpPr/>
          <p:nvPr/>
        </p:nvGrpSpPr>
        <p:grpSpPr>
          <a:xfrm>
            <a:off x="5607970" y="1965741"/>
            <a:ext cx="683958" cy="358142"/>
            <a:chOff x="4979075" y="2399796"/>
            <a:chExt cx="683958" cy="358142"/>
          </a:xfrm>
        </p:grpSpPr>
        <p:grpSp>
          <p:nvGrpSpPr>
            <p:cNvPr id="2775" name="Google Shape;2775;p64"/>
            <p:cNvGrpSpPr/>
            <p:nvPr/>
          </p:nvGrpSpPr>
          <p:grpSpPr>
            <a:xfrm>
              <a:off x="5383488" y="2399796"/>
              <a:ext cx="279544" cy="358142"/>
              <a:chOff x="7596157" y="1968159"/>
              <a:chExt cx="279544" cy="358142"/>
            </a:xfrm>
          </p:grpSpPr>
          <p:sp>
            <p:nvSpPr>
              <p:cNvPr id="2776" name="Google Shape;2776;p64"/>
              <p:cNvSpPr/>
              <p:nvPr/>
            </p:nvSpPr>
            <p:spPr>
              <a:xfrm>
                <a:off x="7696868" y="2092408"/>
                <a:ext cx="10581" cy="16252"/>
              </a:xfrm>
              <a:custGeom>
                <a:rect b="b" l="l" r="r" t="t"/>
                <a:pathLst>
                  <a:path extrusionOk="0" h="513" w="334">
                    <a:moveTo>
                      <a:pt x="167" y="0"/>
                    </a:moveTo>
                    <a:cubicBezTo>
                      <a:pt x="84" y="0"/>
                      <a:pt x="1" y="72"/>
                      <a:pt x="1" y="167"/>
                    </a:cubicBezTo>
                    <a:lnTo>
                      <a:pt x="1" y="346"/>
                    </a:lnTo>
                    <a:cubicBezTo>
                      <a:pt x="1" y="429"/>
                      <a:pt x="84" y="512"/>
                      <a:pt x="167" y="512"/>
                    </a:cubicBezTo>
                    <a:cubicBezTo>
                      <a:pt x="263" y="512"/>
                      <a:pt x="334" y="429"/>
                      <a:pt x="334" y="346"/>
                    </a:cubicBezTo>
                    <a:lnTo>
                      <a:pt x="334" y="167"/>
                    </a:lnTo>
                    <a:cubicBezTo>
                      <a:pt x="334" y="72"/>
                      <a:pt x="263" y="0"/>
                      <a:pt x="1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4"/>
              <p:cNvSpPr/>
              <p:nvPr/>
            </p:nvSpPr>
            <p:spPr>
              <a:xfrm>
                <a:off x="7764378" y="2092408"/>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4"/>
              <p:cNvSpPr/>
              <p:nvPr/>
            </p:nvSpPr>
            <p:spPr>
              <a:xfrm>
                <a:off x="7713088" y="2143032"/>
                <a:ext cx="45302" cy="15777"/>
              </a:xfrm>
              <a:custGeom>
                <a:rect b="b" l="l" r="r" t="t"/>
                <a:pathLst>
                  <a:path extrusionOk="0" h="498" w="1430">
                    <a:moveTo>
                      <a:pt x="184" y="1"/>
                    </a:moveTo>
                    <a:cubicBezTo>
                      <a:pt x="140" y="1"/>
                      <a:pt x="96" y="16"/>
                      <a:pt x="60" y="45"/>
                    </a:cubicBezTo>
                    <a:cubicBezTo>
                      <a:pt x="1" y="105"/>
                      <a:pt x="1" y="200"/>
                      <a:pt x="60" y="283"/>
                    </a:cubicBezTo>
                    <a:cubicBezTo>
                      <a:pt x="203" y="414"/>
                      <a:pt x="441" y="498"/>
                      <a:pt x="703" y="498"/>
                    </a:cubicBezTo>
                    <a:cubicBezTo>
                      <a:pt x="953" y="498"/>
                      <a:pt x="1203" y="414"/>
                      <a:pt x="1334" y="283"/>
                    </a:cubicBezTo>
                    <a:cubicBezTo>
                      <a:pt x="1429" y="200"/>
                      <a:pt x="1429" y="105"/>
                      <a:pt x="1370" y="45"/>
                    </a:cubicBezTo>
                    <a:cubicBezTo>
                      <a:pt x="1340" y="16"/>
                      <a:pt x="1298" y="1"/>
                      <a:pt x="1255" y="1"/>
                    </a:cubicBezTo>
                    <a:cubicBezTo>
                      <a:pt x="1212" y="1"/>
                      <a:pt x="1167" y="16"/>
                      <a:pt x="1132" y="45"/>
                    </a:cubicBezTo>
                    <a:cubicBezTo>
                      <a:pt x="1072" y="105"/>
                      <a:pt x="917" y="176"/>
                      <a:pt x="715" y="176"/>
                    </a:cubicBezTo>
                    <a:cubicBezTo>
                      <a:pt x="501" y="176"/>
                      <a:pt x="358" y="105"/>
                      <a:pt x="298" y="45"/>
                    </a:cubicBezTo>
                    <a:cubicBezTo>
                      <a:pt x="268" y="16"/>
                      <a:pt x="227" y="1"/>
                      <a:pt x="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4"/>
              <p:cNvSpPr/>
              <p:nvPr/>
            </p:nvSpPr>
            <p:spPr>
              <a:xfrm>
                <a:off x="7691197" y="2075427"/>
                <a:ext cx="21923" cy="10581"/>
              </a:xfrm>
              <a:custGeom>
                <a:rect b="b" l="l" r="r" t="t"/>
                <a:pathLst>
                  <a:path extrusionOk="0" h="334" w="692">
                    <a:moveTo>
                      <a:pt x="168" y="0"/>
                    </a:moveTo>
                    <a:cubicBezTo>
                      <a:pt x="84" y="0"/>
                      <a:pt x="1" y="72"/>
                      <a:pt x="1" y="167"/>
                    </a:cubicBezTo>
                    <a:cubicBezTo>
                      <a:pt x="1" y="251"/>
                      <a:pt x="84" y="334"/>
                      <a:pt x="168" y="334"/>
                    </a:cubicBezTo>
                    <a:lnTo>
                      <a:pt x="525" y="334"/>
                    </a:lnTo>
                    <a:cubicBezTo>
                      <a:pt x="620" y="334"/>
                      <a:pt x="692" y="251"/>
                      <a:pt x="692" y="167"/>
                    </a:cubicBezTo>
                    <a:cubicBezTo>
                      <a:pt x="692" y="72"/>
                      <a:pt x="620" y="0"/>
                      <a:pt x="5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4"/>
              <p:cNvSpPr/>
              <p:nvPr/>
            </p:nvSpPr>
            <p:spPr>
              <a:xfrm>
                <a:off x="7758739" y="2075427"/>
                <a:ext cx="21891" cy="10581"/>
              </a:xfrm>
              <a:custGeom>
                <a:rect b="b" l="l" r="r" t="t"/>
                <a:pathLst>
                  <a:path extrusionOk="0" h="334" w="691">
                    <a:moveTo>
                      <a:pt x="167" y="0"/>
                    </a:moveTo>
                    <a:cubicBezTo>
                      <a:pt x="72" y="0"/>
                      <a:pt x="0" y="72"/>
                      <a:pt x="0" y="167"/>
                    </a:cubicBezTo>
                    <a:cubicBezTo>
                      <a:pt x="0" y="251"/>
                      <a:pt x="72" y="334"/>
                      <a:pt x="167" y="334"/>
                    </a:cubicBezTo>
                    <a:lnTo>
                      <a:pt x="524" y="334"/>
                    </a:lnTo>
                    <a:cubicBezTo>
                      <a:pt x="607" y="334"/>
                      <a:pt x="691" y="251"/>
                      <a:pt x="691" y="167"/>
                    </a:cubicBezTo>
                    <a:cubicBezTo>
                      <a:pt x="691" y="72"/>
                      <a:pt x="607" y="0"/>
                      <a:pt x="5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4"/>
              <p:cNvSpPr/>
              <p:nvPr/>
            </p:nvSpPr>
            <p:spPr>
              <a:xfrm>
                <a:off x="7596157" y="1968159"/>
                <a:ext cx="279544" cy="358142"/>
              </a:xfrm>
              <a:custGeom>
                <a:rect b="b" l="l" r="r" t="t"/>
                <a:pathLst>
                  <a:path extrusionOk="0" h="11305" w="8824">
                    <a:moveTo>
                      <a:pt x="2287" y="481"/>
                    </a:moveTo>
                    <a:cubicBezTo>
                      <a:pt x="2394" y="565"/>
                      <a:pt x="2525" y="600"/>
                      <a:pt x="2691" y="636"/>
                    </a:cubicBezTo>
                    <a:cubicBezTo>
                      <a:pt x="3001" y="708"/>
                      <a:pt x="3322" y="708"/>
                      <a:pt x="3537" y="708"/>
                    </a:cubicBezTo>
                    <a:lnTo>
                      <a:pt x="5299" y="708"/>
                    </a:lnTo>
                    <a:cubicBezTo>
                      <a:pt x="5739" y="708"/>
                      <a:pt x="6192" y="898"/>
                      <a:pt x="6490" y="1243"/>
                    </a:cubicBezTo>
                    <a:cubicBezTo>
                      <a:pt x="6787" y="1589"/>
                      <a:pt x="6930" y="2029"/>
                      <a:pt x="6894" y="2482"/>
                    </a:cubicBezTo>
                    <a:lnTo>
                      <a:pt x="6751" y="3744"/>
                    </a:lnTo>
                    <a:lnTo>
                      <a:pt x="6728" y="3744"/>
                    </a:lnTo>
                    <a:cubicBezTo>
                      <a:pt x="6620" y="3744"/>
                      <a:pt x="6537" y="3660"/>
                      <a:pt x="6537" y="3553"/>
                    </a:cubicBezTo>
                    <a:lnTo>
                      <a:pt x="6537" y="2839"/>
                    </a:lnTo>
                    <a:cubicBezTo>
                      <a:pt x="6537" y="2446"/>
                      <a:pt x="6216" y="2136"/>
                      <a:pt x="5835" y="2136"/>
                    </a:cubicBezTo>
                    <a:lnTo>
                      <a:pt x="4954" y="2136"/>
                    </a:lnTo>
                    <a:cubicBezTo>
                      <a:pt x="3846" y="2136"/>
                      <a:pt x="3072" y="1886"/>
                      <a:pt x="2644" y="1374"/>
                    </a:cubicBezTo>
                    <a:cubicBezTo>
                      <a:pt x="2382" y="1065"/>
                      <a:pt x="2299" y="719"/>
                      <a:pt x="2287" y="481"/>
                    </a:cubicBezTo>
                    <a:close/>
                    <a:moveTo>
                      <a:pt x="2215" y="1398"/>
                    </a:moveTo>
                    <a:cubicBezTo>
                      <a:pt x="2263" y="1458"/>
                      <a:pt x="2310" y="1529"/>
                      <a:pt x="2370" y="1589"/>
                    </a:cubicBezTo>
                    <a:cubicBezTo>
                      <a:pt x="2858" y="2172"/>
                      <a:pt x="3715" y="2470"/>
                      <a:pt x="4942" y="2470"/>
                    </a:cubicBezTo>
                    <a:lnTo>
                      <a:pt x="5823" y="2470"/>
                    </a:lnTo>
                    <a:cubicBezTo>
                      <a:pt x="6025" y="2470"/>
                      <a:pt x="6192" y="2624"/>
                      <a:pt x="6192" y="2839"/>
                    </a:cubicBezTo>
                    <a:lnTo>
                      <a:pt x="6192" y="3553"/>
                    </a:lnTo>
                    <a:cubicBezTo>
                      <a:pt x="6192" y="3839"/>
                      <a:pt x="6430" y="4077"/>
                      <a:pt x="6716" y="4077"/>
                    </a:cubicBezTo>
                    <a:lnTo>
                      <a:pt x="6978" y="4077"/>
                    </a:lnTo>
                    <a:cubicBezTo>
                      <a:pt x="7049" y="4077"/>
                      <a:pt x="7132" y="4101"/>
                      <a:pt x="7192" y="4160"/>
                    </a:cubicBezTo>
                    <a:cubicBezTo>
                      <a:pt x="7252" y="4220"/>
                      <a:pt x="7263" y="4291"/>
                      <a:pt x="7263" y="4375"/>
                    </a:cubicBezTo>
                    <a:cubicBezTo>
                      <a:pt x="7252" y="4506"/>
                      <a:pt x="7109" y="4625"/>
                      <a:pt x="6966" y="4625"/>
                    </a:cubicBezTo>
                    <a:lnTo>
                      <a:pt x="6894" y="4625"/>
                    </a:lnTo>
                    <a:lnTo>
                      <a:pt x="6894" y="4613"/>
                    </a:lnTo>
                    <a:cubicBezTo>
                      <a:pt x="6894" y="4518"/>
                      <a:pt x="6811" y="4446"/>
                      <a:pt x="6728" y="4446"/>
                    </a:cubicBezTo>
                    <a:cubicBezTo>
                      <a:pt x="6632" y="4446"/>
                      <a:pt x="6561" y="4518"/>
                      <a:pt x="6561" y="4613"/>
                    </a:cubicBezTo>
                    <a:cubicBezTo>
                      <a:pt x="6561" y="4815"/>
                      <a:pt x="6537" y="5006"/>
                      <a:pt x="6478" y="5208"/>
                    </a:cubicBezTo>
                    <a:cubicBezTo>
                      <a:pt x="6359" y="4982"/>
                      <a:pt x="6120" y="4803"/>
                      <a:pt x="5835" y="4803"/>
                    </a:cubicBezTo>
                    <a:lnTo>
                      <a:pt x="3001" y="4803"/>
                    </a:lnTo>
                    <a:cubicBezTo>
                      <a:pt x="2727" y="4803"/>
                      <a:pt x="2489" y="4970"/>
                      <a:pt x="2370" y="5208"/>
                    </a:cubicBezTo>
                    <a:cubicBezTo>
                      <a:pt x="2310" y="5006"/>
                      <a:pt x="2275" y="4815"/>
                      <a:pt x="2275" y="4613"/>
                    </a:cubicBezTo>
                    <a:cubicBezTo>
                      <a:pt x="2275" y="4518"/>
                      <a:pt x="2203" y="4446"/>
                      <a:pt x="2108" y="4446"/>
                    </a:cubicBezTo>
                    <a:cubicBezTo>
                      <a:pt x="2025" y="4446"/>
                      <a:pt x="1953" y="4518"/>
                      <a:pt x="1953" y="4613"/>
                    </a:cubicBezTo>
                    <a:lnTo>
                      <a:pt x="1953" y="4625"/>
                    </a:lnTo>
                    <a:lnTo>
                      <a:pt x="1846" y="4625"/>
                    </a:lnTo>
                    <a:cubicBezTo>
                      <a:pt x="1775" y="4625"/>
                      <a:pt x="1691" y="4589"/>
                      <a:pt x="1632" y="4529"/>
                    </a:cubicBezTo>
                    <a:cubicBezTo>
                      <a:pt x="1572" y="4470"/>
                      <a:pt x="1560" y="4399"/>
                      <a:pt x="1560" y="4327"/>
                    </a:cubicBezTo>
                    <a:cubicBezTo>
                      <a:pt x="1572" y="4196"/>
                      <a:pt x="1715" y="4077"/>
                      <a:pt x="1858" y="4077"/>
                    </a:cubicBezTo>
                    <a:lnTo>
                      <a:pt x="2096" y="4077"/>
                    </a:lnTo>
                    <a:cubicBezTo>
                      <a:pt x="2382" y="4077"/>
                      <a:pt x="2620" y="3839"/>
                      <a:pt x="2620" y="3553"/>
                    </a:cubicBezTo>
                    <a:lnTo>
                      <a:pt x="2620" y="2672"/>
                    </a:lnTo>
                    <a:cubicBezTo>
                      <a:pt x="2620" y="2601"/>
                      <a:pt x="2644" y="2541"/>
                      <a:pt x="2703" y="2505"/>
                    </a:cubicBezTo>
                    <a:cubicBezTo>
                      <a:pt x="2787" y="2470"/>
                      <a:pt x="2810" y="2363"/>
                      <a:pt x="2763" y="2291"/>
                    </a:cubicBezTo>
                    <a:cubicBezTo>
                      <a:pt x="2739" y="2236"/>
                      <a:pt x="2685" y="2207"/>
                      <a:pt x="2630" y="2207"/>
                    </a:cubicBezTo>
                    <a:cubicBezTo>
                      <a:pt x="2602" y="2207"/>
                      <a:pt x="2573" y="2215"/>
                      <a:pt x="2549" y="2232"/>
                    </a:cubicBezTo>
                    <a:cubicBezTo>
                      <a:pt x="2382" y="2315"/>
                      <a:pt x="2287" y="2494"/>
                      <a:pt x="2287" y="2672"/>
                    </a:cubicBezTo>
                    <a:lnTo>
                      <a:pt x="2287" y="3553"/>
                    </a:lnTo>
                    <a:cubicBezTo>
                      <a:pt x="2287" y="3660"/>
                      <a:pt x="2203" y="3744"/>
                      <a:pt x="2096" y="3744"/>
                    </a:cubicBezTo>
                    <a:lnTo>
                      <a:pt x="2072" y="3744"/>
                    </a:lnTo>
                    <a:lnTo>
                      <a:pt x="1929" y="2482"/>
                    </a:lnTo>
                    <a:cubicBezTo>
                      <a:pt x="1894" y="2089"/>
                      <a:pt x="1989" y="1708"/>
                      <a:pt x="2215" y="1398"/>
                    </a:cubicBezTo>
                    <a:close/>
                    <a:moveTo>
                      <a:pt x="5823" y="5125"/>
                    </a:moveTo>
                    <a:cubicBezTo>
                      <a:pt x="6025" y="5125"/>
                      <a:pt x="6192" y="5291"/>
                      <a:pt x="6192" y="5506"/>
                    </a:cubicBezTo>
                    <a:lnTo>
                      <a:pt x="6192" y="5684"/>
                    </a:lnTo>
                    <a:cubicBezTo>
                      <a:pt x="6192" y="6661"/>
                      <a:pt x="5382" y="7470"/>
                      <a:pt x="4406" y="7470"/>
                    </a:cubicBezTo>
                    <a:cubicBezTo>
                      <a:pt x="3418" y="7470"/>
                      <a:pt x="2620" y="6661"/>
                      <a:pt x="2620" y="5684"/>
                    </a:cubicBezTo>
                    <a:lnTo>
                      <a:pt x="2620" y="5506"/>
                    </a:lnTo>
                    <a:cubicBezTo>
                      <a:pt x="2620" y="5291"/>
                      <a:pt x="2775" y="5125"/>
                      <a:pt x="2989" y="5125"/>
                    </a:cubicBezTo>
                    <a:close/>
                    <a:moveTo>
                      <a:pt x="2114" y="1"/>
                    </a:moveTo>
                    <a:cubicBezTo>
                      <a:pt x="2100" y="1"/>
                      <a:pt x="2086" y="2"/>
                      <a:pt x="2072" y="5"/>
                    </a:cubicBezTo>
                    <a:cubicBezTo>
                      <a:pt x="2013" y="29"/>
                      <a:pt x="1965" y="77"/>
                      <a:pt x="1953" y="136"/>
                    </a:cubicBezTo>
                    <a:cubicBezTo>
                      <a:pt x="1953" y="172"/>
                      <a:pt x="1870" y="577"/>
                      <a:pt x="2072" y="1053"/>
                    </a:cubicBezTo>
                    <a:cubicBezTo>
                      <a:pt x="1727" y="1446"/>
                      <a:pt x="1572" y="1970"/>
                      <a:pt x="1620" y="2494"/>
                    </a:cubicBezTo>
                    <a:lnTo>
                      <a:pt x="1751" y="3732"/>
                    </a:lnTo>
                    <a:cubicBezTo>
                      <a:pt x="1489" y="3779"/>
                      <a:pt x="1275" y="3994"/>
                      <a:pt x="1251" y="4268"/>
                    </a:cubicBezTo>
                    <a:cubicBezTo>
                      <a:pt x="1239" y="4446"/>
                      <a:pt x="1298" y="4613"/>
                      <a:pt x="1394" y="4744"/>
                    </a:cubicBezTo>
                    <a:cubicBezTo>
                      <a:pt x="1513" y="4875"/>
                      <a:pt x="1679" y="4934"/>
                      <a:pt x="1846" y="4934"/>
                    </a:cubicBezTo>
                    <a:lnTo>
                      <a:pt x="1965" y="4934"/>
                    </a:lnTo>
                    <a:cubicBezTo>
                      <a:pt x="2013" y="5280"/>
                      <a:pt x="2132" y="5589"/>
                      <a:pt x="2310" y="5887"/>
                    </a:cubicBezTo>
                    <a:cubicBezTo>
                      <a:pt x="2334" y="6196"/>
                      <a:pt x="2441" y="6482"/>
                      <a:pt x="2584" y="6732"/>
                    </a:cubicBezTo>
                    <a:cubicBezTo>
                      <a:pt x="2429" y="6768"/>
                      <a:pt x="2287" y="6899"/>
                      <a:pt x="2287" y="7077"/>
                    </a:cubicBezTo>
                    <a:lnTo>
                      <a:pt x="2287" y="7923"/>
                    </a:lnTo>
                    <a:cubicBezTo>
                      <a:pt x="2287" y="8089"/>
                      <a:pt x="2191" y="8220"/>
                      <a:pt x="2037" y="8268"/>
                    </a:cubicBezTo>
                    <a:lnTo>
                      <a:pt x="858" y="8625"/>
                    </a:lnTo>
                    <a:cubicBezTo>
                      <a:pt x="346" y="8792"/>
                      <a:pt x="1" y="9244"/>
                      <a:pt x="1" y="9804"/>
                    </a:cubicBezTo>
                    <a:lnTo>
                      <a:pt x="1" y="11137"/>
                    </a:lnTo>
                    <a:cubicBezTo>
                      <a:pt x="1" y="11233"/>
                      <a:pt x="72" y="11304"/>
                      <a:pt x="167" y="11304"/>
                    </a:cubicBezTo>
                    <a:cubicBezTo>
                      <a:pt x="251" y="11304"/>
                      <a:pt x="322" y="11233"/>
                      <a:pt x="322" y="11137"/>
                    </a:cubicBezTo>
                    <a:lnTo>
                      <a:pt x="322" y="9804"/>
                    </a:lnTo>
                    <a:cubicBezTo>
                      <a:pt x="322" y="9399"/>
                      <a:pt x="584" y="9054"/>
                      <a:pt x="953" y="8935"/>
                    </a:cubicBezTo>
                    <a:lnTo>
                      <a:pt x="2025" y="8613"/>
                    </a:lnTo>
                    <a:cubicBezTo>
                      <a:pt x="2322" y="9352"/>
                      <a:pt x="3287" y="9887"/>
                      <a:pt x="4394" y="9887"/>
                    </a:cubicBezTo>
                    <a:cubicBezTo>
                      <a:pt x="4775" y="9887"/>
                      <a:pt x="5168" y="9828"/>
                      <a:pt x="5501" y="9697"/>
                    </a:cubicBezTo>
                    <a:cubicBezTo>
                      <a:pt x="5597" y="9661"/>
                      <a:pt x="5644" y="9578"/>
                      <a:pt x="5608" y="9482"/>
                    </a:cubicBezTo>
                    <a:cubicBezTo>
                      <a:pt x="5590" y="9418"/>
                      <a:pt x="5529" y="9375"/>
                      <a:pt x="5464" y="9375"/>
                    </a:cubicBezTo>
                    <a:cubicBezTo>
                      <a:pt x="5445" y="9375"/>
                      <a:pt x="5425" y="9379"/>
                      <a:pt x="5406" y="9387"/>
                    </a:cubicBezTo>
                    <a:cubicBezTo>
                      <a:pt x="5085" y="9482"/>
                      <a:pt x="4751" y="9554"/>
                      <a:pt x="4394" y="9554"/>
                    </a:cubicBezTo>
                    <a:cubicBezTo>
                      <a:pt x="3870" y="9554"/>
                      <a:pt x="3382" y="9435"/>
                      <a:pt x="2989" y="9197"/>
                    </a:cubicBezTo>
                    <a:cubicBezTo>
                      <a:pt x="2668" y="8994"/>
                      <a:pt x="2429" y="8744"/>
                      <a:pt x="2322" y="8459"/>
                    </a:cubicBezTo>
                    <a:cubicBezTo>
                      <a:pt x="2501" y="8328"/>
                      <a:pt x="2608" y="8125"/>
                      <a:pt x="2608" y="7899"/>
                    </a:cubicBezTo>
                    <a:lnTo>
                      <a:pt x="2608" y="7054"/>
                    </a:lnTo>
                    <a:cubicBezTo>
                      <a:pt x="2608" y="7054"/>
                      <a:pt x="2608" y="7030"/>
                      <a:pt x="2620" y="7030"/>
                    </a:cubicBezTo>
                    <a:lnTo>
                      <a:pt x="2810" y="7030"/>
                    </a:lnTo>
                    <a:cubicBezTo>
                      <a:pt x="3191" y="7470"/>
                      <a:pt x="3763" y="7744"/>
                      <a:pt x="4382" y="7744"/>
                    </a:cubicBezTo>
                    <a:cubicBezTo>
                      <a:pt x="5013" y="7744"/>
                      <a:pt x="5573" y="7482"/>
                      <a:pt x="5966" y="7030"/>
                    </a:cubicBezTo>
                    <a:lnTo>
                      <a:pt x="6156" y="7030"/>
                    </a:lnTo>
                    <a:cubicBezTo>
                      <a:pt x="6156" y="7030"/>
                      <a:pt x="6168" y="7030"/>
                      <a:pt x="6168" y="7054"/>
                    </a:cubicBezTo>
                    <a:lnTo>
                      <a:pt x="6168" y="7899"/>
                    </a:lnTo>
                    <a:cubicBezTo>
                      <a:pt x="6168" y="8125"/>
                      <a:pt x="6275" y="8328"/>
                      <a:pt x="6454" y="8459"/>
                    </a:cubicBezTo>
                    <a:cubicBezTo>
                      <a:pt x="6382" y="8673"/>
                      <a:pt x="6216" y="8875"/>
                      <a:pt x="5989" y="9042"/>
                    </a:cubicBezTo>
                    <a:cubicBezTo>
                      <a:pt x="5918" y="9101"/>
                      <a:pt x="5906" y="9209"/>
                      <a:pt x="5966" y="9280"/>
                    </a:cubicBezTo>
                    <a:cubicBezTo>
                      <a:pt x="5989" y="9328"/>
                      <a:pt x="6037" y="9340"/>
                      <a:pt x="6097" y="9340"/>
                    </a:cubicBezTo>
                    <a:cubicBezTo>
                      <a:pt x="6132" y="9340"/>
                      <a:pt x="6168" y="9328"/>
                      <a:pt x="6204" y="9316"/>
                    </a:cubicBezTo>
                    <a:cubicBezTo>
                      <a:pt x="6466" y="9101"/>
                      <a:pt x="6644" y="8863"/>
                      <a:pt x="6751" y="8601"/>
                    </a:cubicBezTo>
                    <a:lnTo>
                      <a:pt x="7823" y="8923"/>
                    </a:lnTo>
                    <a:cubicBezTo>
                      <a:pt x="8204" y="9042"/>
                      <a:pt x="8454" y="9387"/>
                      <a:pt x="8454" y="9792"/>
                    </a:cubicBezTo>
                    <a:lnTo>
                      <a:pt x="8454" y="11126"/>
                    </a:lnTo>
                    <a:cubicBezTo>
                      <a:pt x="8454" y="11221"/>
                      <a:pt x="8525" y="11292"/>
                      <a:pt x="8621" y="11292"/>
                    </a:cubicBezTo>
                    <a:cubicBezTo>
                      <a:pt x="8704" y="11292"/>
                      <a:pt x="8776" y="11221"/>
                      <a:pt x="8776" y="11126"/>
                    </a:cubicBezTo>
                    <a:lnTo>
                      <a:pt x="8776" y="9792"/>
                    </a:lnTo>
                    <a:cubicBezTo>
                      <a:pt x="8823" y="9280"/>
                      <a:pt x="8478" y="8804"/>
                      <a:pt x="7966" y="8661"/>
                    </a:cubicBezTo>
                    <a:lnTo>
                      <a:pt x="6787" y="8304"/>
                    </a:lnTo>
                    <a:cubicBezTo>
                      <a:pt x="6632" y="8256"/>
                      <a:pt x="6537" y="8101"/>
                      <a:pt x="6537" y="7958"/>
                    </a:cubicBezTo>
                    <a:lnTo>
                      <a:pt x="6537" y="7113"/>
                    </a:lnTo>
                    <a:cubicBezTo>
                      <a:pt x="6537" y="6935"/>
                      <a:pt x="6394" y="6792"/>
                      <a:pt x="6239" y="6768"/>
                    </a:cubicBezTo>
                    <a:cubicBezTo>
                      <a:pt x="6382" y="6518"/>
                      <a:pt x="6490" y="6232"/>
                      <a:pt x="6513" y="5923"/>
                    </a:cubicBezTo>
                    <a:cubicBezTo>
                      <a:pt x="6692" y="5625"/>
                      <a:pt x="6811" y="5303"/>
                      <a:pt x="6859" y="4970"/>
                    </a:cubicBezTo>
                    <a:lnTo>
                      <a:pt x="6966" y="4970"/>
                    </a:lnTo>
                    <a:cubicBezTo>
                      <a:pt x="7287" y="4970"/>
                      <a:pt x="7561" y="4732"/>
                      <a:pt x="7585" y="4410"/>
                    </a:cubicBezTo>
                    <a:cubicBezTo>
                      <a:pt x="7609" y="4232"/>
                      <a:pt x="7549" y="4077"/>
                      <a:pt x="7442" y="3934"/>
                    </a:cubicBezTo>
                    <a:cubicBezTo>
                      <a:pt x="7347" y="3839"/>
                      <a:pt x="7216" y="3779"/>
                      <a:pt x="7085" y="3744"/>
                    </a:cubicBezTo>
                    <a:lnTo>
                      <a:pt x="7216" y="2505"/>
                    </a:lnTo>
                    <a:cubicBezTo>
                      <a:pt x="7275" y="1958"/>
                      <a:pt x="7097" y="1422"/>
                      <a:pt x="6728" y="1005"/>
                    </a:cubicBezTo>
                    <a:cubicBezTo>
                      <a:pt x="6359" y="600"/>
                      <a:pt x="5835" y="362"/>
                      <a:pt x="5287" y="362"/>
                    </a:cubicBezTo>
                    <a:lnTo>
                      <a:pt x="3525" y="362"/>
                    </a:lnTo>
                    <a:cubicBezTo>
                      <a:pt x="2918" y="362"/>
                      <a:pt x="2406" y="243"/>
                      <a:pt x="2227" y="53"/>
                    </a:cubicBezTo>
                    <a:cubicBezTo>
                      <a:pt x="2200" y="16"/>
                      <a:pt x="2159"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64"/>
            <p:cNvGrpSpPr/>
            <p:nvPr/>
          </p:nvGrpSpPr>
          <p:grpSpPr>
            <a:xfrm>
              <a:off x="4979075" y="2401364"/>
              <a:ext cx="332355" cy="354974"/>
              <a:chOff x="5289631" y="1500214"/>
              <a:chExt cx="332355" cy="354974"/>
            </a:xfrm>
          </p:grpSpPr>
          <p:sp>
            <p:nvSpPr>
              <p:cNvPr id="2783" name="Google Shape;2783;p64"/>
              <p:cNvSpPr/>
              <p:nvPr/>
            </p:nvSpPr>
            <p:spPr>
              <a:xfrm>
                <a:off x="5432603" y="1667040"/>
                <a:ext cx="45651" cy="16157"/>
              </a:xfrm>
              <a:custGeom>
                <a:rect b="b" l="l" r="r" t="t"/>
                <a:pathLst>
                  <a:path extrusionOk="0" h="510" w="1441">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4"/>
              <p:cNvSpPr/>
              <p:nvPr/>
            </p:nvSpPr>
            <p:spPr>
              <a:xfrm>
                <a:off x="5416763" y="1628074"/>
                <a:ext cx="10581" cy="15872"/>
              </a:xfrm>
              <a:custGeom>
                <a:rect b="b" l="l" r="r" t="t"/>
                <a:pathLst>
                  <a:path extrusionOk="0" h="501" w="334">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4"/>
              <p:cNvSpPr/>
              <p:nvPr/>
            </p:nvSpPr>
            <p:spPr>
              <a:xfrm>
                <a:off x="5483893" y="1628074"/>
                <a:ext cx="10233" cy="15872"/>
              </a:xfrm>
              <a:custGeom>
                <a:rect b="b" l="l" r="r" t="t"/>
                <a:pathLst>
                  <a:path extrusionOk="0" h="501" w="323">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4"/>
              <p:cNvSpPr/>
              <p:nvPr/>
            </p:nvSpPr>
            <p:spPr>
              <a:xfrm>
                <a:off x="5411093" y="1611474"/>
                <a:ext cx="21923" cy="10613"/>
              </a:xfrm>
              <a:custGeom>
                <a:rect b="b" l="l" r="r" t="t"/>
                <a:pathLst>
                  <a:path extrusionOk="0" h="335" w="692">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4"/>
              <p:cNvSpPr/>
              <p:nvPr/>
            </p:nvSpPr>
            <p:spPr>
              <a:xfrm>
                <a:off x="5478254" y="1611474"/>
                <a:ext cx="21511" cy="10613"/>
              </a:xfrm>
              <a:custGeom>
                <a:rect b="b" l="l" r="r" t="t"/>
                <a:pathLst>
                  <a:path extrusionOk="0" h="335" w="679">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4"/>
              <p:cNvSpPr/>
              <p:nvPr/>
            </p:nvSpPr>
            <p:spPr>
              <a:xfrm>
                <a:off x="5289631" y="1500214"/>
                <a:ext cx="332355" cy="354974"/>
              </a:xfrm>
              <a:custGeom>
                <a:rect b="b" l="l" r="r" t="t"/>
                <a:pathLst>
                  <a:path extrusionOk="0" h="11205" w="10491">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9" name="Google Shape;2789;p64"/>
          <p:cNvGrpSpPr/>
          <p:nvPr/>
        </p:nvGrpSpPr>
        <p:grpSpPr>
          <a:xfrm>
            <a:off x="3648587" y="1966461"/>
            <a:ext cx="673583" cy="356702"/>
            <a:chOff x="1121250" y="2480171"/>
            <a:chExt cx="673583" cy="356702"/>
          </a:xfrm>
        </p:grpSpPr>
        <p:grpSp>
          <p:nvGrpSpPr>
            <p:cNvPr id="2790" name="Google Shape;2790;p64"/>
            <p:cNvGrpSpPr/>
            <p:nvPr/>
          </p:nvGrpSpPr>
          <p:grpSpPr>
            <a:xfrm>
              <a:off x="1471538" y="2480171"/>
              <a:ext cx="323294" cy="356115"/>
              <a:chOff x="5748295" y="1499833"/>
              <a:chExt cx="323294" cy="356115"/>
            </a:xfrm>
          </p:grpSpPr>
          <p:sp>
            <p:nvSpPr>
              <p:cNvPr id="2791" name="Google Shape;2791;p64"/>
              <p:cNvSpPr/>
              <p:nvPr/>
            </p:nvSpPr>
            <p:spPr>
              <a:xfrm>
                <a:off x="5871276" y="1611474"/>
                <a:ext cx="10581" cy="16252"/>
              </a:xfrm>
              <a:custGeom>
                <a:rect b="b" l="l" r="r" t="t"/>
                <a:pathLst>
                  <a:path extrusionOk="0" h="513" w="334">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4"/>
              <p:cNvSpPr/>
              <p:nvPr/>
            </p:nvSpPr>
            <p:spPr>
              <a:xfrm>
                <a:off x="5938406" y="1611474"/>
                <a:ext cx="10233" cy="16252"/>
              </a:xfrm>
              <a:custGeom>
                <a:rect b="b" l="l" r="r" t="t"/>
                <a:pathLst>
                  <a:path extrusionOk="0" h="513" w="323">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4"/>
              <p:cNvSpPr/>
              <p:nvPr/>
            </p:nvSpPr>
            <p:spPr>
              <a:xfrm>
                <a:off x="5887116" y="1650820"/>
                <a:ext cx="45683" cy="15777"/>
              </a:xfrm>
              <a:custGeom>
                <a:rect b="b" l="l" r="r" t="t"/>
                <a:pathLst>
                  <a:path extrusionOk="0" h="498" w="1442">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4"/>
              <p:cNvSpPr/>
              <p:nvPr/>
            </p:nvSpPr>
            <p:spPr>
              <a:xfrm>
                <a:off x="5748295" y="1499833"/>
                <a:ext cx="323294" cy="355355"/>
              </a:xfrm>
              <a:custGeom>
                <a:rect b="b" l="l" r="r" t="t"/>
                <a:pathLst>
                  <a:path extrusionOk="0" h="11217" w="10205">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4"/>
              <p:cNvSpPr/>
              <p:nvPr/>
            </p:nvSpPr>
            <p:spPr>
              <a:xfrm>
                <a:off x="5865225" y="1594842"/>
                <a:ext cx="22683" cy="12894"/>
              </a:xfrm>
              <a:custGeom>
                <a:rect b="b" l="l" r="r" t="t"/>
                <a:pathLst>
                  <a:path extrusionOk="0" h="407" w="716">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4"/>
              <p:cNvSpPr/>
              <p:nvPr/>
            </p:nvSpPr>
            <p:spPr>
              <a:xfrm>
                <a:off x="5931627" y="1594462"/>
                <a:ext cx="23412" cy="12894"/>
              </a:xfrm>
              <a:custGeom>
                <a:rect b="b" l="l" r="r" t="t"/>
                <a:pathLst>
                  <a:path extrusionOk="0" h="407" w="739">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4"/>
              <p:cNvSpPr/>
              <p:nvPr/>
            </p:nvSpPr>
            <p:spPr>
              <a:xfrm>
                <a:off x="5993846" y="1778586"/>
                <a:ext cx="10613" cy="77363"/>
              </a:xfrm>
              <a:custGeom>
                <a:rect b="b" l="l" r="r" t="t"/>
                <a:pathLst>
                  <a:path extrusionOk="0" h="2442" w="335">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8" name="Google Shape;2798;p64"/>
            <p:cNvGrpSpPr/>
            <p:nvPr/>
          </p:nvGrpSpPr>
          <p:grpSpPr>
            <a:xfrm>
              <a:off x="1121250" y="2481139"/>
              <a:ext cx="267854" cy="355735"/>
              <a:chOff x="4903389" y="1500214"/>
              <a:chExt cx="267854" cy="355735"/>
            </a:xfrm>
          </p:grpSpPr>
          <p:sp>
            <p:nvSpPr>
              <p:cNvPr id="2799" name="Google Shape;2799;p64"/>
              <p:cNvSpPr/>
              <p:nvPr/>
            </p:nvSpPr>
            <p:spPr>
              <a:xfrm>
                <a:off x="4997700" y="1611854"/>
                <a:ext cx="10201" cy="16252"/>
              </a:xfrm>
              <a:custGeom>
                <a:rect b="b" l="l" r="r" t="t"/>
                <a:pathLst>
                  <a:path extrusionOk="0" h="513" w="322">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4"/>
              <p:cNvSpPr/>
              <p:nvPr/>
            </p:nvSpPr>
            <p:spPr>
              <a:xfrm>
                <a:off x="5064830" y="1611854"/>
                <a:ext cx="10233" cy="16252"/>
              </a:xfrm>
              <a:custGeom>
                <a:rect b="b" l="l" r="r" t="t"/>
                <a:pathLst>
                  <a:path extrusionOk="0" h="513" w="323">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4"/>
              <p:cNvSpPr/>
              <p:nvPr/>
            </p:nvSpPr>
            <p:spPr>
              <a:xfrm>
                <a:off x="5013160" y="1650820"/>
                <a:ext cx="45302" cy="15777"/>
              </a:xfrm>
              <a:custGeom>
                <a:rect b="b" l="l" r="r" t="t"/>
                <a:pathLst>
                  <a:path extrusionOk="0" h="498" w="143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4"/>
              <p:cNvSpPr/>
              <p:nvPr/>
            </p:nvSpPr>
            <p:spPr>
              <a:xfrm>
                <a:off x="4903389" y="1500214"/>
                <a:ext cx="267854" cy="355735"/>
              </a:xfrm>
              <a:custGeom>
                <a:rect b="b" l="l" r="r" t="t"/>
                <a:pathLst>
                  <a:path extrusionOk="0" h="11229" w="8455">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4"/>
              <p:cNvSpPr/>
              <p:nvPr/>
            </p:nvSpPr>
            <p:spPr>
              <a:xfrm>
                <a:off x="5031281" y="1828007"/>
                <a:ext cx="10201" cy="15872"/>
              </a:xfrm>
              <a:custGeom>
                <a:rect b="b" l="l" r="r" t="t"/>
                <a:pathLst>
                  <a:path extrusionOk="0" h="501" w="322">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4" name="Google Shape;2804;p64"/>
          <p:cNvGrpSpPr/>
          <p:nvPr/>
        </p:nvGrpSpPr>
        <p:grpSpPr>
          <a:xfrm>
            <a:off x="7575411" y="1967183"/>
            <a:ext cx="649427" cy="355260"/>
            <a:chOff x="6911448" y="2401250"/>
            <a:chExt cx="649427" cy="355260"/>
          </a:xfrm>
        </p:grpSpPr>
        <p:grpSp>
          <p:nvGrpSpPr>
            <p:cNvPr id="2805" name="Google Shape;2805;p64"/>
            <p:cNvGrpSpPr/>
            <p:nvPr/>
          </p:nvGrpSpPr>
          <p:grpSpPr>
            <a:xfrm>
              <a:off x="7282471" y="2401250"/>
              <a:ext cx="278404" cy="355260"/>
              <a:chOff x="8047661" y="1501037"/>
              <a:chExt cx="278404" cy="355260"/>
            </a:xfrm>
          </p:grpSpPr>
          <p:sp>
            <p:nvSpPr>
              <p:cNvPr id="2806" name="Google Shape;2806;p64"/>
              <p:cNvSpPr/>
              <p:nvPr/>
            </p:nvSpPr>
            <p:spPr>
              <a:xfrm>
                <a:off x="8147611" y="1622815"/>
                <a:ext cx="10581" cy="16220"/>
              </a:xfrm>
              <a:custGeom>
                <a:rect b="b" l="l" r="r" t="t"/>
                <a:pathLst>
                  <a:path extrusionOk="0" h="512" w="334">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4"/>
              <p:cNvSpPr/>
              <p:nvPr/>
            </p:nvSpPr>
            <p:spPr>
              <a:xfrm>
                <a:off x="8214741" y="1622815"/>
                <a:ext cx="10233" cy="16220"/>
              </a:xfrm>
              <a:custGeom>
                <a:rect b="b" l="l" r="r" t="t"/>
                <a:pathLst>
                  <a:path extrusionOk="0" h="512" w="323">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4"/>
              <p:cNvSpPr/>
              <p:nvPr/>
            </p:nvSpPr>
            <p:spPr>
              <a:xfrm>
                <a:off x="8163451" y="1661370"/>
                <a:ext cx="45302" cy="16157"/>
              </a:xfrm>
              <a:custGeom>
                <a:rect b="b" l="l" r="r" t="t"/>
                <a:pathLst>
                  <a:path extrusionOk="0" h="510" w="143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4"/>
              <p:cNvSpPr/>
              <p:nvPr/>
            </p:nvSpPr>
            <p:spPr>
              <a:xfrm>
                <a:off x="8047661" y="1501037"/>
                <a:ext cx="278404" cy="355260"/>
              </a:xfrm>
              <a:custGeom>
                <a:rect b="b" l="l" r="r" t="t"/>
                <a:pathLst>
                  <a:path extrusionOk="0" h="11214" w="8788">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0" name="Google Shape;2810;p64"/>
            <p:cNvGrpSpPr/>
            <p:nvPr/>
          </p:nvGrpSpPr>
          <p:grpSpPr>
            <a:xfrm>
              <a:off x="6911448" y="2401567"/>
              <a:ext cx="264433" cy="353074"/>
              <a:chOff x="7613518" y="1501354"/>
              <a:chExt cx="264433" cy="353074"/>
            </a:xfrm>
          </p:grpSpPr>
          <p:sp>
            <p:nvSpPr>
              <p:cNvPr id="2811" name="Google Shape;2811;p64"/>
              <p:cNvSpPr/>
              <p:nvPr/>
            </p:nvSpPr>
            <p:spPr>
              <a:xfrm>
                <a:off x="7707069" y="1628454"/>
                <a:ext cx="10201" cy="16252"/>
              </a:xfrm>
              <a:custGeom>
                <a:rect b="b" l="l" r="r" t="t"/>
                <a:pathLst>
                  <a:path extrusionOk="0" h="513" w="322">
                    <a:moveTo>
                      <a:pt x="155" y="1"/>
                    </a:moveTo>
                    <a:cubicBezTo>
                      <a:pt x="71" y="1"/>
                      <a:pt x="0" y="72"/>
                      <a:pt x="0" y="167"/>
                    </a:cubicBezTo>
                    <a:lnTo>
                      <a:pt x="0" y="346"/>
                    </a:lnTo>
                    <a:cubicBezTo>
                      <a:pt x="0" y="429"/>
                      <a:pt x="71" y="513"/>
                      <a:pt x="155" y="513"/>
                    </a:cubicBezTo>
                    <a:cubicBezTo>
                      <a:pt x="250" y="513"/>
                      <a:pt x="322" y="429"/>
                      <a:pt x="322" y="346"/>
                    </a:cubicBezTo>
                    <a:lnTo>
                      <a:pt x="322" y="167"/>
                    </a:lnTo>
                    <a:cubicBezTo>
                      <a:pt x="322" y="72"/>
                      <a:pt x="250" y="1"/>
                      <a:pt x="1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4"/>
              <p:cNvSpPr/>
              <p:nvPr/>
            </p:nvSpPr>
            <p:spPr>
              <a:xfrm>
                <a:off x="7773439" y="1628454"/>
                <a:ext cx="10201" cy="16252"/>
              </a:xfrm>
              <a:custGeom>
                <a:rect b="b" l="l" r="r" t="t"/>
                <a:pathLst>
                  <a:path extrusionOk="0" h="513" w="322">
                    <a:moveTo>
                      <a:pt x="167" y="1"/>
                    </a:moveTo>
                    <a:cubicBezTo>
                      <a:pt x="72" y="1"/>
                      <a:pt x="1" y="72"/>
                      <a:pt x="1" y="167"/>
                    </a:cubicBezTo>
                    <a:lnTo>
                      <a:pt x="1" y="346"/>
                    </a:lnTo>
                    <a:cubicBezTo>
                      <a:pt x="1" y="429"/>
                      <a:pt x="72" y="513"/>
                      <a:pt x="167" y="513"/>
                    </a:cubicBezTo>
                    <a:cubicBezTo>
                      <a:pt x="251" y="513"/>
                      <a:pt x="322" y="429"/>
                      <a:pt x="322" y="346"/>
                    </a:cubicBezTo>
                    <a:lnTo>
                      <a:pt x="322" y="167"/>
                    </a:lnTo>
                    <a:cubicBezTo>
                      <a:pt x="322" y="72"/>
                      <a:pt x="251"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4"/>
              <p:cNvSpPr/>
              <p:nvPr/>
            </p:nvSpPr>
            <p:spPr>
              <a:xfrm>
                <a:off x="7613518" y="1501354"/>
                <a:ext cx="264433" cy="353074"/>
              </a:xfrm>
              <a:custGeom>
                <a:rect b="b" l="l" r="r" t="t"/>
                <a:pathLst>
                  <a:path extrusionOk="0" h="11145" w="8347">
                    <a:moveTo>
                      <a:pt x="4156" y="334"/>
                    </a:moveTo>
                    <a:cubicBezTo>
                      <a:pt x="5703" y="334"/>
                      <a:pt x="6954" y="1584"/>
                      <a:pt x="6954" y="3132"/>
                    </a:cubicBezTo>
                    <a:lnTo>
                      <a:pt x="6954" y="4358"/>
                    </a:lnTo>
                    <a:cubicBezTo>
                      <a:pt x="6954" y="5263"/>
                      <a:pt x="7156" y="5941"/>
                      <a:pt x="7335" y="6382"/>
                    </a:cubicBezTo>
                    <a:cubicBezTo>
                      <a:pt x="7346" y="6418"/>
                      <a:pt x="7346" y="6465"/>
                      <a:pt x="7335" y="6513"/>
                    </a:cubicBezTo>
                    <a:cubicBezTo>
                      <a:pt x="7323" y="6561"/>
                      <a:pt x="7275" y="6596"/>
                      <a:pt x="7227" y="6620"/>
                    </a:cubicBezTo>
                    <a:cubicBezTo>
                      <a:pt x="7156" y="6644"/>
                      <a:pt x="7073" y="6680"/>
                      <a:pt x="6989" y="6703"/>
                    </a:cubicBezTo>
                    <a:cubicBezTo>
                      <a:pt x="6787" y="6441"/>
                      <a:pt x="6442" y="6263"/>
                      <a:pt x="6072" y="6263"/>
                    </a:cubicBezTo>
                    <a:lnTo>
                      <a:pt x="5846" y="6263"/>
                    </a:lnTo>
                    <a:cubicBezTo>
                      <a:pt x="6299" y="5810"/>
                      <a:pt x="6584" y="5203"/>
                      <a:pt x="6584" y="4525"/>
                    </a:cubicBezTo>
                    <a:lnTo>
                      <a:pt x="6584" y="3834"/>
                    </a:lnTo>
                    <a:cubicBezTo>
                      <a:pt x="6584" y="3358"/>
                      <a:pt x="6192" y="2977"/>
                      <a:pt x="5715" y="2977"/>
                    </a:cubicBezTo>
                    <a:lnTo>
                      <a:pt x="5430" y="2977"/>
                    </a:lnTo>
                    <a:lnTo>
                      <a:pt x="4620" y="2155"/>
                    </a:lnTo>
                    <a:cubicBezTo>
                      <a:pt x="4588" y="2123"/>
                      <a:pt x="4546" y="2108"/>
                      <a:pt x="4503" y="2108"/>
                    </a:cubicBezTo>
                    <a:cubicBezTo>
                      <a:pt x="4482" y="2108"/>
                      <a:pt x="4461" y="2112"/>
                      <a:pt x="4441" y="2120"/>
                    </a:cubicBezTo>
                    <a:cubicBezTo>
                      <a:pt x="4382" y="2155"/>
                      <a:pt x="4334" y="2215"/>
                      <a:pt x="4334" y="2274"/>
                    </a:cubicBezTo>
                    <a:lnTo>
                      <a:pt x="4334" y="2989"/>
                    </a:lnTo>
                    <a:lnTo>
                      <a:pt x="3453" y="2989"/>
                    </a:lnTo>
                    <a:cubicBezTo>
                      <a:pt x="3370" y="2989"/>
                      <a:pt x="3286" y="3060"/>
                      <a:pt x="3286" y="3155"/>
                    </a:cubicBezTo>
                    <a:cubicBezTo>
                      <a:pt x="3286" y="3239"/>
                      <a:pt x="3370" y="3310"/>
                      <a:pt x="3453" y="3310"/>
                    </a:cubicBezTo>
                    <a:lnTo>
                      <a:pt x="4501" y="3310"/>
                    </a:lnTo>
                    <a:cubicBezTo>
                      <a:pt x="4584" y="3310"/>
                      <a:pt x="4656" y="3239"/>
                      <a:pt x="4656" y="3155"/>
                    </a:cubicBezTo>
                    <a:lnTo>
                      <a:pt x="4656" y="2679"/>
                    </a:lnTo>
                    <a:lnTo>
                      <a:pt x="5251" y="3274"/>
                    </a:lnTo>
                    <a:cubicBezTo>
                      <a:pt x="5287" y="3298"/>
                      <a:pt x="5322" y="3310"/>
                      <a:pt x="5370" y="3310"/>
                    </a:cubicBezTo>
                    <a:lnTo>
                      <a:pt x="5715" y="3310"/>
                    </a:lnTo>
                    <a:cubicBezTo>
                      <a:pt x="6013" y="3310"/>
                      <a:pt x="6251" y="3548"/>
                      <a:pt x="6251" y="3846"/>
                    </a:cubicBezTo>
                    <a:lnTo>
                      <a:pt x="6251" y="4548"/>
                    </a:lnTo>
                    <a:cubicBezTo>
                      <a:pt x="6251" y="5715"/>
                      <a:pt x="5310" y="6644"/>
                      <a:pt x="4156" y="6644"/>
                    </a:cubicBezTo>
                    <a:cubicBezTo>
                      <a:pt x="2989" y="6644"/>
                      <a:pt x="2048" y="5715"/>
                      <a:pt x="2048" y="4548"/>
                    </a:cubicBezTo>
                    <a:lnTo>
                      <a:pt x="2048" y="3834"/>
                    </a:lnTo>
                    <a:cubicBezTo>
                      <a:pt x="2048" y="3536"/>
                      <a:pt x="2286" y="3298"/>
                      <a:pt x="2584" y="3298"/>
                    </a:cubicBezTo>
                    <a:lnTo>
                      <a:pt x="2763" y="3298"/>
                    </a:lnTo>
                    <a:cubicBezTo>
                      <a:pt x="2858" y="3298"/>
                      <a:pt x="2929" y="3227"/>
                      <a:pt x="2929" y="3132"/>
                    </a:cubicBezTo>
                    <a:cubicBezTo>
                      <a:pt x="2929" y="3048"/>
                      <a:pt x="2858" y="2965"/>
                      <a:pt x="2763" y="2965"/>
                    </a:cubicBezTo>
                    <a:lnTo>
                      <a:pt x="2584" y="2965"/>
                    </a:lnTo>
                    <a:cubicBezTo>
                      <a:pt x="2108" y="2965"/>
                      <a:pt x="1727" y="3358"/>
                      <a:pt x="1727" y="3834"/>
                    </a:cubicBezTo>
                    <a:lnTo>
                      <a:pt x="1727" y="4536"/>
                    </a:lnTo>
                    <a:cubicBezTo>
                      <a:pt x="1727" y="5215"/>
                      <a:pt x="2012" y="5822"/>
                      <a:pt x="2453" y="6275"/>
                    </a:cubicBezTo>
                    <a:lnTo>
                      <a:pt x="2227" y="6275"/>
                    </a:lnTo>
                    <a:cubicBezTo>
                      <a:pt x="1858" y="6275"/>
                      <a:pt x="1536" y="6441"/>
                      <a:pt x="1310" y="6703"/>
                    </a:cubicBezTo>
                    <a:cubicBezTo>
                      <a:pt x="1239" y="6680"/>
                      <a:pt x="1143" y="6644"/>
                      <a:pt x="1072" y="6620"/>
                    </a:cubicBezTo>
                    <a:cubicBezTo>
                      <a:pt x="1024" y="6596"/>
                      <a:pt x="989" y="6561"/>
                      <a:pt x="965" y="6513"/>
                    </a:cubicBezTo>
                    <a:cubicBezTo>
                      <a:pt x="953" y="6465"/>
                      <a:pt x="953" y="6418"/>
                      <a:pt x="965" y="6382"/>
                    </a:cubicBezTo>
                    <a:cubicBezTo>
                      <a:pt x="1143" y="5965"/>
                      <a:pt x="1358" y="5263"/>
                      <a:pt x="1358" y="4358"/>
                    </a:cubicBezTo>
                    <a:lnTo>
                      <a:pt x="1358" y="3132"/>
                    </a:lnTo>
                    <a:cubicBezTo>
                      <a:pt x="1358" y="1584"/>
                      <a:pt x="2608" y="334"/>
                      <a:pt x="4156" y="334"/>
                    </a:cubicBezTo>
                    <a:close/>
                    <a:moveTo>
                      <a:pt x="2953" y="7096"/>
                    </a:moveTo>
                    <a:lnTo>
                      <a:pt x="2953" y="7108"/>
                    </a:lnTo>
                    <a:lnTo>
                      <a:pt x="2953" y="7334"/>
                    </a:lnTo>
                    <a:cubicBezTo>
                      <a:pt x="2953" y="7537"/>
                      <a:pt x="2834" y="7739"/>
                      <a:pt x="2632" y="7823"/>
                    </a:cubicBezTo>
                    <a:lnTo>
                      <a:pt x="2155" y="7513"/>
                    </a:lnTo>
                    <a:cubicBezTo>
                      <a:pt x="2060" y="7454"/>
                      <a:pt x="2060" y="7334"/>
                      <a:pt x="2072" y="7263"/>
                    </a:cubicBezTo>
                    <a:cubicBezTo>
                      <a:pt x="2096" y="7180"/>
                      <a:pt x="2155" y="7096"/>
                      <a:pt x="2274" y="7096"/>
                    </a:cubicBezTo>
                    <a:close/>
                    <a:moveTo>
                      <a:pt x="6025" y="7108"/>
                    </a:moveTo>
                    <a:cubicBezTo>
                      <a:pt x="6144" y="7108"/>
                      <a:pt x="6227" y="7180"/>
                      <a:pt x="6239" y="7275"/>
                    </a:cubicBezTo>
                    <a:cubicBezTo>
                      <a:pt x="6263" y="7346"/>
                      <a:pt x="6251" y="7454"/>
                      <a:pt x="6144" y="7525"/>
                    </a:cubicBezTo>
                    <a:lnTo>
                      <a:pt x="5668" y="7835"/>
                    </a:lnTo>
                    <a:cubicBezTo>
                      <a:pt x="5489" y="7751"/>
                      <a:pt x="5370" y="7561"/>
                      <a:pt x="5370" y="7346"/>
                    </a:cubicBezTo>
                    <a:lnTo>
                      <a:pt x="5370" y="7108"/>
                    </a:lnTo>
                    <a:close/>
                    <a:moveTo>
                      <a:pt x="6096" y="6584"/>
                    </a:moveTo>
                    <a:cubicBezTo>
                      <a:pt x="6596" y="6584"/>
                      <a:pt x="6977" y="6989"/>
                      <a:pt x="6977" y="7465"/>
                    </a:cubicBezTo>
                    <a:cubicBezTo>
                      <a:pt x="6965" y="8477"/>
                      <a:pt x="6180" y="9311"/>
                      <a:pt x="5191" y="9406"/>
                    </a:cubicBezTo>
                    <a:lnTo>
                      <a:pt x="5191" y="9228"/>
                    </a:lnTo>
                    <a:cubicBezTo>
                      <a:pt x="5191" y="9132"/>
                      <a:pt x="5120" y="9061"/>
                      <a:pt x="5037" y="9061"/>
                    </a:cubicBezTo>
                    <a:cubicBezTo>
                      <a:pt x="4941" y="9061"/>
                      <a:pt x="4870" y="9132"/>
                      <a:pt x="4870" y="9228"/>
                    </a:cubicBezTo>
                    <a:lnTo>
                      <a:pt x="4870" y="9406"/>
                    </a:lnTo>
                    <a:lnTo>
                      <a:pt x="3453" y="9406"/>
                    </a:lnTo>
                    <a:lnTo>
                      <a:pt x="3453" y="9228"/>
                    </a:lnTo>
                    <a:cubicBezTo>
                      <a:pt x="3453" y="9132"/>
                      <a:pt x="3382" y="9061"/>
                      <a:pt x="3286" y="9061"/>
                    </a:cubicBezTo>
                    <a:cubicBezTo>
                      <a:pt x="3203" y="9061"/>
                      <a:pt x="3132" y="9132"/>
                      <a:pt x="3132" y="9228"/>
                    </a:cubicBezTo>
                    <a:lnTo>
                      <a:pt x="3132" y="9406"/>
                    </a:lnTo>
                    <a:cubicBezTo>
                      <a:pt x="2143" y="9311"/>
                      <a:pt x="1358" y="8489"/>
                      <a:pt x="1358" y="7477"/>
                    </a:cubicBezTo>
                    <a:cubicBezTo>
                      <a:pt x="1358" y="6989"/>
                      <a:pt x="1762" y="6608"/>
                      <a:pt x="2239" y="6608"/>
                    </a:cubicBezTo>
                    <a:lnTo>
                      <a:pt x="2870" y="6608"/>
                    </a:lnTo>
                    <a:cubicBezTo>
                      <a:pt x="2905" y="6620"/>
                      <a:pt x="2917" y="6632"/>
                      <a:pt x="2953" y="6644"/>
                    </a:cubicBezTo>
                    <a:lnTo>
                      <a:pt x="2953" y="6799"/>
                    </a:lnTo>
                    <a:lnTo>
                      <a:pt x="2298" y="6799"/>
                    </a:lnTo>
                    <a:cubicBezTo>
                      <a:pt x="2036" y="6799"/>
                      <a:pt x="1846" y="6942"/>
                      <a:pt x="1774" y="7180"/>
                    </a:cubicBezTo>
                    <a:cubicBezTo>
                      <a:pt x="1703" y="7418"/>
                      <a:pt x="1786" y="7656"/>
                      <a:pt x="2001" y="7799"/>
                    </a:cubicBezTo>
                    <a:lnTo>
                      <a:pt x="3786" y="8989"/>
                    </a:lnTo>
                    <a:cubicBezTo>
                      <a:pt x="3906" y="9061"/>
                      <a:pt x="4037" y="9108"/>
                      <a:pt x="4167" y="9108"/>
                    </a:cubicBezTo>
                    <a:cubicBezTo>
                      <a:pt x="4298" y="9108"/>
                      <a:pt x="4441" y="9061"/>
                      <a:pt x="4560" y="8989"/>
                    </a:cubicBezTo>
                    <a:lnTo>
                      <a:pt x="4953" y="8716"/>
                    </a:lnTo>
                    <a:cubicBezTo>
                      <a:pt x="5037" y="8668"/>
                      <a:pt x="5049" y="8573"/>
                      <a:pt x="5001" y="8489"/>
                    </a:cubicBezTo>
                    <a:cubicBezTo>
                      <a:pt x="4972" y="8446"/>
                      <a:pt x="4927" y="8425"/>
                      <a:pt x="4877" y="8425"/>
                    </a:cubicBezTo>
                    <a:cubicBezTo>
                      <a:pt x="4843" y="8425"/>
                      <a:pt x="4808" y="8435"/>
                      <a:pt x="4775" y="8454"/>
                    </a:cubicBezTo>
                    <a:lnTo>
                      <a:pt x="4382" y="8716"/>
                    </a:lnTo>
                    <a:cubicBezTo>
                      <a:pt x="4322" y="8751"/>
                      <a:pt x="4251" y="8769"/>
                      <a:pt x="4179" y="8769"/>
                    </a:cubicBezTo>
                    <a:cubicBezTo>
                      <a:pt x="4108" y="8769"/>
                      <a:pt x="4037" y="8751"/>
                      <a:pt x="3977" y="8716"/>
                    </a:cubicBezTo>
                    <a:lnTo>
                      <a:pt x="2941" y="8037"/>
                    </a:lnTo>
                    <a:cubicBezTo>
                      <a:pt x="3155" y="7870"/>
                      <a:pt x="3286" y="7620"/>
                      <a:pt x="3286" y="7346"/>
                    </a:cubicBezTo>
                    <a:lnTo>
                      <a:pt x="3286" y="6799"/>
                    </a:lnTo>
                    <a:cubicBezTo>
                      <a:pt x="3560" y="6906"/>
                      <a:pt x="3858" y="6965"/>
                      <a:pt x="4167" y="6965"/>
                    </a:cubicBezTo>
                    <a:cubicBezTo>
                      <a:pt x="4477" y="6965"/>
                      <a:pt x="4775" y="6906"/>
                      <a:pt x="5049" y="6799"/>
                    </a:cubicBezTo>
                    <a:lnTo>
                      <a:pt x="5049" y="7346"/>
                    </a:lnTo>
                    <a:cubicBezTo>
                      <a:pt x="5049" y="7620"/>
                      <a:pt x="5180" y="7870"/>
                      <a:pt x="5394" y="8037"/>
                    </a:cubicBezTo>
                    <a:cubicBezTo>
                      <a:pt x="5310" y="8073"/>
                      <a:pt x="5299" y="8180"/>
                      <a:pt x="5346" y="8251"/>
                    </a:cubicBezTo>
                    <a:cubicBezTo>
                      <a:pt x="5370" y="8299"/>
                      <a:pt x="5430" y="8335"/>
                      <a:pt x="5477" y="8335"/>
                    </a:cubicBezTo>
                    <a:cubicBezTo>
                      <a:pt x="5513" y="8335"/>
                      <a:pt x="5537" y="8311"/>
                      <a:pt x="5572" y="8299"/>
                    </a:cubicBezTo>
                    <a:lnTo>
                      <a:pt x="6346" y="7775"/>
                    </a:lnTo>
                    <a:cubicBezTo>
                      <a:pt x="6549" y="7644"/>
                      <a:pt x="6644" y="7406"/>
                      <a:pt x="6561" y="7168"/>
                    </a:cubicBezTo>
                    <a:cubicBezTo>
                      <a:pt x="6489" y="6930"/>
                      <a:pt x="6287" y="6787"/>
                      <a:pt x="6049" y="6787"/>
                    </a:cubicBezTo>
                    <a:lnTo>
                      <a:pt x="5394" y="6787"/>
                    </a:lnTo>
                    <a:lnTo>
                      <a:pt x="5394" y="6632"/>
                    </a:lnTo>
                    <a:cubicBezTo>
                      <a:pt x="5418" y="6620"/>
                      <a:pt x="5430" y="6608"/>
                      <a:pt x="5465" y="6584"/>
                    </a:cubicBezTo>
                    <a:close/>
                    <a:moveTo>
                      <a:pt x="4167" y="0"/>
                    </a:moveTo>
                    <a:cubicBezTo>
                      <a:pt x="2441" y="0"/>
                      <a:pt x="1048" y="1393"/>
                      <a:pt x="1048" y="3120"/>
                    </a:cubicBezTo>
                    <a:lnTo>
                      <a:pt x="1048" y="4346"/>
                    </a:lnTo>
                    <a:cubicBezTo>
                      <a:pt x="1048" y="5239"/>
                      <a:pt x="822" y="5906"/>
                      <a:pt x="691" y="6227"/>
                    </a:cubicBezTo>
                    <a:cubicBezTo>
                      <a:pt x="631" y="6346"/>
                      <a:pt x="631" y="6501"/>
                      <a:pt x="691" y="6620"/>
                    </a:cubicBezTo>
                    <a:cubicBezTo>
                      <a:pt x="750" y="6751"/>
                      <a:pt x="834" y="6846"/>
                      <a:pt x="965" y="6906"/>
                    </a:cubicBezTo>
                    <a:cubicBezTo>
                      <a:pt x="1024" y="6930"/>
                      <a:pt x="1084" y="6942"/>
                      <a:pt x="1143" y="6977"/>
                    </a:cubicBezTo>
                    <a:cubicBezTo>
                      <a:pt x="1084" y="7120"/>
                      <a:pt x="1048" y="7287"/>
                      <a:pt x="1048" y="7465"/>
                    </a:cubicBezTo>
                    <a:cubicBezTo>
                      <a:pt x="1048" y="7775"/>
                      <a:pt x="1108" y="8061"/>
                      <a:pt x="1227" y="8335"/>
                    </a:cubicBezTo>
                    <a:lnTo>
                      <a:pt x="810" y="8477"/>
                    </a:lnTo>
                    <a:cubicBezTo>
                      <a:pt x="334" y="8644"/>
                      <a:pt x="0" y="9108"/>
                      <a:pt x="0" y="9620"/>
                    </a:cubicBezTo>
                    <a:lnTo>
                      <a:pt x="0" y="10978"/>
                    </a:lnTo>
                    <a:cubicBezTo>
                      <a:pt x="0" y="11073"/>
                      <a:pt x="72" y="11144"/>
                      <a:pt x="167" y="11144"/>
                    </a:cubicBezTo>
                    <a:cubicBezTo>
                      <a:pt x="250" y="11144"/>
                      <a:pt x="334" y="11073"/>
                      <a:pt x="334" y="10978"/>
                    </a:cubicBezTo>
                    <a:lnTo>
                      <a:pt x="334" y="9620"/>
                    </a:lnTo>
                    <a:cubicBezTo>
                      <a:pt x="334" y="9525"/>
                      <a:pt x="346" y="9418"/>
                      <a:pt x="393" y="9311"/>
                    </a:cubicBezTo>
                    <a:lnTo>
                      <a:pt x="1203" y="10013"/>
                    </a:lnTo>
                    <a:cubicBezTo>
                      <a:pt x="1322" y="10109"/>
                      <a:pt x="1405" y="10263"/>
                      <a:pt x="1405" y="10406"/>
                    </a:cubicBezTo>
                    <a:lnTo>
                      <a:pt x="1405" y="10966"/>
                    </a:lnTo>
                    <a:cubicBezTo>
                      <a:pt x="1405" y="11049"/>
                      <a:pt x="1477" y="11121"/>
                      <a:pt x="1560" y="11121"/>
                    </a:cubicBezTo>
                    <a:cubicBezTo>
                      <a:pt x="1655" y="11121"/>
                      <a:pt x="1727" y="11049"/>
                      <a:pt x="1727" y="10966"/>
                    </a:cubicBezTo>
                    <a:lnTo>
                      <a:pt x="1727" y="10406"/>
                    </a:lnTo>
                    <a:cubicBezTo>
                      <a:pt x="1727" y="10156"/>
                      <a:pt x="1620" y="9918"/>
                      <a:pt x="1429" y="9751"/>
                    </a:cubicBezTo>
                    <a:lnTo>
                      <a:pt x="560" y="9013"/>
                    </a:lnTo>
                    <a:cubicBezTo>
                      <a:pt x="655" y="8906"/>
                      <a:pt x="786" y="8823"/>
                      <a:pt x="929" y="8775"/>
                    </a:cubicBezTo>
                    <a:lnTo>
                      <a:pt x="1370" y="8608"/>
                    </a:lnTo>
                    <a:cubicBezTo>
                      <a:pt x="1739" y="9216"/>
                      <a:pt x="2382" y="9656"/>
                      <a:pt x="3144" y="9692"/>
                    </a:cubicBezTo>
                    <a:lnTo>
                      <a:pt x="3144" y="10930"/>
                    </a:lnTo>
                    <a:cubicBezTo>
                      <a:pt x="3144" y="11025"/>
                      <a:pt x="3215" y="11097"/>
                      <a:pt x="3310" y="11097"/>
                    </a:cubicBezTo>
                    <a:cubicBezTo>
                      <a:pt x="3394" y="11097"/>
                      <a:pt x="3465" y="11025"/>
                      <a:pt x="3465" y="10930"/>
                    </a:cubicBezTo>
                    <a:lnTo>
                      <a:pt x="3465" y="9692"/>
                    </a:lnTo>
                    <a:lnTo>
                      <a:pt x="4882" y="9692"/>
                    </a:lnTo>
                    <a:lnTo>
                      <a:pt x="4882" y="10930"/>
                    </a:lnTo>
                    <a:cubicBezTo>
                      <a:pt x="4882" y="11025"/>
                      <a:pt x="4953" y="11097"/>
                      <a:pt x="5049" y="11097"/>
                    </a:cubicBezTo>
                    <a:cubicBezTo>
                      <a:pt x="5132" y="11097"/>
                      <a:pt x="5203" y="11025"/>
                      <a:pt x="5203" y="10930"/>
                    </a:cubicBezTo>
                    <a:lnTo>
                      <a:pt x="5203" y="9692"/>
                    </a:lnTo>
                    <a:cubicBezTo>
                      <a:pt x="5953" y="9632"/>
                      <a:pt x="6608" y="9216"/>
                      <a:pt x="6977" y="8608"/>
                    </a:cubicBezTo>
                    <a:lnTo>
                      <a:pt x="7430" y="8775"/>
                    </a:lnTo>
                    <a:cubicBezTo>
                      <a:pt x="7561" y="8823"/>
                      <a:pt x="7692" y="8906"/>
                      <a:pt x="7787" y="9013"/>
                    </a:cubicBezTo>
                    <a:lnTo>
                      <a:pt x="6918" y="9751"/>
                    </a:lnTo>
                    <a:cubicBezTo>
                      <a:pt x="6727" y="9918"/>
                      <a:pt x="6620" y="10156"/>
                      <a:pt x="6620" y="10406"/>
                    </a:cubicBezTo>
                    <a:lnTo>
                      <a:pt x="6620" y="10966"/>
                    </a:lnTo>
                    <a:cubicBezTo>
                      <a:pt x="6620" y="11049"/>
                      <a:pt x="6692" y="11121"/>
                      <a:pt x="6787" y="11121"/>
                    </a:cubicBezTo>
                    <a:cubicBezTo>
                      <a:pt x="6870" y="11121"/>
                      <a:pt x="6954" y="11049"/>
                      <a:pt x="6954" y="10966"/>
                    </a:cubicBezTo>
                    <a:lnTo>
                      <a:pt x="6954" y="10406"/>
                    </a:lnTo>
                    <a:cubicBezTo>
                      <a:pt x="6954" y="10263"/>
                      <a:pt x="7025" y="10109"/>
                      <a:pt x="7144" y="10013"/>
                    </a:cubicBezTo>
                    <a:lnTo>
                      <a:pt x="7966" y="9311"/>
                    </a:lnTo>
                    <a:cubicBezTo>
                      <a:pt x="7989" y="9418"/>
                      <a:pt x="8025" y="9513"/>
                      <a:pt x="8025" y="9620"/>
                    </a:cubicBezTo>
                    <a:lnTo>
                      <a:pt x="8025" y="10978"/>
                    </a:lnTo>
                    <a:cubicBezTo>
                      <a:pt x="8025" y="11073"/>
                      <a:pt x="8097" y="11144"/>
                      <a:pt x="8180" y="11144"/>
                    </a:cubicBezTo>
                    <a:cubicBezTo>
                      <a:pt x="8275" y="11144"/>
                      <a:pt x="8347" y="11073"/>
                      <a:pt x="8347" y="10978"/>
                    </a:cubicBezTo>
                    <a:lnTo>
                      <a:pt x="8347" y="9620"/>
                    </a:lnTo>
                    <a:cubicBezTo>
                      <a:pt x="8335" y="9120"/>
                      <a:pt x="8013" y="8656"/>
                      <a:pt x="7537" y="8477"/>
                    </a:cubicBezTo>
                    <a:lnTo>
                      <a:pt x="7120" y="8335"/>
                    </a:lnTo>
                    <a:cubicBezTo>
                      <a:pt x="7215" y="8061"/>
                      <a:pt x="7299" y="7775"/>
                      <a:pt x="7299" y="7465"/>
                    </a:cubicBezTo>
                    <a:cubicBezTo>
                      <a:pt x="7299" y="7287"/>
                      <a:pt x="7251" y="7120"/>
                      <a:pt x="7192" y="6977"/>
                    </a:cubicBezTo>
                    <a:cubicBezTo>
                      <a:pt x="7251" y="6942"/>
                      <a:pt x="7311" y="6930"/>
                      <a:pt x="7370" y="6906"/>
                    </a:cubicBezTo>
                    <a:cubicBezTo>
                      <a:pt x="7501" y="6858"/>
                      <a:pt x="7596" y="6751"/>
                      <a:pt x="7656" y="6620"/>
                    </a:cubicBezTo>
                    <a:cubicBezTo>
                      <a:pt x="7716" y="6501"/>
                      <a:pt x="7716" y="6346"/>
                      <a:pt x="7656" y="6227"/>
                    </a:cubicBezTo>
                    <a:cubicBezTo>
                      <a:pt x="7513" y="5906"/>
                      <a:pt x="7299" y="5239"/>
                      <a:pt x="7299" y="4346"/>
                    </a:cubicBezTo>
                    <a:lnTo>
                      <a:pt x="7299" y="3120"/>
                    </a:lnTo>
                    <a:cubicBezTo>
                      <a:pt x="7299" y="1393"/>
                      <a:pt x="5894" y="0"/>
                      <a:pt x="41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4"/>
              <p:cNvSpPr/>
              <p:nvPr/>
            </p:nvSpPr>
            <p:spPr>
              <a:xfrm>
                <a:off x="7701778" y="1611474"/>
                <a:ext cx="21162" cy="10613"/>
              </a:xfrm>
              <a:custGeom>
                <a:rect b="b" l="l" r="r" t="t"/>
                <a:pathLst>
                  <a:path extrusionOk="0" h="335" w="668">
                    <a:moveTo>
                      <a:pt x="167" y="1"/>
                    </a:moveTo>
                    <a:cubicBezTo>
                      <a:pt x="72" y="1"/>
                      <a:pt x="0" y="72"/>
                      <a:pt x="0" y="168"/>
                    </a:cubicBezTo>
                    <a:cubicBezTo>
                      <a:pt x="0" y="251"/>
                      <a:pt x="72" y="334"/>
                      <a:pt x="167" y="334"/>
                    </a:cubicBezTo>
                    <a:lnTo>
                      <a:pt x="500" y="334"/>
                    </a:lnTo>
                    <a:cubicBezTo>
                      <a:pt x="596" y="334"/>
                      <a:pt x="667" y="251"/>
                      <a:pt x="667" y="168"/>
                    </a:cubicBezTo>
                    <a:cubicBezTo>
                      <a:pt x="667" y="72"/>
                      <a:pt x="596"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4"/>
              <p:cNvSpPr/>
              <p:nvPr/>
            </p:nvSpPr>
            <p:spPr>
              <a:xfrm>
                <a:off x="7768148" y="1611474"/>
                <a:ext cx="21162" cy="10613"/>
              </a:xfrm>
              <a:custGeom>
                <a:rect b="b" l="l" r="r" t="t"/>
                <a:pathLst>
                  <a:path extrusionOk="0" h="335" w="668">
                    <a:moveTo>
                      <a:pt x="168" y="1"/>
                    </a:moveTo>
                    <a:cubicBezTo>
                      <a:pt x="72" y="1"/>
                      <a:pt x="1" y="72"/>
                      <a:pt x="1" y="168"/>
                    </a:cubicBezTo>
                    <a:cubicBezTo>
                      <a:pt x="1" y="251"/>
                      <a:pt x="72" y="334"/>
                      <a:pt x="168" y="334"/>
                    </a:cubicBezTo>
                    <a:lnTo>
                      <a:pt x="513" y="334"/>
                    </a:lnTo>
                    <a:cubicBezTo>
                      <a:pt x="596" y="334"/>
                      <a:pt x="668" y="251"/>
                      <a:pt x="668" y="168"/>
                    </a:cubicBezTo>
                    <a:cubicBezTo>
                      <a:pt x="668" y="72"/>
                      <a:pt x="596" y="1"/>
                      <a:pt x="5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4"/>
              <p:cNvSpPr/>
              <p:nvPr/>
            </p:nvSpPr>
            <p:spPr>
              <a:xfrm>
                <a:off x="7715337" y="1659025"/>
                <a:ext cx="60382" cy="32820"/>
              </a:xfrm>
              <a:custGeom>
                <a:rect b="b" l="l" r="r" t="t"/>
                <a:pathLst>
                  <a:path extrusionOk="0" h="1036" w="1906">
                    <a:moveTo>
                      <a:pt x="1537" y="321"/>
                    </a:moveTo>
                    <a:cubicBezTo>
                      <a:pt x="1465" y="536"/>
                      <a:pt x="1227" y="691"/>
                      <a:pt x="953" y="691"/>
                    </a:cubicBezTo>
                    <a:cubicBezTo>
                      <a:pt x="668" y="691"/>
                      <a:pt x="453" y="536"/>
                      <a:pt x="358" y="321"/>
                    </a:cubicBezTo>
                    <a:close/>
                    <a:moveTo>
                      <a:pt x="168" y="0"/>
                    </a:moveTo>
                    <a:cubicBezTo>
                      <a:pt x="72" y="0"/>
                      <a:pt x="1" y="83"/>
                      <a:pt x="1" y="167"/>
                    </a:cubicBezTo>
                    <a:cubicBezTo>
                      <a:pt x="1" y="643"/>
                      <a:pt x="430" y="1036"/>
                      <a:pt x="953" y="1036"/>
                    </a:cubicBezTo>
                    <a:cubicBezTo>
                      <a:pt x="1477" y="1036"/>
                      <a:pt x="1906" y="643"/>
                      <a:pt x="1906" y="167"/>
                    </a:cubicBezTo>
                    <a:cubicBezTo>
                      <a:pt x="1894" y="60"/>
                      <a:pt x="1823" y="0"/>
                      <a:pt x="17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7" name="Google Shape;2817;p64"/>
          <p:cNvSpPr/>
          <p:nvPr/>
        </p:nvSpPr>
        <p:spPr>
          <a:xfrm>
            <a:off x="5607970" y="3681192"/>
            <a:ext cx="368308" cy="366970"/>
          </a:xfrm>
          <a:custGeom>
            <a:rect b="b" l="l" r="r" t="t"/>
            <a:pathLst>
              <a:path extrusionOk="0" h="11520" w="11562">
                <a:moveTo>
                  <a:pt x="9204" y="402"/>
                </a:moveTo>
                <a:lnTo>
                  <a:pt x="11145" y="2343"/>
                </a:lnTo>
                <a:lnTo>
                  <a:pt x="11073" y="2414"/>
                </a:lnTo>
                <a:lnTo>
                  <a:pt x="9132" y="474"/>
                </a:lnTo>
                <a:lnTo>
                  <a:pt x="9204" y="402"/>
                </a:lnTo>
                <a:close/>
                <a:moveTo>
                  <a:pt x="7049" y="1712"/>
                </a:moveTo>
                <a:lnTo>
                  <a:pt x="9823" y="4486"/>
                </a:lnTo>
                <a:lnTo>
                  <a:pt x="9668" y="4629"/>
                </a:lnTo>
                <a:lnTo>
                  <a:pt x="6906" y="1855"/>
                </a:lnTo>
                <a:lnTo>
                  <a:pt x="7049" y="1712"/>
                </a:lnTo>
                <a:close/>
                <a:moveTo>
                  <a:pt x="5025" y="4927"/>
                </a:moveTo>
                <a:lnTo>
                  <a:pt x="5025" y="4927"/>
                </a:lnTo>
                <a:cubicBezTo>
                  <a:pt x="5192" y="5022"/>
                  <a:pt x="5465" y="5224"/>
                  <a:pt x="5703" y="5760"/>
                </a:cubicBezTo>
                <a:cubicBezTo>
                  <a:pt x="5965" y="6367"/>
                  <a:pt x="6323" y="6629"/>
                  <a:pt x="6596" y="6724"/>
                </a:cubicBezTo>
                <a:lnTo>
                  <a:pt x="5489" y="7832"/>
                </a:lnTo>
                <a:cubicBezTo>
                  <a:pt x="5048" y="8272"/>
                  <a:pt x="4462" y="8519"/>
                  <a:pt x="3836" y="8519"/>
                </a:cubicBezTo>
                <a:cubicBezTo>
                  <a:pt x="3768" y="8519"/>
                  <a:pt x="3700" y="8516"/>
                  <a:pt x="3632" y="8510"/>
                </a:cubicBezTo>
                <a:cubicBezTo>
                  <a:pt x="3298" y="8487"/>
                  <a:pt x="3048" y="8237"/>
                  <a:pt x="3025" y="7903"/>
                </a:cubicBezTo>
                <a:cubicBezTo>
                  <a:pt x="2977" y="7308"/>
                  <a:pt x="3156" y="6713"/>
                  <a:pt x="3525" y="6248"/>
                </a:cubicBezTo>
                <a:cubicBezTo>
                  <a:pt x="4358" y="7058"/>
                  <a:pt x="4334" y="7117"/>
                  <a:pt x="4465" y="7117"/>
                </a:cubicBezTo>
                <a:cubicBezTo>
                  <a:pt x="4608" y="7117"/>
                  <a:pt x="4691" y="6939"/>
                  <a:pt x="4584" y="6832"/>
                </a:cubicBezTo>
                <a:lnTo>
                  <a:pt x="3763" y="6010"/>
                </a:lnTo>
                <a:lnTo>
                  <a:pt x="4120" y="5653"/>
                </a:lnTo>
                <a:cubicBezTo>
                  <a:pt x="4477" y="5998"/>
                  <a:pt x="4489" y="6093"/>
                  <a:pt x="4608" y="6093"/>
                </a:cubicBezTo>
                <a:cubicBezTo>
                  <a:pt x="4763" y="6093"/>
                  <a:pt x="4834" y="5915"/>
                  <a:pt x="4727" y="5808"/>
                </a:cubicBezTo>
                <a:lnTo>
                  <a:pt x="4358" y="5439"/>
                </a:lnTo>
                <a:lnTo>
                  <a:pt x="4715" y="5081"/>
                </a:lnTo>
                <a:cubicBezTo>
                  <a:pt x="5072" y="5415"/>
                  <a:pt x="5084" y="5510"/>
                  <a:pt x="5203" y="5510"/>
                </a:cubicBezTo>
                <a:cubicBezTo>
                  <a:pt x="5358" y="5510"/>
                  <a:pt x="5430" y="5331"/>
                  <a:pt x="5322" y="5224"/>
                </a:cubicBezTo>
                <a:lnTo>
                  <a:pt x="5025" y="4927"/>
                </a:lnTo>
                <a:close/>
                <a:moveTo>
                  <a:pt x="2751" y="8248"/>
                </a:moveTo>
                <a:cubicBezTo>
                  <a:pt x="2858" y="8487"/>
                  <a:pt x="3048" y="8677"/>
                  <a:pt x="3287" y="8784"/>
                </a:cubicBezTo>
                <a:cubicBezTo>
                  <a:pt x="3036" y="9022"/>
                  <a:pt x="3001" y="9106"/>
                  <a:pt x="2882" y="9106"/>
                </a:cubicBezTo>
                <a:cubicBezTo>
                  <a:pt x="2763" y="9106"/>
                  <a:pt x="2727" y="9010"/>
                  <a:pt x="2477" y="8784"/>
                </a:cubicBezTo>
                <a:cubicBezTo>
                  <a:pt x="2405" y="8713"/>
                  <a:pt x="2405" y="8594"/>
                  <a:pt x="2477" y="8510"/>
                </a:cubicBezTo>
                <a:lnTo>
                  <a:pt x="2751" y="8248"/>
                </a:lnTo>
                <a:close/>
                <a:moveTo>
                  <a:pt x="9216" y="0"/>
                </a:moveTo>
                <a:cubicBezTo>
                  <a:pt x="9171" y="0"/>
                  <a:pt x="9127" y="15"/>
                  <a:pt x="9097" y="45"/>
                </a:cubicBezTo>
                <a:lnTo>
                  <a:pt x="8775" y="355"/>
                </a:lnTo>
                <a:cubicBezTo>
                  <a:pt x="8716" y="414"/>
                  <a:pt x="8716" y="533"/>
                  <a:pt x="8775" y="593"/>
                </a:cubicBezTo>
                <a:lnTo>
                  <a:pt x="9037" y="855"/>
                </a:lnTo>
                <a:lnTo>
                  <a:pt x="8775" y="1105"/>
                </a:lnTo>
                <a:cubicBezTo>
                  <a:pt x="8716" y="1164"/>
                  <a:pt x="8716" y="1283"/>
                  <a:pt x="8775" y="1343"/>
                </a:cubicBezTo>
                <a:cubicBezTo>
                  <a:pt x="8805" y="1373"/>
                  <a:pt x="8850" y="1387"/>
                  <a:pt x="8894" y="1387"/>
                </a:cubicBezTo>
                <a:cubicBezTo>
                  <a:pt x="8939" y="1387"/>
                  <a:pt x="8984" y="1373"/>
                  <a:pt x="9013" y="1343"/>
                </a:cubicBezTo>
                <a:lnTo>
                  <a:pt x="9275" y="1093"/>
                </a:lnTo>
                <a:lnTo>
                  <a:pt x="10466" y="2283"/>
                </a:lnTo>
                <a:lnTo>
                  <a:pt x="9275" y="3474"/>
                </a:lnTo>
                <a:lnTo>
                  <a:pt x="8085" y="2283"/>
                </a:lnTo>
                <a:lnTo>
                  <a:pt x="8406" y="1950"/>
                </a:lnTo>
                <a:cubicBezTo>
                  <a:pt x="8466" y="1890"/>
                  <a:pt x="8466" y="1771"/>
                  <a:pt x="8406" y="1712"/>
                </a:cubicBezTo>
                <a:cubicBezTo>
                  <a:pt x="8376" y="1682"/>
                  <a:pt x="8332" y="1667"/>
                  <a:pt x="8287" y="1667"/>
                </a:cubicBezTo>
                <a:cubicBezTo>
                  <a:pt x="8242" y="1667"/>
                  <a:pt x="8198" y="1682"/>
                  <a:pt x="8168" y="1712"/>
                </a:cubicBezTo>
                <a:lnTo>
                  <a:pt x="7847" y="2045"/>
                </a:lnTo>
                <a:cubicBezTo>
                  <a:pt x="7168" y="1390"/>
                  <a:pt x="7168" y="1331"/>
                  <a:pt x="7049" y="1331"/>
                </a:cubicBezTo>
                <a:cubicBezTo>
                  <a:pt x="6930" y="1331"/>
                  <a:pt x="6906" y="1414"/>
                  <a:pt x="6549" y="1760"/>
                </a:cubicBezTo>
                <a:cubicBezTo>
                  <a:pt x="6489" y="1819"/>
                  <a:pt x="6489" y="1938"/>
                  <a:pt x="6549" y="1998"/>
                </a:cubicBezTo>
                <a:lnTo>
                  <a:pt x="6918" y="2367"/>
                </a:lnTo>
                <a:lnTo>
                  <a:pt x="3346" y="5939"/>
                </a:lnTo>
                <a:cubicBezTo>
                  <a:pt x="2870" y="6462"/>
                  <a:pt x="2620" y="7165"/>
                  <a:pt x="2644" y="7879"/>
                </a:cubicBezTo>
                <a:lnTo>
                  <a:pt x="2215" y="8308"/>
                </a:lnTo>
                <a:cubicBezTo>
                  <a:pt x="2108" y="8403"/>
                  <a:pt x="2072" y="8534"/>
                  <a:pt x="2072" y="8677"/>
                </a:cubicBezTo>
                <a:cubicBezTo>
                  <a:pt x="2072" y="8915"/>
                  <a:pt x="2227" y="9070"/>
                  <a:pt x="2227" y="9070"/>
                </a:cubicBezTo>
                <a:lnTo>
                  <a:pt x="60" y="11237"/>
                </a:lnTo>
                <a:cubicBezTo>
                  <a:pt x="0" y="11296"/>
                  <a:pt x="0" y="11415"/>
                  <a:pt x="60" y="11475"/>
                </a:cubicBezTo>
                <a:cubicBezTo>
                  <a:pt x="90" y="11505"/>
                  <a:pt x="134" y="11520"/>
                  <a:pt x="179" y="11520"/>
                </a:cubicBezTo>
                <a:cubicBezTo>
                  <a:pt x="224" y="11520"/>
                  <a:pt x="268" y="11505"/>
                  <a:pt x="298" y="11475"/>
                </a:cubicBezTo>
                <a:lnTo>
                  <a:pt x="2465" y="9296"/>
                </a:lnTo>
                <a:lnTo>
                  <a:pt x="2477" y="9320"/>
                </a:lnTo>
                <a:cubicBezTo>
                  <a:pt x="2584" y="9421"/>
                  <a:pt x="2718" y="9472"/>
                  <a:pt x="2852" y="9472"/>
                </a:cubicBezTo>
                <a:cubicBezTo>
                  <a:pt x="2986" y="9472"/>
                  <a:pt x="3120" y="9421"/>
                  <a:pt x="3227" y="9320"/>
                </a:cubicBezTo>
                <a:lnTo>
                  <a:pt x="3656" y="8891"/>
                </a:lnTo>
                <a:cubicBezTo>
                  <a:pt x="3685" y="8892"/>
                  <a:pt x="3715" y="8893"/>
                  <a:pt x="3745" y="8893"/>
                </a:cubicBezTo>
                <a:cubicBezTo>
                  <a:pt x="4485" y="8893"/>
                  <a:pt x="5176" y="8609"/>
                  <a:pt x="5680" y="8094"/>
                </a:cubicBezTo>
                <a:lnTo>
                  <a:pt x="7835" y="5939"/>
                </a:lnTo>
                <a:cubicBezTo>
                  <a:pt x="7906" y="5879"/>
                  <a:pt x="7906" y="5760"/>
                  <a:pt x="7835" y="5700"/>
                </a:cubicBezTo>
                <a:cubicBezTo>
                  <a:pt x="7805" y="5671"/>
                  <a:pt x="7760" y="5656"/>
                  <a:pt x="7717" y="5656"/>
                </a:cubicBezTo>
                <a:cubicBezTo>
                  <a:pt x="7674" y="5656"/>
                  <a:pt x="7632" y="5671"/>
                  <a:pt x="7608" y="5700"/>
                </a:cubicBezTo>
                <a:lnTo>
                  <a:pt x="6811" y="6486"/>
                </a:lnTo>
                <a:cubicBezTo>
                  <a:pt x="6668" y="6462"/>
                  <a:pt x="6275" y="6343"/>
                  <a:pt x="5965" y="5641"/>
                </a:cubicBezTo>
                <a:cubicBezTo>
                  <a:pt x="5680" y="5022"/>
                  <a:pt x="5358" y="4748"/>
                  <a:pt x="5120" y="4629"/>
                </a:cubicBezTo>
                <a:lnTo>
                  <a:pt x="5251" y="4498"/>
                </a:lnTo>
                <a:lnTo>
                  <a:pt x="6073" y="5319"/>
                </a:lnTo>
                <a:cubicBezTo>
                  <a:pt x="6102" y="5349"/>
                  <a:pt x="6147" y="5364"/>
                  <a:pt x="6192" y="5364"/>
                </a:cubicBezTo>
                <a:cubicBezTo>
                  <a:pt x="6236" y="5364"/>
                  <a:pt x="6281" y="5349"/>
                  <a:pt x="6311" y="5319"/>
                </a:cubicBezTo>
                <a:cubicBezTo>
                  <a:pt x="6370" y="5260"/>
                  <a:pt x="6370" y="5141"/>
                  <a:pt x="6311" y="5081"/>
                </a:cubicBezTo>
                <a:lnTo>
                  <a:pt x="5489" y="4260"/>
                </a:lnTo>
                <a:lnTo>
                  <a:pt x="5846" y="3903"/>
                </a:lnTo>
                <a:lnTo>
                  <a:pt x="6215" y="4272"/>
                </a:lnTo>
                <a:cubicBezTo>
                  <a:pt x="6245" y="4301"/>
                  <a:pt x="6290" y="4316"/>
                  <a:pt x="6335" y="4316"/>
                </a:cubicBezTo>
                <a:cubicBezTo>
                  <a:pt x="6379" y="4316"/>
                  <a:pt x="6424" y="4301"/>
                  <a:pt x="6454" y="4272"/>
                </a:cubicBezTo>
                <a:cubicBezTo>
                  <a:pt x="6513" y="4212"/>
                  <a:pt x="6513" y="4093"/>
                  <a:pt x="6454" y="4034"/>
                </a:cubicBezTo>
                <a:lnTo>
                  <a:pt x="6084" y="3665"/>
                </a:lnTo>
                <a:lnTo>
                  <a:pt x="6442" y="3307"/>
                </a:lnTo>
                <a:lnTo>
                  <a:pt x="6811" y="3676"/>
                </a:lnTo>
                <a:cubicBezTo>
                  <a:pt x="6841" y="3706"/>
                  <a:pt x="6885" y="3721"/>
                  <a:pt x="6930" y="3721"/>
                </a:cubicBezTo>
                <a:cubicBezTo>
                  <a:pt x="6974" y="3721"/>
                  <a:pt x="7019" y="3706"/>
                  <a:pt x="7049" y="3676"/>
                </a:cubicBezTo>
                <a:cubicBezTo>
                  <a:pt x="7108" y="3617"/>
                  <a:pt x="7108" y="3498"/>
                  <a:pt x="7049" y="3438"/>
                </a:cubicBezTo>
                <a:lnTo>
                  <a:pt x="6680" y="3069"/>
                </a:lnTo>
                <a:lnTo>
                  <a:pt x="7144" y="2605"/>
                </a:lnTo>
                <a:lnTo>
                  <a:pt x="8906" y="4379"/>
                </a:lnTo>
                <a:lnTo>
                  <a:pt x="8287" y="4998"/>
                </a:lnTo>
                <a:cubicBezTo>
                  <a:pt x="8228" y="5058"/>
                  <a:pt x="8228" y="5177"/>
                  <a:pt x="8287" y="5236"/>
                </a:cubicBezTo>
                <a:cubicBezTo>
                  <a:pt x="8317" y="5266"/>
                  <a:pt x="8362" y="5281"/>
                  <a:pt x="8406" y="5281"/>
                </a:cubicBezTo>
                <a:cubicBezTo>
                  <a:pt x="8451" y="5281"/>
                  <a:pt x="8495" y="5266"/>
                  <a:pt x="8525" y="5236"/>
                </a:cubicBezTo>
                <a:lnTo>
                  <a:pt x="9144" y="4617"/>
                </a:lnTo>
                <a:cubicBezTo>
                  <a:pt x="9502" y="4962"/>
                  <a:pt x="9525" y="5034"/>
                  <a:pt x="9644" y="5034"/>
                </a:cubicBezTo>
                <a:cubicBezTo>
                  <a:pt x="9680" y="5034"/>
                  <a:pt x="9728" y="5010"/>
                  <a:pt x="9764" y="4986"/>
                </a:cubicBezTo>
                <a:cubicBezTo>
                  <a:pt x="10121" y="4617"/>
                  <a:pt x="10192" y="4593"/>
                  <a:pt x="10192" y="4486"/>
                </a:cubicBezTo>
                <a:cubicBezTo>
                  <a:pt x="10192" y="4367"/>
                  <a:pt x="10133" y="4379"/>
                  <a:pt x="9478" y="3688"/>
                </a:cubicBezTo>
                <a:lnTo>
                  <a:pt x="10668" y="2498"/>
                </a:lnTo>
                <a:cubicBezTo>
                  <a:pt x="10907" y="2724"/>
                  <a:pt x="10930" y="2819"/>
                  <a:pt x="11037" y="2819"/>
                </a:cubicBezTo>
                <a:cubicBezTo>
                  <a:pt x="11085" y="2819"/>
                  <a:pt x="11133" y="2795"/>
                  <a:pt x="11157" y="2772"/>
                </a:cubicBezTo>
                <a:lnTo>
                  <a:pt x="11502" y="2462"/>
                </a:lnTo>
                <a:cubicBezTo>
                  <a:pt x="11561" y="2402"/>
                  <a:pt x="11561" y="2283"/>
                  <a:pt x="11502" y="2224"/>
                </a:cubicBezTo>
                <a:lnTo>
                  <a:pt x="9335" y="45"/>
                </a:lnTo>
                <a:cubicBezTo>
                  <a:pt x="9305" y="15"/>
                  <a:pt x="9260" y="0"/>
                  <a:pt x="9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8" name="Google Shape;2818;p64"/>
          <p:cNvGrpSpPr/>
          <p:nvPr/>
        </p:nvGrpSpPr>
        <p:grpSpPr>
          <a:xfrm>
            <a:off x="7575406" y="3680714"/>
            <a:ext cx="373627" cy="367925"/>
            <a:chOff x="7964906" y="2434073"/>
            <a:chExt cx="373627" cy="367925"/>
          </a:xfrm>
        </p:grpSpPr>
        <p:sp>
          <p:nvSpPr>
            <p:cNvPr id="2819" name="Google Shape;2819;p64"/>
            <p:cNvSpPr/>
            <p:nvPr/>
          </p:nvSpPr>
          <p:spPr>
            <a:xfrm>
              <a:off x="8252397" y="2622942"/>
              <a:ext cx="46699" cy="46317"/>
            </a:xfrm>
            <a:custGeom>
              <a:rect b="b" l="l" r="r" t="t"/>
              <a:pathLst>
                <a:path extrusionOk="0" h="1454" w="1466">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4"/>
            <p:cNvSpPr/>
            <p:nvPr/>
          </p:nvSpPr>
          <p:spPr>
            <a:xfrm>
              <a:off x="7964906" y="2434073"/>
              <a:ext cx="373627" cy="367925"/>
            </a:xfrm>
            <a:custGeom>
              <a:rect b="b" l="l" r="r" t="t"/>
              <a:pathLst>
                <a:path extrusionOk="0" h="11550" w="11729">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65"/>
          <p:cNvSpPr/>
          <p:nvPr/>
        </p:nvSpPr>
        <p:spPr>
          <a:xfrm>
            <a:off x="715100" y="2338282"/>
            <a:ext cx="488700" cy="45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1</a:t>
            </a:r>
            <a:endParaRPr b="1" sz="2400">
              <a:solidFill>
                <a:schemeClr val="lt1"/>
              </a:solidFill>
              <a:latin typeface="Montserrat"/>
              <a:ea typeface="Montserrat"/>
              <a:cs typeface="Montserrat"/>
              <a:sym typeface="Montserrat"/>
            </a:endParaRPr>
          </a:p>
        </p:txBody>
      </p:sp>
      <p:sp>
        <p:nvSpPr>
          <p:cNvPr id="2826" name="Google Shape;2826;p65"/>
          <p:cNvSpPr/>
          <p:nvPr/>
        </p:nvSpPr>
        <p:spPr>
          <a:xfrm>
            <a:off x="2520149" y="2338282"/>
            <a:ext cx="488700" cy="45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2</a:t>
            </a:r>
            <a:endParaRPr b="1" sz="2400">
              <a:solidFill>
                <a:schemeClr val="lt1"/>
              </a:solidFill>
              <a:latin typeface="Montserrat"/>
              <a:ea typeface="Montserrat"/>
              <a:cs typeface="Montserrat"/>
              <a:sym typeface="Montserrat"/>
            </a:endParaRPr>
          </a:p>
        </p:txBody>
      </p:sp>
      <p:sp>
        <p:nvSpPr>
          <p:cNvPr id="2827" name="Google Shape;2827;p65"/>
          <p:cNvSpPr/>
          <p:nvPr/>
        </p:nvSpPr>
        <p:spPr>
          <a:xfrm>
            <a:off x="4325201" y="2338282"/>
            <a:ext cx="488700" cy="45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3</a:t>
            </a:r>
            <a:endParaRPr b="1" sz="2400">
              <a:solidFill>
                <a:schemeClr val="lt1"/>
              </a:solidFill>
              <a:latin typeface="Montserrat"/>
              <a:ea typeface="Montserrat"/>
              <a:cs typeface="Montserrat"/>
              <a:sym typeface="Montserrat"/>
            </a:endParaRPr>
          </a:p>
        </p:txBody>
      </p:sp>
      <p:sp>
        <p:nvSpPr>
          <p:cNvPr id="2828" name="Google Shape;2828;p65"/>
          <p:cNvSpPr/>
          <p:nvPr/>
        </p:nvSpPr>
        <p:spPr>
          <a:xfrm>
            <a:off x="6130253" y="2338282"/>
            <a:ext cx="488700" cy="45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4</a:t>
            </a:r>
            <a:endParaRPr b="1" sz="2400">
              <a:solidFill>
                <a:schemeClr val="lt1"/>
              </a:solidFill>
              <a:latin typeface="Montserrat"/>
              <a:ea typeface="Montserrat"/>
              <a:cs typeface="Montserrat"/>
              <a:sym typeface="Montserrat"/>
            </a:endParaRPr>
          </a:p>
        </p:txBody>
      </p:sp>
      <p:sp>
        <p:nvSpPr>
          <p:cNvPr id="2829" name="Google Shape;2829;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Trial </a:t>
            </a:r>
            <a:r>
              <a:rPr b="0" lang="en">
                <a:latin typeface="Montserrat Medium"/>
                <a:ea typeface="Montserrat Medium"/>
                <a:cs typeface="Montserrat Medium"/>
                <a:sym typeface="Montserrat Medium"/>
              </a:rPr>
              <a:t>timeline</a:t>
            </a:r>
            <a:endParaRPr b="0">
              <a:latin typeface="Montserrat Medium"/>
              <a:ea typeface="Montserrat Medium"/>
              <a:cs typeface="Montserrat Medium"/>
              <a:sym typeface="Montserrat Medium"/>
            </a:endParaRPr>
          </a:p>
        </p:txBody>
      </p:sp>
      <p:sp>
        <p:nvSpPr>
          <p:cNvPr id="2830" name="Google Shape;2830;p65"/>
          <p:cNvSpPr txBox="1"/>
          <p:nvPr/>
        </p:nvSpPr>
        <p:spPr>
          <a:xfrm>
            <a:off x="720000" y="1666394"/>
            <a:ext cx="292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Research</a:t>
            </a:r>
            <a:endParaRPr b="1" sz="2400">
              <a:solidFill>
                <a:schemeClr val="dk1"/>
              </a:solidFill>
              <a:highlight>
                <a:schemeClr val="accent3"/>
              </a:highlight>
              <a:latin typeface="Montserrat"/>
              <a:ea typeface="Montserrat"/>
              <a:cs typeface="Montserrat"/>
              <a:sym typeface="Montserrat"/>
            </a:endParaRPr>
          </a:p>
        </p:txBody>
      </p:sp>
      <p:sp>
        <p:nvSpPr>
          <p:cNvPr id="2831" name="Google Shape;2831;p65"/>
          <p:cNvSpPr txBox="1"/>
          <p:nvPr/>
        </p:nvSpPr>
        <p:spPr>
          <a:xfrm>
            <a:off x="720000" y="1243541"/>
            <a:ext cx="29262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Venus is very hot</a:t>
            </a:r>
            <a:endParaRPr>
              <a:solidFill>
                <a:schemeClr val="dk1"/>
              </a:solidFill>
              <a:latin typeface="Lexend Medium"/>
              <a:ea typeface="Lexend Medium"/>
              <a:cs typeface="Lexend Medium"/>
              <a:sym typeface="Lexend Medium"/>
            </a:endParaRPr>
          </a:p>
        </p:txBody>
      </p:sp>
      <p:sp>
        <p:nvSpPr>
          <p:cNvPr id="2832" name="Google Shape;2832;p65"/>
          <p:cNvSpPr txBox="1"/>
          <p:nvPr/>
        </p:nvSpPr>
        <p:spPr>
          <a:xfrm>
            <a:off x="1301399" y="3102908"/>
            <a:ext cx="2926200" cy="459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Preclinical</a:t>
            </a:r>
            <a:endParaRPr b="1" sz="2400">
              <a:solidFill>
                <a:schemeClr val="dk1"/>
              </a:solidFill>
              <a:highlight>
                <a:schemeClr val="accent3"/>
              </a:highlight>
              <a:latin typeface="Montserrat"/>
              <a:ea typeface="Montserrat"/>
              <a:cs typeface="Montserrat"/>
              <a:sym typeface="Montserrat"/>
            </a:endParaRPr>
          </a:p>
        </p:txBody>
      </p:sp>
      <p:sp>
        <p:nvSpPr>
          <p:cNvPr id="2833" name="Google Shape;2833;p65"/>
          <p:cNvSpPr txBox="1"/>
          <p:nvPr/>
        </p:nvSpPr>
        <p:spPr>
          <a:xfrm>
            <a:off x="1301399" y="3462572"/>
            <a:ext cx="29262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Mercury is very small</a:t>
            </a:r>
            <a:endParaRPr>
              <a:solidFill>
                <a:schemeClr val="dk1"/>
              </a:solidFill>
              <a:latin typeface="Lexend Medium"/>
              <a:ea typeface="Lexend Medium"/>
              <a:cs typeface="Lexend Medium"/>
              <a:sym typeface="Lexend Medium"/>
            </a:endParaRPr>
          </a:p>
        </p:txBody>
      </p:sp>
      <p:sp>
        <p:nvSpPr>
          <p:cNvPr id="2834" name="Google Shape;2834;p65"/>
          <p:cNvSpPr txBox="1"/>
          <p:nvPr/>
        </p:nvSpPr>
        <p:spPr>
          <a:xfrm>
            <a:off x="3107651" y="3962521"/>
            <a:ext cx="2923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Experimentation</a:t>
            </a:r>
            <a:endParaRPr b="1" sz="2400">
              <a:solidFill>
                <a:schemeClr val="dk1"/>
              </a:solidFill>
              <a:highlight>
                <a:schemeClr val="accent3"/>
              </a:highlight>
              <a:latin typeface="Montserrat"/>
              <a:ea typeface="Montserrat"/>
              <a:cs typeface="Montserrat"/>
              <a:sym typeface="Montserrat"/>
            </a:endParaRPr>
          </a:p>
        </p:txBody>
      </p:sp>
      <p:sp>
        <p:nvSpPr>
          <p:cNvPr id="2835" name="Google Shape;2835;p65"/>
          <p:cNvSpPr txBox="1"/>
          <p:nvPr/>
        </p:nvSpPr>
        <p:spPr>
          <a:xfrm>
            <a:off x="3107651" y="4325895"/>
            <a:ext cx="29238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Mars is a cold place</a:t>
            </a:r>
            <a:endParaRPr>
              <a:solidFill>
                <a:schemeClr val="dk1"/>
              </a:solidFill>
              <a:latin typeface="Lexend Medium"/>
              <a:ea typeface="Lexend Medium"/>
              <a:cs typeface="Lexend Medium"/>
              <a:sym typeface="Lexend Medium"/>
            </a:endParaRPr>
          </a:p>
        </p:txBody>
      </p:sp>
      <p:sp>
        <p:nvSpPr>
          <p:cNvPr id="2836" name="Google Shape;2836;p65"/>
          <p:cNvSpPr txBox="1"/>
          <p:nvPr/>
        </p:nvSpPr>
        <p:spPr>
          <a:xfrm>
            <a:off x="5497806" y="1667809"/>
            <a:ext cx="292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Results</a:t>
            </a:r>
            <a:endParaRPr b="1" sz="2400">
              <a:solidFill>
                <a:schemeClr val="dk1"/>
              </a:solidFill>
              <a:highlight>
                <a:schemeClr val="accent3"/>
              </a:highlight>
              <a:latin typeface="Montserrat"/>
              <a:ea typeface="Montserrat"/>
              <a:cs typeface="Montserrat"/>
              <a:sym typeface="Montserrat"/>
            </a:endParaRPr>
          </a:p>
        </p:txBody>
      </p:sp>
      <p:sp>
        <p:nvSpPr>
          <p:cNvPr id="2837" name="Google Shape;2837;p65"/>
          <p:cNvSpPr txBox="1"/>
          <p:nvPr/>
        </p:nvSpPr>
        <p:spPr>
          <a:xfrm>
            <a:off x="5497806" y="1243628"/>
            <a:ext cx="29262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Saturn is a gas giant</a:t>
            </a:r>
            <a:endParaRPr>
              <a:solidFill>
                <a:schemeClr val="dk1"/>
              </a:solidFill>
              <a:latin typeface="Lexend Medium"/>
              <a:ea typeface="Lexend Medium"/>
              <a:cs typeface="Lexend Medium"/>
              <a:sym typeface="Lexend Medium"/>
            </a:endParaRPr>
          </a:p>
        </p:txBody>
      </p:sp>
      <p:cxnSp>
        <p:nvCxnSpPr>
          <p:cNvPr id="2838" name="Google Shape;2838;p65"/>
          <p:cNvCxnSpPr>
            <a:stCxn id="2825" idx="3"/>
            <a:endCxn id="2826" idx="1"/>
          </p:cNvCxnSpPr>
          <p:nvPr/>
        </p:nvCxnSpPr>
        <p:spPr>
          <a:xfrm>
            <a:off x="1203800" y="2566882"/>
            <a:ext cx="1316400" cy="0"/>
          </a:xfrm>
          <a:prstGeom prst="straightConnector1">
            <a:avLst/>
          </a:prstGeom>
          <a:noFill/>
          <a:ln cap="flat" cmpd="sng" w="9525">
            <a:solidFill>
              <a:schemeClr val="accent6"/>
            </a:solidFill>
            <a:prstDash val="solid"/>
            <a:round/>
            <a:headEnd len="med" w="med" type="none"/>
            <a:tailEnd len="med" w="med" type="none"/>
          </a:ln>
        </p:spPr>
      </p:cxnSp>
      <p:cxnSp>
        <p:nvCxnSpPr>
          <p:cNvPr id="2839" name="Google Shape;2839;p65"/>
          <p:cNvCxnSpPr>
            <a:stCxn id="2826" idx="3"/>
            <a:endCxn id="2827" idx="1"/>
          </p:cNvCxnSpPr>
          <p:nvPr/>
        </p:nvCxnSpPr>
        <p:spPr>
          <a:xfrm>
            <a:off x="3008849" y="2566882"/>
            <a:ext cx="1316400" cy="0"/>
          </a:xfrm>
          <a:prstGeom prst="straightConnector1">
            <a:avLst/>
          </a:prstGeom>
          <a:noFill/>
          <a:ln cap="flat" cmpd="sng" w="9525">
            <a:solidFill>
              <a:schemeClr val="accent6"/>
            </a:solidFill>
            <a:prstDash val="solid"/>
            <a:round/>
            <a:headEnd len="med" w="med" type="none"/>
            <a:tailEnd len="med" w="med" type="none"/>
          </a:ln>
        </p:spPr>
      </p:cxnSp>
      <p:cxnSp>
        <p:nvCxnSpPr>
          <p:cNvPr id="2840" name="Google Shape;2840;p65"/>
          <p:cNvCxnSpPr>
            <a:stCxn id="2827" idx="3"/>
            <a:endCxn id="2828" idx="1"/>
          </p:cNvCxnSpPr>
          <p:nvPr/>
        </p:nvCxnSpPr>
        <p:spPr>
          <a:xfrm>
            <a:off x="4813901" y="2566882"/>
            <a:ext cx="1316400" cy="0"/>
          </a:xfrm>
          <a:prstGeom prst="straightConnector1">
            <a:avLst/>
          </a:prstGeom>
          <a:noFill/>
          <a:ln cap="flat" cmpd="sng" w="9525">
            <a:solidFill>
              <a:schemeClr val="accent6"/>
            </a:solidFill>
            <a:prstDash val="solid"/>
            <a:round/>
            <a:headEnd len="med" w="med" type="none"/>
            <a:tailEnd len="med" w="med" type="none"/>
          </a:ln>
        </p:spPr>
      </p:cxnSp>
      <p:sp>
        <p:nvSpPr>
          <p:cNvPr id="2841" name="Google Shape;2841;p65"/>
          <p:cNvSpPr/>
          <p:nvPr/>
        </p:nvSpPr>
        <p:spPr>
          <a:xfrm>
            <a:off x="7935306" y="2338282"/>
            <a:ext cx="488700" cy="45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5</a:t>
            </a:r>
            <a:endParaRPr b="1" sz="2400">
              <a:solidFill>
                <a:schemeClr val="lt1"/>
              </a:solidFill>
              <a:latin typeface="Montserrat"/>
              <a:ea typeface="Montserrat"/>
              <a:cs typeface="Montserrat"/>
              <a:sym typeface="Montserrat"/>
            </a:endParaRPr>
          </a:p>
        </p:txBody>
      </p:sp>
      <p:cxnSp>
        <p:nvCxnSpPr>
          <p:cNvPr id="2842" name="Google Shape;2842;p65"/>
          <p:cNvCxnSpPr>
            <a:stCxn id="2828" idx="3"/>
            <a:endCxn id="2841" idx="1"/>
          </p:cNvCxnSpPr>
          <p:nvPr/>
        </p:nvCxnSpPr>
        <p:spPr>
          <a:xfrm>
            <a:off x="6618953" y="2566882"/>
            <a:ext cx="1316400" cy="0"/>
          </a:xfrm>
          <a:prstGeom prst="straightConnector1">
            <a:avLst/>
          </a:prstGeom>
          <a:noFill/>
          <a:ln cap="flat" cmpd="sng" w="9525">
            <a:solidFill>
              <a:schemeClr val="accent6"/>
            </a:solidFill>
            <a:prstDash val="solid"/>
            <a:round/>
            <a:headEnd len="med" w="med" type="none"/>
            <a:tailEnd len="med" w="med" type="none"/>
          </a:ln>
        </p:spPr>
      </p:cxnSp>
      <p:sp>
        <p:nvSpPr>
          <p:cNvPr id="2843" name="Google Shape;2843;p65"/>
          <p:cNvSpPr txBox="1"/>
          <p:nvPr/>
        </p:nvSpPr>
        <p:spPr>
          <a:xfrm>
            <a:off x="4911503" y="3099367"/>
            <a:ext cx="292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Conclusions</a:t>
            </a:r>
            <a:endParaRPr b="1" sz="2400">
              <a:solidFill>
                <a:schemeClr val="dk1"/>
              </a:solidFill>
              <a:highlight>
                <a:schemeClr val="accent3"/>
              </a:highlight>
              <a:latin typeface="Montserrat"/>
              <a:ea typeface="Montserrat"/>
              <a:cs typeface="Montserrat"/>
              <a:sym typeface="Montserrat"/>
            </a:endParaRPr>
          </a:p>
        </p:txBody>
      </p:sp>
      <p:sp>
        <p:nvSpPr>
          <p:cNvPr id="2844" name="Google Shape;2844;p65"/>
          <p:cNvSpPr txBox="1"/>
          <p:nvPr/>
        </p:nvSpPr>
        <p:spPr>
          <a:xfrm>
            <a:off x="4911503" y="3461150"/>
            <a:ext cx="29262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Jupiter is big</a:t>
            </a:r>
            <a:endParaRPr>
              <a:solidFill>
                <a:schemeClr val="dk1"/>
              </a:solidFill>
              <a:latin typeface="Lexend Medium"/>
              <a:ea typeface="Lexend Medium"/>
              <a:cs typeface="Lexend Medium"/>
              <a:sym typeface="Lexend Medium"/>
            </a:endParaRPr>
          </a:p>
        </p:txBody>
      </p:sp>
      <p:sp>
        <p:nvSpPr>
          <p:cNvPr id="2845" name="Google Shape;2845;p65"/>
          <p:cNvSpPr/>
          <p:nvPr/>
        </p:nvSpPr>
        <p:spPr>
          <a:xfrm flipH="1" rot="2700000">
            <a:off x="-959852" y="2780587"/>
            <a:ext cx="37042" cy="37042"/>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6" name="Google Shape;2846;p65"/>
          <p:cNvCxnSpPr>
            <a:stCxn id="2827" idx="2"/>
            <a:endCxn id="2834" idx="0"/>
          </p:cNvCxnSpPr>
          <p:nvPr/>
        </p:nvCxnSpPr>
        <p:spPr>
          <a:xfrm flipH="1" rot="-5400000">
            <a:off x="3986351" y="3378682"/>
            <a:ext cx="1167000" cy="600"/>
          </a:xfrm>
          <a:prstGeom prst="bentConnector3">
            <a:avLst>
              <a:gd fmla="val 50002" name="adj1"/>
            </a:avLst>
          </a:prstGeom>
          <a:noFill/>
          <a:ln cap="flat" cmpd="sng" w="9525">
            <a:solidFill>
              <a:schemeClr val="accent6"/>
            </a:solidFill>
            <a:prstDash val="solid"/>
            <a:round/>
            <a:headEnd len="med" w="med" type="none"/>
            <a:tailEnd len="med" w="med" type="none"/>
          </a:ln>
        </p:spPr>
      </p:cxnSp>
      <p:cxnSp>
        <p:nvCxnSpPr>
          <p:cNvPr id="2847" name="Google Shape;2847;p65"/>
          <p:cNvCxnSpPr>
            <a:stCxn id="2843" idx="0"/>
            <a:endCxn id="2828" idx="2"/>
          </p:cNvCxnSpPr>
          <p:nvPr/>
        </p:nvCxnSpPr>
        <p:spPr>
          <a:xfrm rot="-5400000">
            <a:off x="6222953" y="2947117"/>
            <a:ext cx="303900" cy="600"/>
          </a:xfrm>
          <a:prstGeom prst="bentConnector3">
            <a:avLst>
              <a:gd fmla="val 49998" name="adj1"/>
            </a:avLst>
          </a:prstGeom>
          <a:noFill/>
          <a:ln cap="flat" cmpd="sng" w="9525">
            <a:solidFill>
              <a:schemeClr val="accent6"/>
            </a:solidFill>
            <a:prstDash val="solid"/>
            <a:round/>
            <a:headEnd len="med" w="med" type="none"/>
            <a:tailEnd len="med" w="med" type="none"/>
          </a:ln>
        </p:spPr>
      </p:cxnSp>
      <p:cxnSp>
        <p:nvCxnSpPr>
          <p:cNvPr id="2848" name="Google Shape;2848;p65"/>
          <p:cNvCxnSpPr>
            <a:stCxn id="2841" idx="0"/>
            <a:endCxn id="2836" idx="2"/>
          </p:cNvCxnSpPr>
          <p:nvPr/>
        </p:nvCxnSpPr>
        <p:spPr>
          <a:xfrm flipH="1" rot="5400000">
            <a:off x="7463706" y="1622332"/>
            <a:ext cx="213300" cy="1218600"/>
          </a:xfrm>
          <a:prstGeom prst="bentConnector3">
            <a:avLst>
              <a:gd fmla="val 49994" name="adj1"/>
            </a:avLst>
          </a:prstGeom>
          <a:noFill/>
          <a:ln cap="flat" cmpd="sng" w="9525">
            <a:solidFill>
              <a:schemeClr val="accent6"/>
            </a:solidFill>
            <a:prstDash val="solid"/>
            <a:round/>
            <a:headEnd len="med" w="med" type="none"/>
            <a:tailEnd len="med" w="med" type="none"/>
          </a:ln>
        </p:spPr>
      </p:cxnSp>
      <p:cxnSp>
        <p:nvCxnSpPr>
          <p:cNvPr id="2849" name="Google Shape;2849;p65"/>
          <p:cNvCxnSpPr>
            <a:stCxn id="2825" idx="0"/>
            <a:endCxn id="2830" idx="2"/>
          </p:cNvCxnSpPr>
          <p:nvPr/>
        </p:nvCxnSpPr>
        <p:spPr>
          <a:xfrm rot="-5400000">
            <a:off x="1463900" y="1619032"/>
            <a:ext cx="214800" cy="1223700"/>
          </a:xfrm>
          <a:prstGeom prst="bentConnector3">
            <a:avLst>
              <a:gd fmla="val 49974" name="adj1"/>
            </a:avLst>
          </a:prstGeom>
          <a:noFill/>
          <a:ln cap="flat" cmpd="sng" w="9525">
            <a:solidFill>
              <a:schemeClr val="accent6"/>
            </a:solidFill>
            <a:prstDash val="solid"/>
            <a:round/>
            <a:headEnd len="med" w="med" type="none"/>
            <a:tailEnd len="med" w="med" type="none"/>
          </a:ln>
        </p:spPr>
      </p:cxnSp>
      <p:cxnSp>
        <p:nvCxnSpPr>
          <p:cNvPr id="2850" name="Google Shape;2850;p65"/>
          <p:cNvCxnSpPr>
            <a:stCxn id="2832" idx="0"/>
            <a:endCxn id="2826" idx="2"/>
          </p:cNvCxnSpPr>
          <p:nvPr/>
        </p:nvCxnSpPr>
        <p:spPr>
          <a:xfrm rot="-5400000">
            <a:off x="2611049" y="2948858"/>
            <a:ext cx="307500" cy="600"/>
          </a:xfrm>
          <a:prstGeom prst="bentConnector3">
            <a:avLst>
              <a:gd fmla="val 49988" name="adj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p>
        </p:txBody>
      </p:sp>
      <p:sp>
        <p:nvSpPr>
          <p:cNvPr id="2856" name="Google Shape;2856;p66"/>
          <p:cNvSpPr txBox="1"/>
          <p:nvPr/>
        </p:nvSpPr>
        <p:spPr>
          <a:xfrm>
            <a:off x="734150" y="1242250"/>
            <a:ext cx="2286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S</a:t>
            </a:r>
            <a:r>
              <a:rPr b="1" lang="en" sz="2400">
                <a:solidFill>
                  <a:schemeClr val="dk1"/>
                </a:solidFill>
                <a:highlight>
                  <a:schemeClr val="accent3"/>
                </a:highlight>
                <a:latin typeface="Montserrat"/>
                <a:ea typeface="Montserrat"/>
                <a:cs typeface="Montserrat"/>
                <a:sym typeface="Montserrat"/>
              </a:rPr>
              <a:t>ample</a:t>
            </a:r>
            <a:endParaRPr b="1" sz="2400">
              <a:solidFill>
                <a:schemeClr val="dk1"/>
              </a:solidFill>
              <a:highlight>
                <a:schemeClr val="accent3"/>
              </a:highlight>
              <a:latin typeface="Montserrat"/>
              <a:ea typeface="Montserrat"/>
              <a:cs typeface="Montserrat"/>
              <a:sym typeface="Montserrat"/>
            </a:endParaRPr>
          </a:p>
        </p:txBody>
      </p:sp>
      <p:sp>
        <p:nvSpPr>
          <p:cNvPr id="2857" name="Google Shape;2857;p66"/>
          <p:cNvSpPr txBox="1"/>
          <p:nvPr/>
        </p:nvSpPr>
        <p:spPr>
          <a:xfrm>
            <a:off x="734150" y="1629525"/>
            <a:ext cx="2286000" cy="861300"/>
          </a:xfrm>
          <a:prstGeom prst="rect">
            <a:avLst/>
          </a:prstGeom>
          <a:noFill/>
          <a:ln>
            <a:noFill/>
          </a:ln>
        </p:spPr>
        <p:txBody>
          <a:bodyPr anchorCtr="0" anchor="t" bIns="91425" lIns="91425" spcFirstLastPara="1" rIns="91425" wrap="square" tIns="91425">
            <a:noAutofit/>
          </a:bodyPr>
          <a:lstStyle/>
          <a:p>
            <a:pPr indent="-203200" lvl="0" marL="171450" rtl="0" algn="l">
              <a:lnSpc>
                <a:spcPct val="100000"/>
              </a:lnSpc>
              <a:spcBef>
                <a:spcPts val="0"/>
              </a:spcBef>
              <a:spcAft>
                <a:spcPts val="0"/>
              </a:spcAft>
              <a:buClr>
                <a:schemeClr val="dk1"/>
              </a:buClr>
              <a:buSzPts val="1400"/>
              <a:buFont typeface="Lexend Medium"/>
              <a:buChar char="●"/>
            </a:pPr>
            <a:r>
              <a:rPr lang="en">
                <a:solidFill>
                  <a:schemeClr val="dk1"/>
                </a:solidFill>
                <a:latin typeface="Lexend Medium"/>
                <a:ea typeface="Lexend Medium"/>
                <a:cs typeface="Lexend Medium"/>
                <a:sym typeface="Lexend Medium"/>
              </a:rPr>
              <a:t>Young healthy people</a:t>
            </a:r>
            <a:endParaRPr>
              <a:solidFill>
                <a:schemeClr val="dk1"/>
              </a:solidFill>
              <a:latin typeface="Lexend Medium"/>
              <a:ea typeface="Lexend Medium"/>
              <a:cs typeface="Lexend Medium"/>
              <a:sym typeface="Lexend Medium"/>
            </a:endParaRPr>
          </a:p>
          <a:p>
            <a:pPr indent="-203200" lvl="0" marL="171450" rtl="0" algn="l">
              <a:lnSpc>
                <a:spcPct val="100000"/>
              </a:lnSpc>
              <a:spcBef>
                <a:spcPts val="0"/>
              </a:spcBef>
              <a:spcAft>
                <a:spcPts val="0"/>
              </a:spcAft>
              <a:buClr>
                <a:schemeClr val="dk1"/>
              </a:buClr>
              <a:buSzPts val="1400"/>
              <a:buFont typeface="Lexend Medium"/>
              <a:buChar char="●"/>
            </a:pPr>
            <a:r>
              <a:rPr lang="en">
                <a:solidFill>
                  <a:schemeClr val="dk1"/>
                </a:solidFill>
                <a:latin typeface="Lexend Medium"/>
                <a:ea typeface="Lexend Medium"/>
                <a:cs typeface="Lexend Medium"/>
                <a:sym typeface="Lexend Medium"/>
              </a:rPr>
              <a:t>225 - 407 patients</a:t>
            </a:r>
            <a:endParaRPr>
              <a:solidFill>
                <a:schemeClr val="dk1"/>
              </a:solidFill>
              <a:latin typeface="Lexend Medium"/>
              <a:ea typeface="Lexend Medium"/>
              <a:cs typeface="Lexend Medium"/>
              <a:sym typeface="Lexend Medium"/>
            </a:endParaRPr>
          </a:p>
          <a:p>
            <a:pPr indent="-203200" lvl="0" marL="171450" rtl="0" algn="l">
              <a:lnSpc>
                <a:spcPct val="100000"/>
              </a:lnSpc>
              <a:spcBef>
                <a:spcPts val="0"/>
              </a:spcBef>
              <a:spcAft>
                <a:spcPts val="0"/>
              </a:spcAft>
              <a:buClr>
                <a:schemeClr val="dk1"/>
              </a:buClr>
              <a:buSzPts val="1400"/>
              <a:buFont typeface="Lexend Medium"/>
              <a:buChar char="●"/>
            </a:pPr>
            <a:r>
              <a:rPr lang="en">
                <a:solidFill>
                  <a:schemeClr val="dk1"/>
                </a:solidFill>
                <a:latin typeface="Lexend Medium"/>
                <a:ea typeface="Lexend Medium"/>
                <a:cs typeface="Lexend Medium"/>
                <a:sym typeface="Lexend Medium"/>
              </a:rPr>
              <a:t>3 years follow up</a:t>
            </a:r>
            <a:endParaRPr>
              <a:solidFill>
                <a:schemeClr val="dk1"/>
              </a:solidFill>
              <a:latin typeface="Lexend Medium"/>
              <a:ea typeface="Lexend Medium"/>
              <a:cs typeface="Lexend Medium"/>
              <a:sym typeface="Lexend Medium"/>
            </a:endParaRPr>
          </a:p>
        </p:txBody>
      </p:sp>
      <p:sp>
        <p:nvSpPr>
          <p:cNvPr id="2858" name="Google Shape;2858;p66"/>
          <p:cNvSpPr txBox="1"/>
          <p:nvPr/>
        </p:nvSpPr>
        <p:spPr>
          <a:xfrm>
            <a:off x="723899" y="3630025"/>
            <a:ext cx="2286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R</a:t>
            </a:r>
            <a:r>
              <a:rPr b="1" lang="en" sz="2400">
                <a:solidFill>
                  <a:schemeClr val="dk1"/>
                </a:solidFill>
                <a:highlight>
                  <a:schemeClr val="accent3"/>
                </a:highlight>
                <a:latin typeface="Montserrat"/>
                <a:ea typeface="Montserrat"/>
                <a:cs typeface="Montserrat"/>
                <a:sym typeface="Montserrat"/>
              </a:rPr>
              <a:t>esults</a:t>
            </a:r>
            <a:endParaRPr b="1" sz="2400">
              <a:solidFill>
                <a:schemeClr val="dk1"/>
              </a:solidFill>
              <a:highlight>
                <a:schemeClr val="accent3"/>
              </a:highlight>
              <a:latin typeface="Montserrat"/>
              <a:ea typeface="Montserrat"/>
              <a:cs typeface="Montserrat"/>
              <a:sym typeface="Montserrat"/>
            </a:endParaRPr>
          </a:p>
        </p:txBody>
      </p:sp>
      <p:sp>
        <p:nvSpPr>
          <p:cNvPr id="2859" name="Google Shape;2859;p66"/>
          <p:cNvSpPr txBox="1"/>
          <p:nvPr/>
        </p:nvSpPr>
        <p:spPr>
          <a:xfrm>
            <a:off x="723899" y="4003405"/>
            <a:ext cx="2286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What data have we collected in the study?</a:t>
            </a:r>
            <a:endParaRPr>
              <a:solidFill>
                <a:schemeClr val="dk1"/>
              </a:solidFill>
              <a:latin typeface="Lexend Medium"/>
              <a:ea typeface="Lexend Medium"/>
              <a:cs typeface="Lexend Medium"/>
              <a:sym typeface="Lexend Medium"/>
            </a:endParaRPr>
          </a:p>
        </p:txBody>
      </p:sp>
      <p:sp>
        <p:nvSpPr>
          <p:cNvPr id="2860" name="Google Shape;2860;p66"/>
          <p:cNvSpPr txBox="1"/>
          <p:nvPr/>
        </p:nvSpPr>
        <p:spPr>
          <a:xfrm>
            <a:off x="3433401" y="3630025"/>
            <a:ext cx="2286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G</a:t>
            </a:r>
            <a:r>
              <a:rPr b="1" lang="en" sz="2400">
                <a:solidFill>
                  <a:schemeClr val="dk1"/>
                </a:solidFill>
                <a:highlight>
                  <a:schemeClr val="accent3"/>
                </a:highlight>
                <a:latin typeface="Montserrat"/>
                <a:ea typeface="Montserrat"/>
                <a:cs typeface="Montserrat"/>
                <a:sym typeface="Montserrat"/>
              </a:rPr>
              <a:t>oal</a:t>
            </a:r>
            <a:endParaRPr b="1" sz="2400">
              <a:solidFill>
                <a:schemeClr val="dk1"/>
              </a:solidFill>
              <a:highlight>
                <a:schemeClr val="accent3"/>
              </a:highlight>
              <a:latin typeface="Montserrat"/>
              <a:ea typeface="Montserrat"/>
              <a:cs typeface="Montserrat"/>
              <a:sym typeface="Montserrat"/>
            </a:endParaRPr>
          </a:p>
        </p:txBody>
      </p:sp>
      <p:sp>
        <p:nvSpPr>
          <p:cNvPr id="2861" name="Google Shape;2861;p66"/>
          <p:cNvSpPr txBox="1"/>
          <p:nvPr/>
        </p:nvSpPr>
        <p:spPr>
          <a:xfrm>
            <a:off x="3433400" y="4003401"/>
            <a:ext cx="2286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exend Medium"/>
                <a:ea typeface="Lexend Medium"/>
                <a:cs typeface="Lexend Medium"/>
                <a:sym typeface="Lexend Medium"/>
              </a:rPr>
              <a:t>Check the effectiveness of the treatment</a:t>
            </a:r>
            <a:endParaRPr>
              <a:solidFill>
                <a:schemeClr val="dk1"/>
              </a:solidFill>
              <a:latin typeface="Lexend Medium"/>
              <a:ea typeface="Lexend Medium"/>
              <a:cs typeface="Lexend Medium"/>
              <a:sym typeface="Lexend Medium"/>
            </a:endParaRPr>
          </a:p>
        </p:txBody>
      </p:sp>
      <p:sp>
        <p:nvSpPr>
          <p:cNvPr id="2862" name="Google Shape;2862;p66"/>
          <p:cNvSpPr txBox="1"/>
          <p:nvPr/>
        </p:nvSpPr>
        <p:spPr>
          <a:xfrm>
            <a:off x="6142903" y="3630025"/>
            <a:ext cx="2286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1 year</a:t>
            </a:r>
            <a:endParaRPr b="1" sz="2400">
              <a:solidFill>
                <a:schemeClr val="dk1"/>
              </a:solidFill>
              <a:highlight>
                <a:schemeClr val="accent3"/>
              </a:highlight>
              <a:latin typeface="Montserrat"/>
              <a:ea typeface="Montserrat"/>
              <a:cs typeface="Montserrat"/>
              <a:sym typeface="Montserrat"/>
            </a:endParaRPr>
          </a:p>
        </p:txBody>
      </p:sp>
      <p:sp>
        <p:nvSpPr>
          <p:cNvPr id="2863" name="Google Shape;2863;p66"/>
          <p:cNvSpPr txBox="1"/>
          <p:nvPr/>
        </p:nvSpPr>
        <p:spPr>
          <a:xfrm>
            <a:off x="6142903" y="4003400"/>
            <a:ext cx="2286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Approximate experimentation time</a:t>
            </a:r>
            <a:endParaRPr>
              <a:solidFill>
                <a:schemeClr val="dk1"/>
              </a:solidFill>
              <a:latin typeface="Lexend Medium"/>
              <a:ea typeface="Lexend Medium"/>
              <a:cs typeface="Lexend Medium"/>
              <a:sym typeface="Lexend Medium"/>
            </a:endParaRPr>
          </a:p>
        </p:txBody>
      </p:sp>
      <p:cxnSp>
        <p:nvCxnSpPr>
          <p:cNvPr id="2864" name="Google Shape;2864;p66"/>
          <p:cNvCxnSpPr>
            <a:stCxn id="2865" idx="3"/>
            <a:endCxn id="2866" idx="1"/>
          </p:cNvCxnSpPr>
          <p:nvPr/>
        </p:nvCxnSpPr>
        <p:spPr>
          <a:xfrm>
            <a:off x="981866" y="3335125"/>
            <a:ext cx="2541600" cy="0"/>
          </a:xfrm>
          <a:prstGeom prst="straightConnector1">
            <a:avLst/>
          </a:prstGeom>
          <a:noFill/>
          <a:ln cap="flat" cmpd="sng" w="9525">
            <a:solidFill>
              <a:schemeClr val="accent6"/>
            </a:solidFill>
            <a:prstDash val="solid"/>
            <a:round/>
            <a:headEnd len="med" w="med" type="none"/>
            <a:tailEnd len="med" w="med" type="none"/>
          </a:ln>
        </p:spPr>
      </p:cxnSp>
      <p:sp>
        <p:nvSpPr>
          <p:cNvPr id="2867" name="Google Shape;2867;p66"/>
          <p:cNvSpPr txBox="1"/>
          <p:nvPr>
            <p:ph idx="4294967295" type="title"/>
          </p:nvPr>
        </p:nvSpPr>
        <p:spPr>
          <a:xfrm>
            <a:off x="5132775" y="966938"/>
            <a:ext cx="811200" cy="3699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rPr>
              <a:t>70%</a:t>
            </a:r>
            <a:endParaRPr sz="2000">
              <a:solidFill>
                <a:schemeClr val="accent6"/>
              </a:solidFill>
            </a:endParaRPr>
          </a:p>
        </p:txBody>
      </p:sp>
      <p:sp>
        <p:nvSpPr>
          <p:cNvPr id="2868" name="Google Shape;2868;p66"/>
          <p:cNvSpPr/>
          <p:nvPr/>
        </p:nvSpPr>
        <p:spPr>
          <a:xfrm>
            <a:off x="3311427" y="1199526"/>
            <a:ext cx="1350600" cy="135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66"/>
          <p:cNvSpPr/>
          <p:nvPr/>
        </p:nvSpPr>
        <p:spPr>
          <a:xfrm flipH="1">
            <a:off x="3311427" y="1199526"/>
            <a:ext cx="1350600" cy="1350600"/>
          </a:xfrm>
          <a:prstGeom prst="pie">
            <a:avLst>
              <a:gd fmla="val 1257684" name="adj1"/>
              <a:gd fmla="val 1620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6"/>
          <p:cNvSpPr txBox="1"/>
          <p:nvPr/>
        </p:nvSpPr>
        <p:spPr>
          <a:xfrm>
            <a:off x="5180400" y="1382638"/>
            <a:ext cx="3243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S</a:t>
            </a:r>
            <a:r>
              <a:rPr b="1" lang="en" sz="2400">
                <a:solidFill>
                  <a:schemeClr val="dk1"/>
                </a:solidFill>
                <a:highlight>
                  <a:schemeClr val="accent3"/>
                </a:highlight>
                <a:latin typeface="Montserrat"/>
                <a:ea typeface="Montserrat"/>
                <a:cs typeface="Montserrat"/>
                <a:sym typeface="Montserrat"/>
              </a:rPr>
              <a:t>uccess rate</a:t>
            </a:r>
            <a:endParaRPr b="1" sz="2400">
              <a:solidFill>
                <a:schemeClr val="dk1"/>
              </a:solidFill>
              <a:highlight>
                <a:schemeClr val="accent3"/>
              </a:highlight>
              <a:latin typeface="Montserrat"/>
              <a:ea typeface="Montserrat"/>
              <a:cs typeface="Montserrat"/>
              <a:sym typeface="Montserrat"/>
            </a:endParaRPr>
          </a:p>
        </p:txBody>
      </p:sp>
      <p:sp>
        <p:nvSpPr>
          <p:cNvPr id="2871" name="Google Shape;2871;p66"/>
          <p:cNvSpPr txBox="1"/>
          <p:nvPr/>
        </p:nvSpPr>
        <p:spPr>
          <a:xfrm>
            <a:off x="5180400" y="1683767"/>
            <a:ext cx="32436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Saturn is a gas giant</a:t>
            </a:r>
            <a:endParaRPr>
              <a:solidFill>
                <a:schemeClr val="dk1"/>
              </a:solidFill>
              <a:latin typeface="Lexend Medium"/>
              <a:ea typeface="Lexend Medium"/>
              <a:cs typeface="Lexend Medium"/>
              <a:sym typeface="Lexend Medium"/>
            </a:endParaRPr>
          </a:p>
        </p:txBody>
      </p:sp>
      <p:sp>
        <p:nvSpPr>
          <p:cNvPr id="2872" name="Google Shape;2872;p66"/>
          <p:cNvSpPr txBox="1"/>
          <p:nvPr/>
        </p:nvSpPr>
        <p:spPr>
          <a:xfrm>
            <a:off x="5180400" y="2496146"/>
            <a:ext cx="3243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S</a:t>
            </a:r>
            <a:r>
              <a:rPr b="1" lang="en" sz="2400">
                <a:solidFill>
                  <a:schemeClr val="dk1"/>
                </a:solidFill>
                <a:highlight>
                  <a:schemeClr val="accent3"/>
                </a:highlight>
                <a:latin typeface="Montserrat"/>
                <a:ea typeface="Montserrat"/>
                <a:cs typeface="Montserrat"/>
                <a:sym typeface="Montserrat"/>
              </a:rPr>
              <a:t>econdary effects</a:t>
            </a:r>
            <a:endParaRPr b="1" sz="2400">
              <a:solidFill>
                <a:schemeClr val="dk1"/>
              </a:solidFill>
              <a:highlight>
                <a:schemeClr val="accent3"/>
              </a:highlight>
              <a:latin typeface="Montserrat"/>
              <a:ea typeface="Montserrat"/>
              <a:cs typeface="Montserrat"/>
              <a:sym typeface="Montserrat"/>
            </a:endParaRPr>
          </a:p>
        </p:txBody>
      </p:sp>
      <p:sp>
        <p:nvSpPr>
          <p:cNvPr id="2873" name="Google Shape;2873;p66"/>
          <p:cNvSpPr txBox="1"/>
          <p:nvPr/>
        </p:nvSpPr>
        <p:spPr>
          <a:xfrm>
            <a:off x="5180400" y="2797550"/>
            <a:ext cx="32436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Mars is a cold place</a:t>
            </a:r>
            <a:endParaRPr>
              <a:solidFill>
                <a:schemeClr val="dk1"/>
              </a:solidFill>
              <a:latin typeface="Lexend Medium"/>
              <a:ea typeface="Lexend Medium"/>
              <a:cs typeface="Lexend Medium"/>
              <a:sym typeface="Lexend Medium"/>
            </a:endParaRPr>
          </a:p>
        </p:txBody>
      </p:sp>
      <p:sp>
        <p:nvSpPr>
          <p:cNvPr id="2874" name="Google Shape;2874;p66"/>
          <p:cNvSpPr txBox="1"/>
          <p:nvPr>
            <p:ph idx="4294967295" type="title"/>
          </p:nvPr>
        </p:nvSpPr>
        <p:spPr>
          <a:xfrm>
            <a:off x="5132775" y="2088836"/>
            <a:ext cx="811200" cy="365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3</a:t>
            </a:r>
            <a:r>
              <a:rPr lang="en" sz="2000"/>
              <a:t>0%</a:t>
            </a:r>
            <a:endParaRPr sz="2000"/>
          </a:p>
        </p:txBody>
      </p:sp>
      <p:sp>
        <p:nvSpPr>
          <p:cNvPr id="2865" name="Google Shape;2865;p66"/>
          <p:cNvSpPr/>
          <p:nvPr/>
        </p:nvSpPr>
        <p:spPr>
          <a:xfrm>
            <a:off x="826766" y="3257575"/>
            <a:ext cx="155100" cy="155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6"/>
          <p:cNvSpPr/>
          <p:nvPr/>
        </p:nvSpPr>
        <p:spPr>
          <a:xfrm>
            <a:off x="3523612" y="3257575"/>
            <a:ext cx="155100" cy="155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66"/>
          <p:cNvSpPr/>
          <p:nvPr/>
        </p:nvSpPr>
        <p:spPr>
          <a:xfrm>
            <a:off x="6220459" y="3257575"/>
            <a:ext cx="155100" cy="155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6" name="Google Shape;2876;p66"/>
          <p:cNvCxnSpPr>
            <a:stCxn id="2866" idx="3"/>
            <a:endCxn id="2875" idx="1"/>
          </p:cNvCxnSpPr>
          <p:nvPr/>
        </p:nvCxnSpPr>
        <p:spPr>
          <a:xfrm>
            <a:off x="3678712" y="3335125"/>
            <a:ext cx="2541600" cy="0"/>
          </a:xfrm>
          <a:prstGeom prst="straightConnector1">
            <a:avLst/>
          </a:prstGeom>
          <a:noFill/>
          <a:ln cap="flat" cmpd="sng" w="9525">
            <a:solidFill>
              <a:schemeClr val="accent6"/>
            </a:solidFill>
            <a:prstDash val="solid"/>
            <a:round/>
            <a:headEnd len="med" w="med" type="none"/>
            <a:tailEnd len="med" w="med" type="none"/>
          </a:ln>
        </p:spPr>
      </p:cxnSp>
      <p:sp>
        <p:nvSpPr>
          <p:cNvPr id="2877" name="Google Shape;2877;p66"/>
          <p:cNvSpPr/>
          <p:nvPr/>
        </p:nvSpPr>
        <p:spPr>
          <a:xfrm>
            <a:off x="3299325" y="1199525"/>
            <a:ext cx="1362600" cy="136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8" name="Google Shape;2878;p66"/>
          <p:cNvCxnSpPr>
            <a:stCxn id="2867" idx="1"/>
            <a:endCxn id="2877" idx="6"/>
          </p:cNvCxnSpPr>
          <p:nvPr/>
        </p:nvCxnSpPr>
        <p:spPr>
          <a:xfrm flipH="1">
            <a:off x="4662075" y="1151888"/>
            <a:ext cx="470700" cy="729000"/>
          </a:xfrm>
          <a:prstGeom prst="bentConnector3">
            <a:avLst>
              <a:gd fmla="val 50016" name="adj1"/>
            </a:avLst>
          </a:prstGeom>
          <a:noFill/>
          <a:ln cap="flat" cmpd="sng" w="9525">
            <a:solidFill>
              <a:schemeClr val="accent6"/>
            </a:solidFill>
            <a:prstDash val="solid"/>
            <a:round/>
            <a:headEnd len="med" w="med" type="none"/>
            <a:tailEnd len="med" w="med" type="diamond"/>
          </a:ln>
        </p:spPr>
      </p:cxnSp>
      <p:cxnSp>
        <p:nvCxnSpPr>
          <p:cNvPr id="2879" name="Google Shape;2879;p66"/>
          <p:cNvCxnSpPr>
            <a:stCxn id="2874" idx="1"/>
            <a:endCxn id="2877" idx="2"/>
          </p:cNvCxnSpPr>
          <p:nvPr/>
        </p:nvCxnSpPr>
        <p:spPr>
          <a:xfrm rot="10800000">
            <a:off x="3299175" y="1880786"/>
            <a:ext cx="1833600" cy="390900"/>
          </a:xfrm>
          <a:prstGeom prst="bentConnector5">
            <a:avLst>
              <a:gd fmla="val 12839" name="adj1"/>
              <a:gd fmla="val -164163" name="adj2"/>
              <a:gd fmla="val 112979" name="adj3"/>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3" name="Shape 2883"/>
        <p:cNvGrpSpPr/>
        <p:nvPr/>
      </p:nvGrpSpPr>
      <p:grpSpPr>
        <a:xfrm>
          <a:off x="0" y="0"/>
          <a:ext cx="0" cy="0"/>
          <a:chOff x="0" y="0"/>
          <a:chExt cx="0" cy="0"/>
        </a:xfrm>
      </p:grpSpPr>
      <p:sp>
        <p:nvSpPr>
          <p:cNvPr id="2884" name="Google Shape;2884;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Tendency</a:t>
            </a:r>
            <a:endParaRPr/>
          </a:p>
        </p:txBody>
      </p:sp>
      <p:sp>
        <p:nvSpPr>
          <p:cNvPr id="2885" name="Google Shape;2885;p67"/>
          <p:cNvSpPr txBox="1"/>
          <p:nvPr/>
        </p:nvSpPr>
        <p:spPr>
          <a:xfrm>
            <a:off x="5829900" y="1715300"/>
            <a:ext cx="2184000" cy="3588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Mars</a:t>
            </a:r>
            <a:endParaRPr b="1" sz="2400">
              <a:solidFill>
                <a:schemeClr val="dk1"/>
              </a:solidFill>
              <a:highlight>
                <a:schemeClr val="accent3"/>
              </a:highlight>
              <a:latin typeface="Montserrat"/>
              <a:ea typeface="Montserrat"/>
              <a:cs typeface="Montserrat"/>
              <a:sym typeface="Montserrat"/>
            </a:endParaRPr>
          </a:p>
        </p:txBody>
      </p:sp>
      <p:sp>
        <p:nvSpPr>
          <p:cNvPr id="2886" name="Google Shape;2886;p67"/>
          <p:cNvSpPr txBox="1"/>
          <p:nvPr/>
        </p:nvSpPr>
        <p:spPr>
          <a:xfrm>
            <a:off x="5829900" y="3245300"/>
            <a:ext cx="2184000" cy="3588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Mercury</a:t>
            </a:r>
            <a:endParaRPr b="1" sz="2400">
              <a:solidFill>
                <a:schemeClr val="dk1"/>
              </a:solidFill>
              <a:highlight>
                <a:schemeClr val="accent3"/>
              </a:highlight>
              <a:latin typeface="Montserrat"/>
              <a:ea typeface="Montserrat"/>
              <a:cs typeface="Montserrat"/>
              <a:sym typeface="Montserrat"/>
            </a:endParaRPr>
          </a:p>
        </p:txBody>
      </p:sp>
      <p:sp>
        <p:nvSpPr>
          <p:cNvPr id="2887" name="Google Shape;2887;p67"/>
          <p:cNvSpPr txBox="1"/>
          <p:nvPr/>
        </p:nvSpPr>
        <p:spPr>
          <a:xfrm>
            <a:off x="5829900" y="2117994"/>
            <a:ext cx="2184000" cy="4164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lang="en">
                <a:solidFill>
                  <a:schemeClr val="dk1"/>
                </a:solidFill>
                <a:latin typeface="Lexend Medium"/>
                <a:ea typeface="Lexend Medium"/>
                <a:cs typeface="Lexend Medium"/>
                <a:sym typeface="Lexend Medium"/>
              </a:rPr>
              <a:t>Despite being red, Mars is a very cold planet</a:t>
            </a:r>
            <a:endParaRPr>
              <a:solidFill>
                <a:schemeClr val="dk1"/>
              </a:solidFill>
              <a:latin typeface="Lexend Medium"/>
              <a:ea typeface="Lexend Medium"/>
              <a:cs typeface="Lexend Medium"/>
              <a:sym typeface="Lexend Medium"/>
            </a:endParaRPr>
          </a:p>
        </p:txBody>
      </p:sp>
      <p:sp>
        <p:nvSpPr>
          <p:cNvPr id="2888" name="Google Shape;2888;p67"/>
          <p:cNvSpPr txBox="1"/>
          <p:nvPr/>
        </p:nvSpPr>
        <p:spPr>
          <a:xfrm>
            <a:off x="5829900" y="3644190"/>
            <a:ext cx="2184000" cy="4164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lang="en">
                <a:solidFill>
                  <a:schemeClr val="dk1"/>
                </a:solidFill>
                <a:latin typeface="Lexend Medium"/>
                <a:ea typeface="Lexend Medium"/>
                <a:cs typeface="Lexend Medium"/>
                <a:sym typeface="Lexend Medium"/>
              </a:rPr>
              <a:t>Mercury is the closest planet to the Sun</a:t>
            </a:r>
            <a:endParaRPr>
              <a:solidFill>
                <a:schemeClr val="dk1"/>
              </a:solidFill>
              <a:latin typeface="Lexend Medium"/>
              <a:ea typeface="Lexend Medium"/>
              <a:cs typeface="Lexend Medium"/>
              <a:sym typeface="Lexend Medium"/>
            </a:endParaRPr>
          </a:p>
        </p:txBody>
      </p:sp>
      <p:sp>
        <p:nvSpPr>
          <p:cNvPr id="2889" name="Google Shape;2889;p67"/>
          <p:cNvSpPr txBox="1"/>
          <p:nvPr/>
        </p:nvSpPr>
        <p:spPr>
          <a:xfrm>
            <a:off x="715100" y="4145000"/>
            <a:ext cx="4237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Follow the link in the graph to modify its data and then paste the new one here. </a:t>
            </a:r>
            <a:r>
              <a:rPr lang="en" sz="1000">
                <a:solidFill>
                  <a:schemeClr val="dk1"/>
                </a:solidFill>
                <a:uFill>
                  <a:noFill/>
                </a:uFill>
                <a:latin typeface="Lexend Medium"/>
                <a:ea typeface="Lexend Medium"/>
                <a:cs typeface="Lexend Medium"/>
                <a:sym typeface="Lexend Medium"/>
                <a:hlinkClick r:id="rId3">
                  <a:extLst>
                    <a:ext uri="{A12FA001-AC4F-418D-AE19-62706E023703}">
                      <ahyp:hlinkClr val="tx"/>
                    </a:ext>
                  </a:extLst>
                </a:hlinkClick>
              </a:rPr>
              <a:t>For more info, </a:t>
            </a:r>
            <a:r>
              <a:rPr b="1" lang="en" sz="1000">
                <a:solidFill>
                  <a:schemeClr val="dk1"/>
                </a:solidFill>
                <a:uFill>
                  <a:noFill/>
                </a:uFill>
                <a:latin typeface="Lexend"/>
                <a:ea typeface="Lexend"/>
                <a:cs typeface="Lexend"/>
                <a:sym typeface="Lexend"/>
                <a:hlinkClick r:id="rId4">
                  <a:extLst>
                    <a:ext uri="{A12FA001-AC4F-418D-AE19-62706E023703}">
                      <ahyp:hlinkClr val="tx"/>
                    </a:ext>
                  </a:extLst>
                </a:hlinkClick>
              </a:rPr>
              <a:t>click here</a:t>
            </a:r>
            <a:endParaRPr b="1" sz="1000">
              <a:solidFill>
                <a:schemeClr val="dk1"/>
              </a:solidFill>
              <a:latin typeface="Lexend"/>
              <a:ea typeface="Lexend"/>
              <a:cs typeface="Lexend"/>
              <a:sym typeface="Lexend"/>
            </a:endParaRPr>
          </a:p>
        </p:txBody>
      </p:sp>
      <p:sp>
        <p:nvSpPr>
          <p:cNvPr id="2890" name="Google Shape;2890;p67"/>
          <p:cNvSpPr/>
          <p:nvPr/>
        </p:nvSpPr>
        <p:spPr>
          <a:xfrm>
            <a:off x="5829906" y="1236125"/>
            <a:ext cx="2184000" cy="416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20,000</a:t>
            </a:r>
            <a:endParaRPr b="1" sz="3000">
              <a:solidFill>
                <a:schemeClr val="lt1"/>
              </a:solidFill>
              <a:latin typeface="Montserrat"/>
              <a:ea typeface="Montserrat"/>
              <a:cs typeface="Montserrat"/>
              <a:sym typeface="Montserrat"/>
            </a:endParaRPr>
          </a:p>
        </p:txBody>
      </p:sp>
      <p:sp>
        <p:nvSpPr>
          <p:cNvPr id="2891" name="Google Shape;2891;p67"/>
          <p:cNvSpPr/>
          <p:nvPr/>
        </p:nvSpPr>
        <p:spPr>
          <a:xfrm>
            <a:off x="5829906" y="2762758"/>
            <a:ext cx="2184000" cy="416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15,000</a:t>
            </a:r>
            <a:endParaRPr b="1" sz="3000">
              <a:latin typeface="Montserrat"/>
              <a:ea typeface="Montserrat"/>
              <a:cs typeface="Montserrat"/>
              <a:sym typeface="Montserrat"/>
            </a:endParaRPr>
          </a:p>
        </p:txBody>
      </p:sp>
      <p:pic>
        <p:nvPicPr>
          <p:cNvPr id="2892" name="Google Shape;2892;p67">
            <a:hlinkClick r:id="rId5"/>
          </p:cNvPr>
          <p:cNvPicPr preferRelativeResize="0"/>
          <p:nvPr/>
        </p:nvPicPr>
        <p:blipFill>
          <a:blip r:embed="rId6">
            <a:alphaModFix/>
          </a:blip>
          <a:stretch>
            <a:fillRect/>
          </a:stretch>
        </p:blipFill>
        <p:spPr>
          <a:xfrm>
            <a:off x="715100" y="1170125"/>
            <a:ext cx="4237517" cy="2822475"/>
          </a:xfrm>
          <a:prstGeom prst="rect">
            <a:avLst/>
          </a:prstGeom>
          <a:noFill/>
          <a:ln>
            <a:noFill/>
          </a:ln>
        </p:spPr>
      </p:pic>
      <p:sp>
        <p:nvSpPr>
          <p:cNvPr id="2893" name="Google Shape;2893;p67"/>
          <p:cNvSpPr/>
          <p:nvPr/>
        </p:nvSpPr>
        <p:spPr>
          <a:xfrm>
            <a:off x="8324701" y="4649257"/>
            <a:ext cx="40303" cy="40549"/>
          </a:xfrm>
          <a:custGeom>
            <a:rect b="b" l="l" r="r" t="t"/>
            <a:pathLst>
              <a:path extrusionOk="0" h="824" w="819">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7"/>
          <p:cNvSpPr/>
          <p:nvPr/>
        </p:nvSpPr>
        <p:spPr>
          <a:xfrm>
            <a:off x="-1606594" y="339919"/>
            <a:ext cx="40352" cy="40549"/>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sp>
        <p:nvSpPr>
          <p:cNvPr id="2899" name="Google Shape;2899;p68"/>
          <p:cNvSpPr/>
          <p:nvPr/>
        </p:nvSpPr>
        <p:spPr>
          <a:xfrm rot="-2699888">
            <a:off x="3768041" y="3056443"/>
            <a:ext cx="8345545" cy="2929866"/>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2901" name="Google Shape;2901;p68"/>
          <p:cNvGraphicFramePr/>
          <p:nvPr/>
        </p:nvGraphicFramePr>
        <p:xfrm>
          <a:off x="724913" y="1292501"/>
          <a:ext cx="3000000" cy="3000000"/>
        </p:xfrm>
        <a:graphic>
          <a:graphicData uri="http://schemas.openxmlformats.org/drawingml/2006/table">
            <a:tbl>
              <a:tblPr>
                <a:noFill/>
                <a:tableStyleId>{5B04DB2D-2BED-4E3C-92B8-46C1915C531B}</a:tableStyleId>
              </a:tblPr>
              <a:tblGrid>
                <a:gridCol w="1536475"/>
                <a:gridCol w="1692875"/>
                <a:gridCol w="1692875"/>
                <a:gridCol w="1692875"/>
              </a:tblGrid>
              <a:tr h="609575">
                <a:tc>
                  <a:txBody>
                    <a:bodyPr/>
                    <a:lstStyle/>
                    <a:p>
                      <a:pPr indent="0" lvl="0" marL="0" rtl="0" algn="ctr">
                        <a:spcBef>
                          <a:spcPts val="0"/>
                        </a:spcBef>
                        <a:spcAft>
                          <a:spcPts val="0"/>
                        </a:spcAft>
                        <a:buNone/>
                      </a:pPr>
                      <a:r>
                        <a:t/>
                      </a:r>
                      <a:endParaRPr i="1" sz="2800">
                        <a:solidFill>
                          <a:srgbClr val="121214"/>
                        </a:solidFill>
                        <a:latin typeface="Bebas Neue"/>
                        <a:ea typeface="Bebas Neue"/>
                        <a:cs typeface="Bebas Neue"/>
                        <a:sym typeface="Bebas Neue"/>
                      </a:endParaRPr>
                    </a:p>
                  </a:txBody>
                  <a:tcPr marT="91425" marB="91425" marR="91425" marL="91425" anchor="ctr">
                    <a:lnL cap="flat" cmpd="sng" w="9525">
                      <a:solidFill>
                        <a:srgbClr val="121214">
                          <a:alpha val="0"/>
                        </a:srgbClr>
                      </a:solidFill>
                      <a:prstDash val="solid"/>
                      <a:round/>
                      <a:headEnd len="sm" w="sm" type="none"/>
                      <a:tailEnd len="sm" w="sm" type="none"/>
                    </a:lnL>
                    <a:lnR cap="flat" cmpd="sng" w="9525">
                      <a:solidFill>
                        <a:srgbClr val="121214">
                          <a:alpha val="0"/>
                        </a:srgbClr>
                      </a:solidFill>
                      <a:prstDash val="solid"/>
                      <a:round/>
                      <a:headEnd len="sm" w="sm" type="none"/>
                      <a:tailEnd len="sm" w="sm" type="none"/>
                    </a:lnR>
                    <a:lnT cap="flat" cmpd="sng" w="9525">
                      <a:solidFill>
                        <a:srgbClr val="121214">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gridSpan="3">
                  <a:txBody>
                    <a:bodyPr/>
                    <a:lstStyle/>
                    <a:p>
                      <a:pPr indent="0" lvl="0" marL="0" rtl="0" algn="ctr">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Outcome</a:t>
                      </a:r>
                      <a:endParaRPr b="1" sz="2400">
                        <a:solidFill>
                          <a:schemeClr val="dk1"/>
                        </a:solidFill>
                        <a:highlight>
                          <a:schemeClr val="accent3"/>
                        </a:highlight>
                        <a:latin typeface="Montserrat"/>
                        <a:ea typeface="Montserrat"/>
                        <a:cs typeface="Montserrat"/>
                        <a:sym typeface="Montserrat"/>
                      </a:endParaRPr>
                    </a:p>
                  </a:txBody>
                  <a:tcPr marT="91425" marB="91425" marR="91425" marL="91425" anchor="ctr">
                    <a:lnL cap="flat" cmpd="sng" w="9525">
                      <a:solidFill>
                        <a:srgbClr val="121214">
                          <a:alpha val="0"/>
                        </a:srgbClr>
                      </a:solidFill>
                      <a:prstDash val="solid"/>
                      <a:round/>
                      <a:headEnd len="sm" w="sm" type="none"/>
                      <a:tailEnd len="sm" w="sm" type="none"/>
                    </a:lnL>
                    <a:lnR cap="flat" cmpd="sng" w="9525">
                      <a:solidFill>
                        <a:srgbClr val="121214">
                          <a:alpha val="0"/>
                        </a:srgbClr>
                      </a:solidFill>
                      <a:prstDash val="solid"/>
                      <a:round/>
                      <a:headEnd len="sm" w="sm" type="none"/>
                      <a:tailEnd len="sm" w="sm" type="none"/>
                    </a:lnR>
                    <a:lnT cap="flat" cmpd="sng" w="9525">
                      <a:solidFill>
                        <a:srgbClr val="121214">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c hMerge="1"/>
                <a:tc hMerge="1"/>
              </a:tr>
              <a:tr h="359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Group</a:t>
                      </a:r>
                      <a:endParaRPr b="1" sz="2000">
                        <a:solidFill>
                          <a:schemeClr val="lt1"/>
                        </a:solidFill>
                        <a:latin typeface="Montserrat"/>
                        <a:ea typeface="Montserrat"/>
                        <a:cs typeface="Montserrat"/>
                        <a:sym typeface="Montserrat"/>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2000">
                          <a:solidFill>
                            <a:schemeClr val="accent6"/>
                          </a:solidFill>
                          <a:latin typeface="Montserrat"/>
                          <a:ea typeface="Montserrat"/>
                          <a:cs typeface="Montserrat"/>
                          <a:sym typeface="Montserrat"/>
                        </a:rPr>
                        <a:t>Test 1</a:t>
                      </a:r>
                      <a:endParaRPr b="1" sz="2000">
                        <a:solidFill>
                          <a:schemeClr val="accent6"/>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2000">
                          <a:solidFill>
                            <a:schemeClr val="accent6"/>
                          </a:solidFill>
                          <a:latin typeface="Montserrat"/>
                          <a:ea typeface="Montserrat"/>
                          <a:cs typeface="Montserrat"/>
                          <a:sym typeface="Montserrat"/>
                        </a:rPr>
                        <a:t>Test 2</a:t>
                      </a:r>
                      <a:endParaRPr b="1" sz="2000">
                        <a:solidFill>
                          <a:schemeClr val="accent6"/>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2000">
                          <a:solidFill>
                            <a:schemeClr val="accent6"/>
                          </a:solidFill>
                          <a:latin typeface="Montserrat"/>
                          <a:ea typeface="Montserrat"/>
                          <a:cs typeface="Montserrat"/>
                          <a:sym typeface="Montserrat"/>
                        </a:rPr>
                        <a:t>Test 3</a:t>
                      </a:r>
                      <a:endParaRPr b="1" sz="2000">
                        <a:solidFill>
                          <a:schemeClr val="accent6"/>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96200">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95/100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55/100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80/100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96200">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B</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80/100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25/100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66/100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96200">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72/100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70/100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45/100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96200">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D</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60/100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60/100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86/100</a:t>
                      </a:r>
                      <a:endParaRPr>
                        <a:solidFill>
                          <a:schemeClr val="dk1"/>
                        </a:solidFill>
                        <a:latin typeface="Lexend Medium"/>
                        <a:ea typeface="Lexend Medium"/>
                        <a:cs typeface="Lexend Medium"/>
                        <a:sym typeface="Lexend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5" name="Shape 2905"/>
        <p:cNvGrpSpPr/>
        <p:nvPr/>
      </p:nvGrpSpPr>
      <p:grpSpPr>
        <a:xfrm>
          <a:off x="0" y="0"/>
          <a:ext cx="0" cy="0"/>
          <a:chOff x="0" y="0"/>
          <a:chExt cx="0" cy="0"/>
        </a:xfrm>
      </p:grpSpPr>
      <p:sp>
        <p:nvSpPr>
          <p:cNvPr id="2906" name="Google Shape;2906;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esults </a:t>
            </a:r>
            <a:r>
              <a:rPr b="0" lang="en">
                <a:latin typeface="Montserrat Medium"/>
                <a:ea typeface="Montserrat Medium"/>
                <a:cs typeface="Montserrat Medium"/>
                <a:sym typeface="Montserrat Medium"/>
              </a:rPr>
              <a:t>analysis</a:t>
            </a:r>
            <a:endParaRPr b="0">
              <a:latin typeface="Montserrat Medium"/>
              <a:ea typeface="Montserrat Medium"/>
              <a:cs typeface="Montserrat Medium"/>
              <a:sym typeface="Montserrat Medium"/>
            </a:endParaRPr>
          </a:p>
        </p:txBody>
      </p:sp>
      <p:sp>
        <p:nvSpPr>
          <p:cNvPr id="2907" name="Google Shape;2907;p69"/>
          <p:cNvSpPr txBox="1"/>
          <p:nvPr/>
        </p:nvSpPr>
        <p:spPr>
          <a:xfrm>
            <a:off x="2477462" y="2391152"/>
            <a:ext cx="1969500" cy="43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b="1" lang="en" sz="2400">
                <a:solidFill>
                  <a:schemeClr val="dk1"/>
                </a:solidFill>
                <a:highlight>
                  <a:schemeClr val="accent3"/>
                </a:highlight>
                <a:latin typeface="Montserrat"/>
                <a:ea typeface="Montserrat"/>
                <a:cs typeface="Montserrat"/>
                <a:sym typeface="Montserrat"/>
              </a:rPr>
              <a:t>Result </a:t>
            </a:r>
            <a:r>
              <a:rPr b="1" lang="en" sz="2400">
                <a:solidFill>
                  <a:schemeClr val="dk1"/>
                </a:solidFill>
                <a:highlight>
                  <a:schemeClr val="accent3"/>
                </a:highlight>
                <a:latin typeface="Montserrat"/>
                <a:ea typeface="Montserrat"/>
                <a:cs typeface="Montserrat"/>
                <a:sym typeface="Montserrat"/>
              </a:rPr>
              <a:t>B</a:t>
            </a:r>
            <a:endParaRPr b="1" sz="2400">
              <a:solidFill>
                <a:schemeClr val="dk1"/>
              </a:solidFill>
              <a:highlight>
                <a:schemeClr val="accent3"/>
              </a:highlight>
              <a:latin typeface="Montserrat"/>
              <a:ea typeface="Montserrat"/>
              <a:cs typeface="Montserrat"/>
              <a:sym typeface="Montserrat"/>
            </a:endParaRPr>
          </a:p>
        </p:txBody>
      </p:sp>
      <p:sp>
        <p:nvSpPr>
          <p:cNvPr id="2908" name="Google Shape;2908;p69"/>
          <p:cNvSpPr txBox="1"/>
          <p:nvPr/>
        </p:nvSpPr>
        <p:spPr>
          <a:xfrm>
            <a:off x="2477462" y="2678155"/>
            <a:ext cx="1969500" cy="7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Earth is the beautiful planet we all live</a:t>
            </a:r>
            <a:endParaRPr sz="1600">
              <a:solidFill>
                <a:schemeClr val="dk1"/>
              </a:solidFill>
              <a:latin typeface="Lexend Medium"/>
              <a:ea typeface="Lexend Medium"/>
              <a:cs typeface="Lexend Medium"/>
              <a:sym typeface="Lexend Medium"/>
            </a:endParaRPr>
          </a:p>
        </p:txBody>
      </p:sp>
      <p:sp>
        <p:nvSpPr>
          <p:cNvPr id="2909" name="Google Shape;2909;p69"/>
          <p:cNvSpPr txBox="1"/>
          <p:nvPr/>
        </p:nvSpPr>
        <p:spPr>
          <a:xfrm>
            <a:off x="2477462" y="3556162"/>
            <a:ext cx="1969500" cy="43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b="1" lang="en" sz="2400">
                <a:solidFill>
                  <a:schemeClr val="dk1"/>
                </a:solidFill>
                <a:highlight>
                  <a:schemeClr val="accent3"/>
                </a:highlight>
                <a:latin typeface="Montserrat"/>
                <a:ea typeface="Montserrat"/>
                <a:cs typeface="Montserrat"/>
                <a:sym typeface="Montserrat"/>
              </a:rPr>
              <a:t>Result </a:t>
            </a:r>
            <a:r>
              <a:rPr b="1" lang="en" sz="2400">
                <a:solidFill>
                  <a:schemeClr val="dk1"/>
                </a:solidFill>
                <a:highlight>
                  <a:schemeClr val="accent3"/>
                </a:highlight>
                <a:latin typeface="Montserrat"/>
                <a:ea typeface="Montserrat"/>
                <a:cs typeface="Montserrat"/>
                <a:sym typeface="Montserrat"/>
              </a:rPr>
              <a:t>C</a:t>
            </a:r>
            <a:endParaRPr b="1" sz="2400">
              <a:solidFill>
                <a:schemeClr val="dk1"/>
              </a:solidFill>
              <a:highlight>
                <a:schemeClr val="accent3"/>
              </a:highlight>
              <a:latin typeface="Montserrat"/>
              <a:ea typeface="Montserrat"/>
              <a:cs typeface="Montserrat"/>
              <a:sym typeface="Montserrat"/>
            </a:endParaRPr>
          </a:p>
        </p:txBody>
      </p:sp>
      <p:sp>
        <p:nvSpPr>
          <p:cNvPr id="2910" name="Google Shape;2910;p69"/>
          <p:cNvSpPr txBox="1"/>
          <p:nvPr/>
        </p:nvSpPr>
        <p:spPr>
          <a:xfrm>
            <a:off x="2477462" y="3841969"/>
            <a:ext cx="1969500" cy="7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Medium"/>
                <a:ea typeface="Lexend Medium"/>
                <a:cs typeface="Lexend Medium"/>
                <a:sym typeface="Lexend Medium"/>
              </a:rPr>
              <a:t>Neptune is the farthest planet from the Sun</a:t>
            </a:r>
            <a:endParaRPr sz="1600">
              <a:solidFill>
                <a:schemeClr val="dk1"/>
              </a:solidFill>
              <a:latin typeface="Lexend Medium"/>
              <a:ea typeface="Lexend Medium"/>
              <a:cs typeface="Lexend Medium"/>
              <a:sym typeface="Lexend Medium"/>
            </a:endParaRPr>
          </a:p>
        </p:txBody>
      </p:sp>
      <p:sp>
        <p:nvSpPr>
          <p:cNvPr id="2911" name="Google Shape;2911;p69"/>
          <p:cNvSpPr txBox="1"/>
          <p:nvPr/>
        </p:nvSpPr>
        <p:spPr>
          <a:xfrm>
            <a:off x="2477450" y="1506850"/>
            <a:ext cx="1969500" cy="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Lexend Medium"/>
                <a:ea typeface="Lexend Medium"/>
                <a:cs typeface="Lexend Medium"/>
                <a:sym typeface="Lexend Medium"/>
              </a:rPr>
              <a:t>Venus has extremely high temperatures</a:t>
            </a:r>
            <a:endParaRPr sz="1800">
              <a:solidFill>
                <a:schemeClr val="dk1"/>
              </a:solidFill>
              <a:latin typeface="Lexend Medium"/>
              <a:ea typeface="Lexend Medium"/>
              <a:cs typeface="Lexend Medium"/>
              <a:sym typeface="Lexend Medium"/>
            </a:endParaRPr>
          </a:p>
        </p:txBody>
      </p:sp>
      <p:sp>
        <p:nvSpPr>
          <p:cNvPr id="2912" name="Google Shape;2912;p69"/>
          <p:cNvSpPr txBox="1"/>
          <p:nvPr/>
        </p:nvSpPr>
        <p:spPr>
          <a:xfrm>
            <a:off x="2477462" y="1253954"/>
            <a:ext cx="1969500" cy="40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accent3"/>
                </a:highlight>
                <a:latin typeface="Montserrat"/>
                <a:ea typeface="Montserrat"/>
                <a:cs typeface="Montserrat"/>
                <a:sym typeface="Montserrat"/>
              </a:rPr>
              <a:t>Result </a:t>
            </a:r>
            <a:r>
              <a:rPr b="1" lang="en" sz="2400">
                <a:solidFill>
                  <a:schemeClr val="dk1"/>
                </a:solidFill>
                <a:highlight>
                  <a:schemeClr val="accent3"/>
                </a:highlight>
                <a:latin typeface="Montserrat"/>
                <a:ea typeface="Montserrat"/>
                <a:cs typeface="Montserrat"/>
                <a:sym typeface="Montserrat"/>
              </a:rPr>
              <a:t>A</a:t>
            </a:r>
            <a:endParaRPr b="1" sz="2400">
              <a:solidFill>
                <a:schemeClr val="dk1"/>
              </a:solidFill>
              <a:highlight>
                <a:schemeClr val="accent3"/>
              </a:highlight>
              <a:latin typeface="Montserrat"/>
              <a:ea typeface="Montserrat"/>
              <a:cs typeface="Montserrat"/>
              <a:sym typeface="Montserrat"/>
            </a:endParaRPr>
          </a:p>
        </p:txBody>
      </p:sp>
      <p:cxnSp>
        <p:nvCxnSpPr>
          <p:cNvPr id="2913" name="Google Shape;2913;p69"/>
          <p:cNvCxnSpPr>
            <a:stCxn id="2912" idx="1"/>
            <a:endCxn id="2914" idx="0"/>
          </p:cNvCxnSpPr>
          <p:nvPr/>
        </p:nvCxnSpPr>
        <p:spPr>
          <a:xfrm flipH="1">
            <a:off x="1292162" y="1456604"/>
            <a:ext cx="1185300" cy="198900"/>
          </a:xfrm>
          <a:prstGeom prst="bentConnector2">
            <a:avLst/>
          </a:prstGeom>
          <a:noFill/>
          <a:ln cap="flat" cmpd="sng" w="9525">
            <a:solidFill>
              <a:schemeClr val="accent6"/>
            </a:solidFill>
            <a:prstDash val="solid"/>
            <a:round/>
            <a:headEnd len="med" w="med" type="none"/>
            <a:tailEnd len="med" w="med" type="diamond"/>
          </a:ln>
        </p:spPr>
      </p:cxnSp>
      <p:cxnSp>
        <p:nvCxnSpPr>
          <p:cNvPr id="2915" name="Google Shape;2915;p69"/>
          <p:cNvCxnSpPr>
            <a:stCxn id="2907" idx="1"/>
            <a:endCxn id="2916" idx="3"/>
          </p:cNvCxnSpPr>
          <p:nvPr/>
        </p:nvCxnSpPr>
        <p:spPr>
          <a:xfrm flipH="1">
            <a:off x="1651262" y="2609552"/>
            <a:ext cx="826200" cy="600"/>
          </a:xfrm>
          <a:prstGeom prst="bentConnector3">
            <a:avLst>
              <a:gd fmla="val 50002" name="adj1"/>
            </a:avLst>
          </a:prstGeom>
          <a:noFill/>
          <a:ln cap="flat" cmpd="sng" w="9525">
            <a:solidFill>
              <a:schemeClr val="accent6"/>
            </a:solidFill>
            <a:prstDash val="solid"/>
            <a:round/>
            <a:headEnd len="med" w="med" type="none"/>
            <a:tailEnd len="med" w="med" type="diamond"/>
          </a:ln>
        </p:spPr>
      </p:cxnSp>
      <p:cxnSp>
        <p:nvCxnSpPr>
          <p:cNvPr id="2917" name="Google Shape;2917;p69"/>
          <p:cNvCxnSpPr>
            <a:stCxn id="2909" idx="1"/>
            <a:endCxn id="2918" idx="2"/>
          </p:cNvCxnSpPr>
          <p:nvPr/>
        </p:nvCxnSpPr>
        <p:spPr>
          <a:xfrm rot="10800000">
            <a:off x="1292162" y="3468262"/>
            <a:ext cx="1185300" cy="306300"/>
          </a:xfrm>
          <a:prstGeom prst="bentConnector2">
            <a:avLst/>
          </a:prstGeom>
          <a:noFill/>
          <a:ln cap="flat" cmpd="sng" w="9525">
            <a:solidFill>
              <a:schemeClr val="accent6"/>
            </a:solidFill>
            <a:prstDash val="solid"/>
            <a:round/>
            <a:headEnd len="med" w="med" type="none"/>
            <a:tailEnd len="med" w="med" type="diamond"/>
          </a:ln>
        </p:spPr>
      </p:cxnSp>
      <p:sp>
        <p:nvSpPr>
          <p:cNvPr id="2919" name="Google Shape;2919;p69"/>
          <p:cNvSpPr/>
          <p:nvPr/>
        </p:nvSpPr>
        <p:spPr>
          <a:xfrm>
            <a:off x="5911637" y="1646793"/>
            <a:ext cx="1669500" cy="291900"/>
          </a:xfrm>
          <a:prstGeom prst="rect">
            <a:avLst/>
          </a:pr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9"/>
          <p:cNvSpPr/>
          <p:nvPr/>
        </p:nvSpPr>
        <p:spPr>
          <a:xfrm>
            <a:off x="5911637" y="1646793"/>
            <a:ext cx="1152600" cy="291900"/>
          </a:xfrm>
          <a:prstGeom prst="rect">
            <a:avLst/>
          </a:pr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9"/>
          <p:cNvSpPr txBox="1"/>
          <p:nvPr/>
        </p:nvSpPr>
        <p:spPr>
          <a:xfrm>
            <a:off x="4571999" y="1646792"/>
            <a:ext cx="13329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Montserrat"/>
                <a:ea typeface="Montserrat"/>
                <a:cs typeface="Montserrat"/>
                <a:sym typeface="Montserrat"/>
              </a:rPr>
              <a:t>Mars</a:t>
            </a:r>
            <a:endParaRPr b="1" sz="2400">
              <a:solidFill>
                <a:schemeClr val="dk1"/>
              </a:solidFill>
              <a:latin typeface="Montserrat"/>
              <a:ea typeface="Montserrat"/>
              <a:cs typeface="Montserrat"/>
              <a:sym typeface="Montserrat"/>
            </a:endParaRPr>
          </a:p>
        </p:txBody>
      </p:sp>
      <p:sp>
        <p:nvSpPr>
          <p:cNvPr id="2922" name="Google Shape;2922;p69"/>
          <p:cNvSpPr txBox="1"/>
          <p:nvPr/>
        </p:nvSpPr>
        <p:spPr>
          <a:xfrm>
            <a:off x="7666900" y="1646792"/>
            <a:ext cx="762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60%</a:t>
            </a:r>
            <a:endParaRPr b="1" sz="2000">
              <a:solidFill>
                <a:schemeClr val="dk1"/>
              </a:solidFill>
              <a:latin typeface="Montserrat"/>
              <a:ea typeface="Montserrat"/>
              <a:cs typeface="Montserrat"/>
              <a:sym typeface="Montserrat"/>
            </a:endParaRPr>
          </a:p>
        </p:txBody>
      </p:sp>
      <p:sp>
        <p:nvSpPr>
          <p:cNvPr id="2923" name="Google Shape;2923;p69"/>
          <p:cNvSpPr/>
          <p:nvPr/>
        </p:nvSpPr>
        <p:spPr>
          <a:xfrm>
            <a:off x="5911637" y="2070335"/>
            <a:ext cx="1669500" cy="291900"/>
          </a:xfrm>
          <a:prstGeom prst="rect">
            <a:avLst/>
          </a:pr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9"/>
          <p:cNvSpPr txBox="1"/>
          <p:nvPr/>
        </p:nvSpPr>
        <p:spPr>
          <a:xfrm>
            <a:off x="4571999" y="2069734"/>
            <a:ext cx="13329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Montserrat"/>
                <a:ea typeface="Montserrat"/>
                <a:cs typeface="Montserrat"/>
                <a:sym typeface="Montserrat"/>
              </a:rPr>
              <a:t>Pluto</a:t>
            </a:r>
            <a:endParaRPr b="1" sz="2400">
              <a:solidFill>
                <a:schemeClr val="dk1"/>
              </a:solidFill>
              <a:latin typeface="Montserrat"/>
              <a:ea typeface="Montserrat"/>
              <a:cs typeface="Montserrat"/>
              <a:sym typeface="Montserrat"/>
            </a:endParaRPr>
          </a:p>
        </p:txBody>
      </p:sp>
      <p:sp>
        <p:nvSpPr>
          <p:cNvPr id="2925" name="Google Shape;2925;p69"/>
          <p:cNvSpPr txBox="1"/>
          <p:nvPr/>
        </p:nvSpPr>
        <p:spPr>
          <a:xfrm>
            <a:off x="7666900" y="2069733"/>
            <a:ext cx="762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30%</a:t>
            </a:r>
            <a:endParaRPr b="1" sz="2000">
              <a:solidFill>
                <a:schemeClr val="dk1"/>
              </a:solidFill>
              <a:latin typeface="Montserrat"/>
              <a:ea typeface="Montserrat"/>
              <a:cs typeface="Montserrat"/>
              <a:sym typeface="Montserrat"/>
            </a:endParaRPr>
          </a:p>
        </p:txBody>
      </p:sp>
      <p:sp>
        <p:nvSpPr>
          <p:cNvPr id="2926" name="Google Shape;2926;p69"/>
          <p:cNvSpPr/>
          <p:nvPr/>
        </p:nvSpPr>
        <p:spPr>
          <a:xfrm>
            <a:off x="5911637" y="2492978"/>
            <a:ext cx="1669500" cy="291900"/>
          </a:xfrm>
          <a:prstGeom prst="rect">
            <a:avLst/>
          </a:pr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9"/>
          <p:cNvSpPr txBox="1"/>
          <p:nvPr/>
        </p:nvSpPr>
        <p:spPr>
          <a:xfrm>
            <a:off x="4571999" y="2492676"/>
            <a:ext cx="13329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Montserrat"/>
                <a:ea typeface="Montserrat"/>
                <a:cs typeface="Montserrat"/>
                <a:sym typeface="Montserrat"/>
              </a:rPr>
              <a:t>Saturn</a:t>
            </a:r>
            <a:endParaRPr b="1" sz="2400">
              <a:solidFill>
                <a:schemeClr val="dk1"/>
              </a:solidFill>
              <a:latin typeface="Montserrat"/>
              <a:ea typeface="Montserrat"/>
              <a:cs typeface="Montserrat"/>
              <a:sym typeface="Montserrat"/>
            </a:endParaRPr>
          </a:p>
        </p:txBody>
      </p:sp>
      <p:sp>
        <p:nvSpPr>
          <p:cNvPr id="2928" name="Google Shape;2928;p69"/>
          <p:cNvSpPr txBox="1"/>
          <p:nvPr/>
        </p:nvSpPr>
        <p:spPr>
          <a:xfrm>
            <a:off x="7666900" y="2492675"/>
            <a:ext cx="762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10%</a:t>
            </a:r>
            <a:endParaRPr b="1" sz="2000">
              <a:solidFill>
                <a:schemeClr val="dk1"/>
              </a:solidFill>
              <a:latin typeface="Montserrat"/>
              <a:ea typeface="Montserrat"/>
              <a:cs typeface="Montserrat"/>
              <a:sym typeface="Montserrat"/>
            </a:endParaRPr>
          </a:p>
        </p:txBody>
      </p:sp>
      <p:sp>
        <p:nvSpPr>
          <p:cNvPr id="2929" name="Google Shape;2929;p69"/>
          <p:cNvSpPr/>
          <p:nvPr/>
        </p:nvSpPr>
        <p:spPr>
          <a:xfrm>
            <a:off x="5911637" y="2070335"/>
            <a:ext cx="648000" cy="291900"/>
          </a:xfrm>
          <a:prstGeom prst="rect">
            <a:avLst/>
          </a:pr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9"/>
          <p:cNvSpPr/>
          <p:nvPr/>
        </p:nvSpPr>
        <p:spPr>
          <a:xfrm>
            <a:off x="5911637" y="2492978"/>
            <a:ext cx="241500" cy="291900"/>
          </a:xfrm>
          <a:prstGeom prst="rect">
            <a:avLst/>
          </a:pr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9"/>
          <p:cNvSpPr txBox="1"/>
          <p:nvPr/>
        </p:nvSpPr>
        <p:spPr>
          <a:xfrm>
            <a:off x="4892137" y="4247593"/>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Venus</a:t>
            </a:r>
            <a:endParaRPr>
              <a:solidFill>
                <a:schemeClr val="dk1"/>
              </a:solidFill>
              <a:latin typeface="Lexend Medium"/>
              <a:ea typeface="Lexend Medium"/>
              <a:cs typeface="Lexend Medium"/>
              <a:sym typeface="Lexend Medium"/>
            </a:endParaRPr>
          </a:p>
        </p:txBody>
      </p:sp>
      <p:sp>
        <p:nvSpPr>
          <p:cNvPr id="2932" name="Google Shape;2932;p69"/>
          <p:cNvSpPr txBox="1"/>
          <p:nvPr/>
        </p:nvSpPr>
        <p:spPr>
          <a:xfrm>
            <a:off x="6100725" y="4247593"/>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Neptune</a:t>
            </a:r>
            <a:endParaRPr>
              <a:solidFill>
                <a:schemeClr val="dk1"/>
              </a:solidFill>
              <a:latin typeface="Lexend Medium"/>
              <a:ea typeface="Lexend Medium"/>
              <a:cs typeface="Lexend Medium"/>
              <a:sym typeface="Lexend Medium"/>
            </a:endParaRPr>
          </a:p>
        </p:txBody>
      </p:sp>
      <p:sp>
        <p:nvSpPr>
          <p:cNvPr id="2933" name="Google Shape;2933;p69"/>
          <p:cNvSpPr txBox="1"/>
          <p:nvPr/>
        </p:nvSpPr>
        <p:spPr>
          <a:xfrm>
            <a:off x="7309312" y="4247593"/>
            <a:ext cx="11067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Jupiter</a:t>
            </a:r>
            <a:endParaRPr>
              <a:solidFill>
                <a:schemeClr val="dk1"/>
              </a:solidFill>
              <a:latin typeface="Lexend Medium"/>
              <a:ea typeface="Lexend Medium"/>
              <a:cs typeface="Lexend Medium"/>
              <a:sym typeface="Lexend Medium"/>
            </a:endParaRPr>
          </a:p>
        </p:txBody>
      </p:sp>
      <p:sp>
        <p:nvSpPr>
          <p:cNvPr id="2934" name="Google Shape;2934;p69"/>
          <p:cNvSpPr/>
          <p:nvPr/>
        </p:nvSpPr>
        <p:spPr>
          <a:xfrm>
            <a:off x="5911637" y="1224450"/>
            <a:ext cx="1669500" cy="291900"/>
          </a:xfrm>
          <a:prstGeom prst="rect">
            <a:avLst/>
          </a:pr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9"/>
          <p:cNvSpPr/>
          <p:nvPr/>
        </p:nvSpPr>
        <p:spPr>
          <a:xfrm>
            <a:off x="5911637" y="1224450"/>
            <a:ext cx="1152600" cy="291900"/>
          </a:xfrm>
          <a:prstGeom prst="rect">
            <a:avLst/>
          </a:pr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9"/>
          <p:cNvSpPr txBox="1"/>
          <p:nvPr/>
        </p:nvSpPr>
        <p:spPr>
          <a:xfrm>
            <a:off x="4571999" y="1223850"/>
            <a:ext cx="13329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Montserrat"/>
                <a:ea typeface="Montserrat"/>
                <a:cs typeface="Montserrat"/>
                <a:sym typeface="Montserrat"/>
              </a:rPr>
              <a:t>Ceres</a:t>
            </a:r>
            <a:endParaRPr b="1" sz="2400">
              <a:solidFill>
                <a:schemeClr val="dk1"/>
              </a:solidFill>
              <a:latin typeface="Montserrat"/>
              <a:ea typeface="Montserrat"/>
              <a:cs typeface="Montserrat"/>
              <a:sym typeface="Montserrat"/>
            </a:endParaRPr>
          </a:p>
        </p:txBody>
      </p:sp>
      <p:sp>
        <p:nvSpPr>
          <p:cNvPr id="2937" name="Google Shape;2937;p69"/>
          <p:cNvSpPr txBox="1"/>
          <p:nvPr/>
        </p:nvSpPr>
        <p:spPr>
          <a:xfrm>
            <a:off x="7666900" y="1223850"/>
            <a:ext cx="762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60%</a:t>
            </a:r>
            <a:endParaRPr b="1" sz="2000">
              <a:solidFill>
                <a:schemeClr val="dk1"/>
              </a:solidFill>
              <a:latin typeface="Montserrat"/>
              <a:ea typeface="Montserrat"/>
              <a:cs typeface="Montserrat"/>
              <a:sym typeface="Montserrat"/>
            </a:endParaRPr>
          </a:p>
        </p:txBody>
      </p:sp>
      <p:grpSp>
        <p:nvGrpSpPr>
          <p:cNvPr id="2938" name="Google Shape;2938;p69"/>
          <p:cNvGrpSpPr/>
          <p:nvPr/>
        </p:nvGrpSpPr>
        <p:grpSpPr>
          <a:xfrm>
            <a:off x="719998" y="1655488"/>
            <a:ext cx="1152608" cy="1846052"/>
            <a:chOff x="719998" y="1655488"/>
            <a:chExt cx="1152608" cy="1846052"/>
          </a:xfrm>
        </p:grpSpPr>
        <p:grpSp>
          <p:nvGrpSpPr>
            <p:cNvPr id="2939" name="Google Shape;2939;p69"/>
            <p:cNvGrpSpPr/>
            <p:nvPr/>
          </p:nvGrpSpPr>
          <p:grpSpPr>
            <a:xfrm>
              <a:off x="719998" y="1716677"/>
              <a:ext cx="1152608" cy="1784864"/>
              <a:chOff x="7554003" y="2113754"/>
              <a:chExt cx="371330" cy="575021"/>
            </a:xfrm>
          </p:grpSpPr>
          <p:grpSp>
            <p:nvGrpSpPr>
              <p:cNvPr id="2940" name="Google Shape;2940;p69"/>
              <p:cNvGrpSpPr/>
              <p:nvPr/>
            </p:nvGrpSpPr>
            <p:grpSpPr>
              <a:xfrm>
                <a:off x="7650277" y="2113754"/>
                <a:ext cx="186558" cy="544556"/>
                <a:chOff x="7650277" y="2113754"/>
                <a:chExt cx="186558" cy="544556"/>
              </a:xfrm>
            </p:grpSpPr>
            <p:sp>
              <p:nvSpPr>
                <p:cNvPr id="2941" name="Google Shape;2941;p69"/>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9"/>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9"/>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4" name="Google Shape;2944;p69"/>
              <p:cNvGrpSpPr/>
              <p:nvPr/>
            </p:nvGrpSpPr>
            <p:grpSpPr>
              <a:xfrm>
                <a:off x="7682425" y="2230764"/>
                <a:ext cx="122262" cy="310535"/>
                <a:chOff x="7682425" y="2230764"/>
                <a:chExt cx="122262" cy="310535"/>
              </a:xfrm>
            </p:grpSpPr>
            <p:sp>
              <p:nvSpPr>
                <p:cNvPr id="2945" name="Google Shape;2945;p69"/>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9"/>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9"/>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9"/>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9"/>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9"/>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1" name="Google Shape;2951;p69"/>
              <p:cNvGrpSpPr/>
              <p:nvPr/>
            </p:nvGrpSpPr>
            <p:grpSpPr>
              <a:xfrm>
                <a:off x="7682425" y="2230764"/>
                <a:ext cx="110379" cy="310535"/>
                <a:chOff x="7682425" y="2230764"/>
                <a:chExt cx="110379" cy="310535"/>
              </a:xfrm>
            </p:grpSpPr>
            <p:sp>
              <p:nvSpPr>
                <p:cNvPr id="2952" name="Google Shape;2952;p69"/>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9"/>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9"/>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9"/>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9"/>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9"/>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8" name="Google Shape;2958;p69"/>
              <p:cNvGrpSpPr/>
              <p:nvPr/>
            </p:nvGrpSpPr>
            <p:grpSpPr>
              <a:xfrm>
                <a:off x="7650277" y="2113754"/>
                <a:ext cx="186558" cy="544557"/>
                <a:chOff x="7650277" y="2113754"/>
                <a:chExt cx="186558" cy="544557"/>
              </a:xfrm>
            </p:grpSpPr>
            <p:sp>
              <p:nvSpPr>
                <p:cNvPr id="2959" name="Google Shape;2959;p69"/>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9"/>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1" name="Google Shape;2961;p69"/>
              <p:cNvGrpSpPr/>
              <p:nvPr/>
            </p:nvGrpSpPr>
            <p:grpSpPr>
              <a:xfrm>
                <a:off x="7554003" y="2175659"/>
                <a:ext cx="371330" cy="513115"/>
                <a:chOff x="7554003" y="2175659"/>
                <a:chExt cx="371330" cy="513115"/>
              </a:xfrm>
            </p:grpSpPr>
            <p:sp>
              <p:nvSpPr>
                <p:cNvPr id="2962" name="Google Shape;2962;p69"/>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9"/>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9"/>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9"/>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9"/>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9"/>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9"/>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9"/>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9"/>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9"/>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9"/>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9"/>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9"/>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9"/>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9"/>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4" name="Google Shape;2914;p69"/>
            <p:cNvSpPr/>
            <p:nvPr/>
          </p:nvSpPr>
          <p:spPr>
            <a:xfrm>
              <a:off x="933325" y="1655488"/>
              <a:ext cx="717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9"/>
            <p:cNvSpPr/>
            <p:nvPr/>
          </p:nvSpPr>
          <p:spPr>
            <a:xfrm>
              <a:off x="933325" y="2322763"/>
              <a:ext cx="717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9"/>
            <p:cNvSpPr/>
            <p:nvPr/>
          </p:nvSpPr>
          <p:spPr>
            <a:xfrm>
              <a:off x="933325" y="2895463"/>
              <a:ext cx="717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7" name="Google Shape;2977;p69"/>
          <p:cNvSpPr/>
          <p:nvPr/>
        </p:nvSpPr>
        <p:spPr>
          <a:xfrm>
            <a:off x="5172592" y="3707622"/>
            <a:ext cx="545792" cy="548636"/>
          </a:xfrm>
          <a:custGeom>
            <a:rect b="b" l="l" r="r" t="t"/>
            <a:pathLst>
              <a:path extrusionOk="0" h="13383" w="13383">
                <a:moveTo>
                  <a:pt x="1" y="0"/>
                </a:moveTo>
                <a:lnTo>
                  <a:pt x="1" y="13382"/>
                </a:lnTo>
                <a:lnTo>
                  <a:pt x="13383" y="13382"/>
                </a:lnTo>
                <a:lnTo>
                  <a:pt x="133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9"/>
          <p:cNvSpPr/>
          <p:nvPr/>
        </p:nvSpPr>
        <p:spPr>
          <a:xfrm>
            <a:off x="5224262" y="3763210"/>
            <a:ext cx="441010" cy="438190"/>
          </a:xfrm>
          <a:custGeom>
            <a:rect b="b" l="l" r="r" t="t"/>
            <a:pathLst>
              <a:path extrusionOk="0" h="10689" w="10814">
                <a:moveTo>
                  <a:pt x="7102" y="322"/>
                </a:moveTo>
                <a:cubicBezTo>
                  <a:pt x="7191" y="322"/>
                  <a:pt x="7263" y="375"/>
                  <a:pt x="7263" y="464"/>
                </a:cubicBezTo>
                <a:lnTo>
                  <a:pt x="7263" y="946"/>
                </a:lnTo>
                <a:lnTo>
                  <a:pt x="3605" y="946"/>
                </a:lnTo>
                <a:lnTo>
                  <a:pt x="3605" y="464"/>
                </a:lnTo>
                <a:cubicBezTo>
                  <a:pt x="3605" y="375"/>
                  <a:pt x="3658" y="322"/>
                  <a:pt x="3748" y="322"/>
                </a:cubicBezTo>
                <a:close/>
                <a:moveTo>
                  <a:pt x="6959" y="1249"/>
                </a:moveTo>
                <a:lnTo>
                  <a:pt x="6959" y="1571"/>
                </a:lnTo>
                <a:lnTo>
                  <a:pt x="3908" y="1571"/>
                </a:lnTo>
                <a:lnTo>
                  <a:pt x="3908" y="1249"/>
                </a:lnTo>
                <a:close/>
                <a:moveTo>
                  <a:pt x="7102" y="1892"/>
                </a:moveTo>
                <a:cubicBezTo>
                  <a:pt x="7191" y="1892"/>
                  <a:pt x="7263" y="1963"/>
                  <a:pt x="7263" y="2035"/>
                </a:cubicBezTo>
                <a:cubicBezTo>
                  <a:pt x="7280" y="2124"/>
                  <a:pt x="7209" y="2195"/>
                  <a:pt x="7120" y="2195"/>
                </a:cubicBezTo>
                <a:lnTo>
                  <a:pt x="4372" y="2195"/>
                </a:lnTo>
                <a:cubicBezTo>
                  <a:pt x="4301" y="2195"/>
                  <a:pt x="4229" y="2266"/>
                  <a:pt x="4229" y="2338"/>
                </a:cubicBezTo>
                <a:cubicBezTo>
                  <a:pt x="4212" y="2427"/>
                  <a:pt x="4283" y="2516"/>
                  <a:pt x="4372" y="2516"/>
                </a:cubicBezTo>
                <a:lnTo>
                  <a:pt x="7031" y="2516"/>
                </a:lnTo>
                <a:lnTo>
                  <a:pt x="7423" y="3141"/>
                </a:lnTo>
                <a:lnTo>
                  <a:pt x="3444" y="3141"/>
                </a:lnTo>
                <a:lnTo>
                  <a:pt x="3890" y="2445"/>
                </a:lnTo>
                <a:cubicBezTo>
                  <a:pt x="3908" y="2409"/>
                  <a:pt x="3908" y="2338"/>
                  <a:pt x="3890" y="2284"/>
                </a:cubicBezTo>
                <a:cubicBezTo>
                  <a:pt x="3855" y="2249"/>
                  <a:pt x="3801" y="2213"/>
                  <a:pt x="3748" y="2213"/>
                </a:cubicBezTo>
                <a:cubicBezTo>
                  <a:pt x="3694" y="2213"/>
                  <a:pt x="3623" y="2177"/>
                  <a:pt x="3605" y="2106"/>
                </a:cubicBezTo>
                <a:cubicBezTo>
                  <a:pt x="3569" y="1999"/>
                  <a:pt x="3641" y="1892"/>
                  <a:pt x="3748" y="1892"/>
                </a:cubicBezTo>
                <a:close/>
                <a:moveTo>
                  <a:pt x="7602" y="3462"/>
                </a:moveTo>
                <a:lnTo>
                  <a:pt x="7869" y="3854"/>
                </a:lnTo>
                <a:cubicBezTo>
                  <a:pt x="8030" y="4140"/>
                  <a:pt x="8119" y="4461"/>
                  <a:pt x="8119" y="4782"/>
                </a:cubicBezTo>
                <a:lnTo>
                  <a:pt x="8119" y="5853"/>
                </a:lnTo>
                <a:cubicBezTo>
                  <a:pt x="7798" y="5621"/>
                  <a:pt x="7441" y="5496"/>
                  <a:pt x="7049" y="5496"/>
                </a:cubicBezTo>
                <a:cubicBezTo>
                  <a:pt x="6549" y="5496"/>
                  <a:pt x="6139" y="5657"/>
                  <a:pt x="5764" y="5996"/>
                </a:cubicBezTo>
                <a:cubicBezTo>
                  <a:pt x="5639" y="6103"/>
                  <a:pt x="5532" y="6210"/>
                  <a:pt x="5425" y="6352"/>
                </a:cubicBezTo>
                <a:cubicBezTo>
                  <a:pt x="5318" y="6228"/>
                  <a:pt x="5193" y="6103"/>
                  <a:pt x="5068" y="5996"/>
                </a:cubicBezTo>
                <a:cubicBezTo>
                  <a:pt x="4693" y="5657"/>
                  <a:pt x="4283" y="5496"/>
                  <a:pt x="3801" y="5496"/>
                </a:cubicBezTo>
                <a:cubicBezTo>
                  <a:pt x="3391" y="5496"/>
                  <a:pt x="3034" y="5621"/>
                  <a:pt x="2713" y="5853"/>
                </a:cubicBezTo>
                <a:lnTo>
                  <a:pt x="2713" y="4782"/>
                </a:lnTo>
                <a:cubicBezTo>
                  <a:pt x="2713" y="4461"/>
                  <a:pt x="2802" y="4140"/>
                  <a:pt x="2980" y="3854"/>
                </a:cubicBezTo>
                <a:lnTo>
                  <a:pt x="3230" y="3462"/>
                </a:lnTo>
                <a:close/>
                <a:moveTo>
                  <a:pt x="10296" y="5817"/>
                </a:moveTo>
                <a:cubicBezTo>
                  <a:pt x="10385" y="5817"/>
                  <a:pt x="10456" y="5889"/>
                  <a:pt x="10456" y="5960"/>
                </a:cubicBezTo>
                <a:cubicBezTo>
                  <a:pt x="10456" y="6049"/>
                  <a:pt x="10385" y="6120"/>
                  <a:pt x="10296" y="6120"/>
                </a:cubicBezTo>
                <a:cubicBezTo>
                  <a:pt x="9725" y="6120"/>
                  <a:pt x="9368" y="6459"/>
                  <a:pt x="9065" y="6888"/>
                </a:cubicBezTo>
                <a:cubicBezTo>
                  <a:pt x="8993" y="6781"/>
                  <a:pt x="8940" y="6691"/>
                  <a:pt x="8868" y="6602"/>
                </a:cubicBezTo>
                <a:cubicBezTo>
                  <a:pt x="8993" y="6459"/>
                  <a:pt x="9118" y="6335"/>
                  <a:pt x="9225" y="6228"/>
                </a:cubicBezTo>
                <a:cubicBezTo>
                  <a:pt x="9546" y="5942"/>
                  <a:pt x="9903" y="5817"/>
                  <a:pt x="10296" y="5817"/>
                </a:cubicBezTo>
                <a:close/>
                <a:moveTo>
                  <a:pt x="1036" y="6549"/>
                </a:moveTo>
                <a:cubicBezTo>
                  <a:pt x="1267" y="6674"/>
                  <a:pt x="1446" y="6888"/>
                  <a:pt x="1624" y="7155"/>
                </a:cubicBezTo>
                <a:cubicBezTo>
                  <a:pt x="1446" y="7405"/>
                  <a:pt x="1267" y="7619"/>
                  <a:pt x="1036" y="7744"/>
                </a:cubicBezTo>
                <a:lnTo>
                  <a:pt x="1036" y="6549"/>
                </a:lnTo>
                <a:close/>
                <a:moveTo>
                  <a:pt x="3355" y="6567"/>
                </a:moveTo>
                <a:lnTo>
                  <a:pt x="3355" y="7744"/>
                </a:lnTo>
                <a:cubicBezTo>
                  <a:pt x="3123" y="7619"/>
                  <a:pt x="2945" y="7405"/>
                  <a:pt x="2766" y="7155"/>
                </a:cubicBezTo>
                <a:cubicBezTo>
                  <a:pt x="2945" y="6906"/>
                  <a:pt x="3123" y="6691"/>
                  <a:pt x="3355" y="6567"/>
                </a:cubicBezTo>
                <a:close/>
                <a:moveTo>
                  <a:pt x="4283" y="6549"/>
                </a:moveTo>
                <a:cubicBezTo>
                  <a:pt x="4515" y="6674"/>
                  <a:pt x="4693" y="6888"/>
                  <a:pt x="4872" y="7155"/>
                </a:cubicBezTo>
                <a:cubicBezTo>
                  <a:pt x="4693" y="7405"/>
                  <a:pt x="4515" y="7619"/>
                  <a:pt x="4283" y="7744"/>
                </a:cubicBezTo>
                <a:lnTo>
                  <a:pt x="4283" y="6549"/>
                </a:lnTo>
                <a:close/>
                <a:moveTo>
                  <a:pt x="7512" y="6549"/>
                </a:moveTo>
                <a:cubicBezTo>
                  <a:pt x="7727" y="6674"/>
                  <a:pt x="7923" y="6888"/>
                  <a:pt x="8101" y="7155"/>
                </a:cubicBezTo>
                <a:cubicBezTo>
                  <a:pt x="7923" y="7405"/>
                  <a:pt x="7744" y="7619"/>
                  <a:pt x="7512" y="7744"/>
                </a:cubicBezTo>
                <a:lnTo>
                  <a:pt x="7512" y="6549"/>
                </a:lnTo>
                <a:close/>
                <a:moveTo>
                  <a:pt x="9814" y="6567"/>
                </a:moveTo>
                <a:lnTo>
                  <a:pt x="9814" y="7744"/>
                </a:lnTo>
                <a:cubicBezTo>
                  <a:pt x="9600" y="7619"/>
                  <a:pt x="9422" y="7405"/>
                  <a:pt x="9243" y="7155"/>
                </a:cubicBezTo>
                <a:cubicBezTo>
                  <a:pt x="9422" y="6906"/>
                  <a:pt x="9600" y="6691"/>
                  <a:pt x="9814" y="6567"/>
                </a:cubicBezTo>
                <a:close/>
                <a:moveTo>
                  <a:pt x="3962" y="6459"/>
                </a:moveTo>
                <a:lnTo>
                  <a:pt x="3962" y="7833"/>
                </a:lnTo>
                <a:cubicBezTo>
                  <a:pt x="3908" y="7851"/>
                  <a:pt x="3855" y="7851"/>
                  <a:pt x="3801" y="7851"/>
                </a:cubicBezTo>
                <a:cubicBezTo>
                  <a:pt x="3748" y="7851"/>
                  <a:pt x="3694" y="7851"/>
                  <a:pt x="3658" y="7833"/>
                </a:cubicBezTo>
                <a:lnTo>
                  <a:pt x="3658" y="6459"/>
                </a:lnTo>
                <a:close/>
                <a:moveTo>
                  <a:pt x="7209" y="6424"/>
                </a:moveTo>
                <a:lnTo>
                  <a:pt x="7209" y="7851"/>
                </a:lnTo>
                <a:cubicBezTo>
                  <a:pt x="7156" y="7869"/>
                  <a:pt x="7102" y="7869"/>
                  <a:pt x="7049" y="7869"/>
                </a:cubicBezTo>
                <a:cubicBezTo>
                  <a:pt x="6995" y="7869"/>
                  <a:pt x="6959" y="7869"/>
                  <a:pt x="6906" y="7851"/>
                </a:cubicBezTo>
                <a:lnTo>
                  <a:pt x="6906" y="7013"/>
                </a:lnTo>
                <a:cubicBezTo>
                  <a:pt x="6906" y="6959"/>
                  <a:pt x="6870" y="6888"/>
                  <a:pt x="6817" y="6870"/>
                </a:cubicBezTo>
                <a:cubicBezTo>
                  <a:pt x="6791" y="6859"/>
                  <a:pt x="6765" y="6854"/>
                  <a:pt x="6740" y="6854"/>
                </a:cubicBezTo>
                <a:cubicBezTo>
                  <a:pt x="6645" y="6854"/>
                  <a:pt x="6567" y="6928"/>
                  <a:pt x="6567" y="7013"/>
                </a:cubicBezTo>
                <a:lnTo>
                  <a:pt x="6567" y="7762"/>
                </a:lnTo>
                <a:cubicBezTo>
                  <a:pt x="6353" y="7637"/>
                  <a:pt x="6156" y="7423"/>
                  <a:pt x="5978" y="7155"/>
                </a:cubicBezTo>
                <a:cubicBezTo>
                  <a:pt x="6263" y="6745"/>
                  <a:pt x="6567" y="6424"/>
                  <a:pt x="7049" y="6424"/>
                </a:cubicBezTo>
                <a:close/>
                <a:moveTo>
                  <a:pt x="1803" y="7423"/>
                </a:moveTo>
                <a:cubicBezTo>
                  <a:pt x="1856" y="7512"/>
                  <a:pt x="1928" y="7601"/>
                  <a:pt x="1999" y="7691"/>
                </a:cubicBezTo>
                <a:cubicBezTo>
                  <a:pt x="1874" y="7851"/>
                  <a:pt x="1749" y="7976"/>
                  <a:pt x="1624" y="8083"/>
                </a:cubicBezTo>
                <a:cubicBezTo>
                  <a:pt x="1321" y="8351"/>
                  <a:pt x="964" y="8494"/>
                  <a:pt x="572" y="8494"/>
                </a:cubicBezTo>
                <a:cubicBezTo>
                  <a:pt x="482" y="8494"/>
                  <a:pt x="411" y="8422"/>
                  <a:pt x="411" y="8333"/>
                </a:cubicBezTo>
                <a:cubicBezTo>
                  <a:pt x="411" y="8244"/>
                  <a:pt x="482" y="8172"/>
                  <a:pt x="572" y="8172"/>
                </a:cubicBezTo>
                <a:cubicBezTo>
                  <a:pt x="1143" y="8172"/>
                  <a:pt x="1499" y="7833"/>
                  <a:pt x="1803" y="7423"/>
                </a:cubicBezTo>
                <a:close/>
                <a:moveTo>
                  <a:pt x="572" y="5817"/>
                </a:moveTo>
                <a:cubicBezTo>
                  <a:pt x="964" y="5817"/>
                  <a:pt x="1321" y="5942"/>
                  <a:pt x="1624" y="6228"/>
                </a:cubicBezTo>
                <a:cubicBezTo>
                  <a:pt x="1910" y="6459"/>
                  <a:pt x="2106" y="6763"/>
                  <a:pt x="2320" y="7066"/>
                </a:cubicBezTo>
                <a:cubicBezTo>
                  <a:pt x="2713" y="7637"/>
                  <a:pt x="3087" y="8172"/>
                  <a:pt x="3801" y="8172"/>
                </a:cubicBezTo>
                <a:cubicBezTo>
                  <a:pt x="4390" y="8172"/>
                  <a:pt x="4747" y="7833"/>
                  <a:pt x="5050" y="7423"/>
                </a:cubicBezTo>
                <a:cubicBezTo>
                  <a:pt x="5104" y="7512"/>
                  <a:pt x="5175" y="7601"/>
                  <a:pt x="5229" y="7691"/>
                </a:cubicBezTo>
                <a:cubicBezTo>
                  <a:pt x="5104" y="7851"/>
                  <a:pt x="4997" y="7976"/>
                  <a:pt x="4872" y="8083"/>
                </a:cubicBezTo>
                <a:cubicBezTo>
                  <a:pt x="4568" y="8351"/>
                  <a:pt x="4212" y="8494"/>
                  <a:pt x="3801" y="8494"/>
                </a:cubicBezTo>
                <a:cubicBezTo>
                  <a:pt x="3409" y="8494"/>
                  <a:pt x="3052" y="8351"/>
                  <a:pt x="2731" y="8083"/>
                </a:cubicBezTo>
                <a:cubicBezTo>
                  <a:pt x="2463" y="7851"/>
                  <a:pt x="2267" y="7530"/>
                  <a:pt x="2053" y="7245"/>
                </a:cubicBezTo>
                <a:cubicBezTo>
                  <a:pt x="1660" y="6656"/>
                  <a:pt x="1285" y="6120"/>
                  <a:pt x="572" y="6120"/>
                </a:cubicBezTo>
                <a:cubicBezTo>
                  <a:pt x="482" y="6120"/>
                  <a:pt x="411" y="6049"/>
                  <a:pt x="411" y="5960"/>
                </a:cubicBezTo>
                <a:cubicBezTo>
                  <a:pt x="411" y="5889"/>
                  <a:pt x="482" y="5817"/>
                  <a:pt x="572" y="5817"/>
                </a:cubicBezTo>
                <a:close/>
                <a:moveTo>
                  <a:pt x="3801" y="5817"/>
                </a:moveTo>
                <a:cubicBezTo>
                  <a:pt x="4212" y="5817"/>
                  <a:pt x="4568" y="5942"/>
                  <a:pt x="4872" y="6228"/>
                </a:cubicBezTo>
                <a:cubicBezTo>
                  <a:pt x="5139" y="6459"/>
                  <a:pt x="5353" y="6763"/>
                  <a:pt x="5568" y="7066"/>
                </a:cubicBezTo>
                <a:cubicBezTo>
                  <a:pt x="5960" y="7637"/>
                  <a:pt x="6317" y="8172"/>
                  <a:pt x="7049" y="8172"/>
                </a:cubicBezTo>
                <a:cubicBezTo>
                  <a:pt x="7637" y="8172"/>
                  <a:pt x="7976" y="7833"/>
                  <a:pt x="8297" y="7423"/>
                </a:cubicBezTo>
                <a:cubicBezTo>
                  <a:pt x="8351" y="7512"/>
                  <a:pt x="8422" y="7601"/>
                  <a:pt x="8476" y="7691"/>
                </a:cubicBezTo>
                <a:cubicBezTo>
                  <a:pt x="8351" y="7851"/>
                  <a:pt x="8244" y="7976"/>
                  <a:pt x="8119" y="8083"/>
                </a:cubicBezTo>
                <a:cubicBezTo>
                  <a:pt x="7798" y="8351"/>
                  <a:pt x="7459" y="8494"/>
                  <a:pt x="7049" y="8494"/>
                </a:cubicBezTo>
                <a:cubicBezTo>
                  <a:pt x="6656" y="8494"/>
                  <a:pt x="6299" y="8351"/>
                  <a:pt x="5978" y="8083"/>
                </a:cubicBezTo>
                <a:cubicBezTo>
                  <a:pt x="5710" y="7851"/>
                  <a:pt x="5514" y="7530"/>
                  <a:pt x="5300" y="7245"/>
                </a:cubicBezTo>
                <a:cubicBezTo>
                  <a:pt x="4907" y="6674"/>
                  <a:pt x="4533" y="6120"/>
                  <a:pt x="3801" y="6120"/>
                </a:cubicBezTo>
                <a:cubicBezTo>
                  <a:pt x="3230" y="6120"/>
                  <a:pt x="2873" y="6459"/>
                  <a:pt x="2570" y="6888"/>
                </a:cubicBezTo>
                <a:cubicBezTo>
                  <a:pt x="2499" y="6781"/>
                  <a:pt x="2445" y="6691"/>
                  <a:pt x="2374" y="6602"/>
                </a:cubicBezTo>
                <a:cubicBezTo>
                  <a:pt x="2499" y="6459"/>
                  <a:pt x="2624" y="6335"/>
                  <a:pt x="2731" y="6228"/>
                </a:cubicBezTo>
                <a:cubicBezTo>
                  <a:pt x="3052" y="5942"/>
                  <a:pt x="3409" y="5817"/>
                  <a:pt x="3801" y="5817"/>
                </a:cubicBezTo>
                <a:close/>
                <a:moveTo>
                  <a:pt x="7049" y="5817"/>
                </a:moveTo>
                <a:cubicBezTo>
                  <a:pt x="7459" y="5817"/>
                  <a:pt x="7798" y="5942"/>
                  <a:pt x="8119" y="6228"/>
                </a:cubicBezTo>
                <a:cubicBezTo>
                  <a:pt x="8387" y="6459"/>
                  <a:pt x="8601" y="6763"/>
                  <a:pt x="8797" y="7066"/>
                </a:cubicBezTo>
                <a:cubicBezTo>
                  <a:pt x="9190" y="7637"/>
                  <a:pt x="9564" y="8172"/>
                  <a:pt x="10296" y="8172"/>
                </a:cubicBezTo>
                <a:cubicBezTo>
                  <a:pt x="10385" y="8172"/>
                  <a:pt x="10456" y="8244"/>
                  <a:pt x="10456" y="8333"/>
                </a:cubicBezTo>
                <a:cubicBezTo>
                  <a:pt x="10456" y="8422"/>
                  <a:pt x="10385" y="8494"/>
                  <a:pt x="10296" y="8494"/>
                </a:cubicBezTo>
                <a:cubicBezTo>
                  <a:pt x="9903" y="8494"/>
                  <a:pt x="9546" y="8351"/>
                  <a:pt x="9225" y="8083"/>
                </a:cubicBezTo>
                <a:cubicBezTo>
                  <a:pt x="8958" y="7851"/>
                  <a:pt x="8744" y="7530"/>
                  <a:pt x="8547" y="7245"/>
                </a:cubicBezTo>
                <a:cubicBezTo>
                  <a:pt x="8155" y="6656"/>
                  <a:pt x="7780" y="6120"/>
                  <a:pt x="7049" y="6120"/>
                </a:cubicBezTo>
                <a:cubicBezTo>
                  <a:pt x="6478" y="6120"/>
                  <a:pt x="6121" y="6459"/>
                  <a:pt x="5817" y="6888"/>
                </a:cubicBezTo>
                <a:cubicBezTo>
                  <a:pt x="5746" y="6781"/>
                  <a:pt x="5692" y="6691"/>
                  <a:pt x="5621" y="6602"/>
                </a:cubicBezTo>
                <a:cubicBezTo>
                  <a:pt x="5746" y="6459"/>
                  <a:pt x="5871" y="6335"/>
                  <a:pt x="5978" y="6228"/>
                </a:cubicBezTo>
                <a:cubicBezTo>
                  <a:pt x="6299" y="5942"/>
                  <a:pt x="6656" y="5817"/>
                  <a:pt x="7049" y="5817"/>
                </a:cubicBezTo>
                <a:close/>
                <a:moveTo>
                  <a:pt x="5425" y="7958"/>
                </a:moveTo>
                <a:cubicBezTo>
                  <a:pt x="5514" y="8083"/>
                  <a:pt x="5639" y="8208"/>
                  <a:pt x="5764" y="8315"/>
                </a:cubicBezTo>
                <a:cubicBezTo>
                  <a:pt x="6139" y="8654"/>
                  <a:pt x="6549" y="8815"/>
                  <a:pt x="7049" y="8815"/>
                </a:cubicBezTo>
                <a:cubicBezTo>
                  <a:pt x="7441" y="8815"/>
                  <a:pt x="7798" y="8690"/>
                  <a:pt x="8119" y="8476"/>
                </a:cubicBezTo>
                <a:lnTo>
                  <a:pt x="8119" y="9903"/>
                </a:lnTo>
                <a:cubicBezTo>
                  <a:pt x="8119" y="10171"/>
                  <a:pt x="7923" y="10367"/>
                  <a:pt x="7655" y="10367"/>
                </a:cubicBezTo>
                <a:lnTo>
                  <a:pt x="3177" y="10367"/>
                </a:lnTo>
                <a:cubicBezTo>
                  <a:pt x="2909" y="10367"/>
                  <a:pt x="2713" y="10171"/>
                  <a:pt x="2713" y="9903"/>
                </a:cubicBezTo>
                <a:lnTo>
                  <a:pt x="2713" y="8476"/>
                </a:lnTo>
                <a:cubicBezTo>
                  <a:pt x="3034" y="8690"/>
                  <a:pt x="3391" y="8815"/>
                  <a:pt x="3801" y="8815"/>
                </a:cubicBezTo>
                <a:cubicBezTo>
                  <a:pt x="4283" y="8815"/>
                  <a:pt x="4693" y="8654"/>
                  <a:pt x="5068" y="8315"/>
                </a:cubicBezTo>
                <a:cubicBezTo>
                  <a:pt x="5193" y="8226"/>
                  <a:pt x="5300" y="8101"/>
                  <a:pt x="5425" y="7958"/>
                </a:cubicBezTo>
                <a:close/>
                <a:moveTo>
                  <a:pt x="3730" y="0"/>
                </a:moveTo>
                <a:cubicBezTo>
                  <a:pt x="3480" y="0"/>
                  <a:pt x="3266" y="215"/>
                  <a:pt x="3266" y="482"/>
                </a:cubicBezTo>
                <a:lnTo>
                  <a:pt x="3266" y="1107"/>
                </a:lnTo>
                <a:cubicBezTo>
                  <a:pt x="3266" y="1196"/>
                  <a:pt x="3337" y="1249"/>
                  <a:pt x="3426" y="1249"/>
                </a:cubicBezTo>
                <a:lnTo>
                  <a:pt x="3605" y="1249"/>
                </a:lnTo>
                <a:lnTo>
                  <a:pt x="3605" y="1606"/>
                </a:lnTo>
                <a:cubicBezTo>
                  <a:pt x="3409" y="1660"/>
                  <a:pt x="3284" y="1838"/>
                  <a:pt x="3284" y="2035"/>
                </a:cubicBezTo>
                <a:cubicBezTo>
                  <a:pt x="3284" y="2213"/>
                  <a:pt x="3373" y="2356"/>
                  <a:pt x="3516" y="2445"/>
                </a:cubicBezTo>
                <a:lnTo>
                  <a:pt x="2713" y="3694"/>
                </a:lnTo>
                <a:cubicBezTo>
                  <a:pt x="2516" y="4015"/>
                  <a:pt x="2409" y="4390"/>
                  <a:pt x="2409" y="4764"/>
                </a:cubicBezTo>
                <a:lnTo>
                  <a:pt x="2409" y="6103"/>
                </a:lnTo>
                <a:cubicBezTo>
                  <a:pt x="2320" y="6174"/>
                  <a:pt x="2249" y="6263"/>
                  <a:pt x="2177" y="6352"/>
                </a:cubicBezTo>
                <a:cubicBezTo>
                  <a:pt x="2070" y="6228"/>
                  <a:pt x="1963" y="6103"/>
                  <a:pt x="1821" y="5996"/>
                </a:cubicBezTo>
                <a:cubicBezTo>
                  <a:pt x="1464" y="5657"/>
                  <a:pt x="1036" y="5496"/>
                  <a:pt x="572" y="5496"/>
                </a:cubicBezTo>
                <a:cubicBezTo>
                  <a:pt x="340" y="5496"/>
                  <a:pt x="108" y="5674"/>
                  <a:pt x="90" y="5906"/>
                </a:cubicBezTo>
                <a:cubicBezTo>
                  <a:pt x="54" y="6192"/>
                  <a:pt x="268" y="6442"/>
                  <a:pt x="554" y="6442"/>
                </a:cubicBezTo>
                <a:lnTo>
                  <a:pt x="714" y="6442"/>
                </a:lnTo>
                <a:lnTo>
                  <a:pt x="714" y="7851"/>
                </a:lnTo>
                <a:cubicBezTo>
                  <a:pt x="661" y="7869"/>
                  <a:pt x="607" y="7869"/>
                  <a:pt x="554" y="7869"/>
                </a:cubicBezTo>
                <a:cubicBezTo>
                  <a:pt x="358" y="7869"/>
                  <a:pt x="179" y="7976"/>
                  <a:pt x="108" y="8172"/>
                </a:cubicBezTo>
                <a:cubicBezTo>
                  <a:pt x="1" y="8494"/>
                  <a:pt x="233" y="8797"/>
                  <a:pt x="554" y="8797"/>
                </a:cubicBezTo>
                <a:cubicBezTo>
                  <a:pt x="1036" y="8797"/>
                  <a:pt x="1446" y="8636"/>
                  <a:pt x="1821" y="8315"/>
                </a:cubicBezTo>
                <a:cubicBezTo>
                  <a:pt x="1946" y="8208"/>
                  <a:pt x="2053" y="8101"/>
                  <a:pt x="2177" y="7940"/>
                </a:cubicBezTo>
                <a:cubicBezTo>
                  <a:pt x="2249" y="8030"/>
                  <a:pt x="2320" y="8119"/>
                  <a:pt x="2409" y="8190"/>
                </a:cubicBezTo>
                <a:lnTo>
                  <a:pt x="2409" y="9903"/>
                </a:lnTo>
                <a:cubicBezTo>
                  <a:pt x="2409" y="10331"/>
                  <a:pt x="2748" y="10688"/>
                  <a:pt x="3177" y="10688"/>
                </a:cubicBezTo>
                <a:lnTo>
                  <a:pt x="7673" y="10688"/>
                </a:lnTo>
                <a:cubicBezTo>
                  <a:pt x="8119" y="10688"/>
                  <a:pt x="8458" y="10331"/>
                  <a:pt x="8458" y="9903"/>
                </a:cubicBezTo>
                <a:lnTo>
                  <a:pt x="8458" y="8190"/>
                </a:lnTo>
                <a:cubicBezTo>
                  <a:pt x="8529" y="8119"/>
                  <a:pt x="8601" y="8047"/>
                  <a:pt x="8690" y="7940"/>
                </a:cubicBezTo>
                <a:cubicBezTo>
                  <a:pt x="8797" y="8083"/>
                  <a:pt x="8904" y="8208"/>
                  <a:pt x="9029" y="8315"/>
                </a:cubicBezTo>
                <a:cubicBezTo>
                  <a:pt x="9404" y="8636"/>
                  <a:pt x="9814" y="8797"/>
                  <a:pt x="10296" y="8797"/>
                </a:cubicBezTo>
                <a:cubicBezTo>
                  <a:pt x="10306" y="8798"/>
                  <a:pt x="10316" y="8798"/>
                  <a:pt x="10325" y="8798"/>
                </a:cubicBezTo>
                <a:cubicBezTo>
                  <a:pt x="10546" y="8798"/>
                  <a:pt x="10743" y="8609"/>
                  <a:pt x="10778" y="8404"/>
                </a:cubicBezTo>
                <a:cubicBezTo>
                  <a:pt x="10813" y="8119"/>
                  <a:pt x="10599" y="7869"/>
                  <a:pt x="10314" y="7869"/>
                </a:cubicBezTo>
                <a:cubicBezTo>
                  <a:pt x="10260" y="7869"/>
                  <a:pt x="10207" y="7869"/>
                  <a:pt x="10153" y="7851"/>
                </a:cubicBezTo>
                <a:lnTo>
                  <a:pt x="10153" y="6442"/>
                </a:lnTo>
                <a:lnTo>
                  <a:pt x="10314" y="6442"/>
                </a:lnTo>
                <a:cubicBezTo>
                  <a:pt x="10546" y="6442"/>
                  <a:pt x="10760" y="6263"/>
                  <a:pt x="10778" y="6031"/>
                </a:cubicBezTo>
                <a:cubicBezTo>
                  <a:pt x="10813" y="5746"/>
                  <a:pt x="10599" y="5496"/>
                  <a:pt x="10314" y="5496"/>
                </a:cubicBezTo>
                <a:cubicBezTo>
                  <a:pt x="9832" y="5496"/>
                  <a:pt x="9404" y="5657"/>
                  <a:pt x="9029" y="5996"/>
                </a:cubicBezTo>
                <a:cubicBezTo>
                  <a:pt x="8922" y="6085"/>
                  <a:pt x="8797" y="6210"/>
                  <a:pt x="8690" y="6352"/>
                </a:cubicBezTo>
                <a:cubicBezTo>
                  <a:pt x="8619" y="6263"/>
                  <a:pt x="8547" y="6192"/>
                  <a:pt x="8458" y="6103"/>
                </a:cubicBezTo>
                <a:lnTo>
                  <a:pt x="8458" y="4764"/>
                </a:lnTo>
                <a:cubicBezTo>
                  <a:pt x="8458" y="4390"/>
                  <a:pt x="8351" y="4015"/>
                  <a:pt x="8137" y="3694"/>
                </a:cubicBezTo>
                <a:lnTo>
                  <a:pt x="7352" y="2445"/>
                </a:lnTo>
                <a:cubicBezTo>
                  <a:pt x="7495" y="2356"/>
                  <a:pt x="7584" y="2213"/>
                  <a:pt x="7584" y="2035"/>
                </a:cubicBezTo>
                <a:cubicBezTo>
                  <a:pt x="7584" y="1838"/>
                  <a:pt x="7441" y="1660"/>
                  <a:pt x="7263" y="1606"/>
                </a:cubicBezTo>
                <a:lnTo>
                  <a:pt x="7263" y="1249"/>
                </a:lnTo>
                <a:lnTo>
                  <a:pt x="7423" y="1249"/>
                </a:lnTo>
                <a:cubicBezTo>
                  <a:pt x="7495" y="1249"/>
                  <a:pt x="7566" y="1196"/>
                  <a:pt x="7566" y="1107"/>
                </a:cubicBezTo>
                <a:lnTo>
                  <a:pt x="7566" y="482"/>
                </a:lnTo>
                <a:cubicBezTo>
                  <a:pt x="7566" y="215"/>
                  <a:pt x="7370" y="0"/>
                  <a:pt x="7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9"/>
          <p:cNvSpPr/>
          <p:nvPr/>
        </p:nvSpPr>
        <p:spPr>
          <a:xfrm>
            <a:off x="6381167" y="3707622"/>
            <a:ext cx="545777" cy="548629"/>
          </a:xfrm>
          <a:custGeom>
            <a:rect b="b" l="l" r="r" t="t"/>
            <a:pathLst>
              <a:path extrusionOk="0" h="13383" w="13383">
                <a:moveTo>
                  <a:pt x="1" y="0"/>
                </a:moveTo>
                <a:lnTo>
                  <a:pt x="1" y="13382"/>
                </a:lnTo>
                <a:lnTo>
                  <a:pt x="13383" y="13382"/>
                </a:lnTo>
                <a:lnTo>
                  <a:pt x="133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0" name="Google Shape;2980;p69"/>
          <p:cNvGrpSpPr/>
          <p:nvPr/>
        </p:nvGrpSpPr>
        <p:grpSpPr>
          <a:xfrm>
            <a:off x="6435774" y="3762472"/>
            <a:ext cx="436605" cy="438886"/>
            <a:chOff x="6435774" y="3762472"/>
            <a:chExt cx="436605" cy="438886"/>
          </a:xfrm>
        </p:grpSpPr>
        <p:sp>
          <p:nvSpPr>
            <p:cNvPr id="2981" name="Google Shape;2981;p69"/>
            <p:cNvSpPr/>
            <p:nvPr/>
          </p:nvSpPr>
          <p:spPr>
            <a:xfrm>
              <a:off x="6715901" y="4044063"/>
              <a:ext cx="13866" cy="13200"/>
            </a:xfrm>
            <a:custGeom>
              <a:rect b="b" l="l" r="r" t="t"/>
              <a:pathLst>
                <a:path extrusionOk="0" h="322" w="340">
                  <a:moveTo>
                    <a:pt x="170" y="1"/>
                  </a:moveTo>
                  <a:cubicBezTo>
                    <a:pt x="130" y="1"/>
                    <a:pt x="90" y="19"/>
                    <a:pt x="54" y="54"/>
                  </a:cubicBezTo>
                  <a:cubicBezTo>
                    <a:pt x="0" y="108"/>
                    <a:pt x="0" y="215"/>
                    <a:pt x="54" y="268"/>
                  </a:cubicBezTo>
                  <a:cubicBezTo>
                    <a:pt x="90" y="304"/>
                    <a:pt x="130" y="322"/>
                    <a:pt x="170" y="322"/>
                  </a:cubicBezTo>
                  <a:cubicBezTo>
                    <a:pt x="210" y="322"/>
                    <a:pt x="250" y="304"/>
                    <a:pt x="286" y="268"/>
                  </a:cubicBezTo>
                  <a:cubicBezTo>
                    <a:pt x="339" y="215"/>
                    <a:pt x="339" y="108"/>
                    <a:pt x="286" y="54"/>
                  </a:cubicBezTo>
                  <a:cubicBezTo>
                    <a:pt x="250" y="19"/>
                    <a:pt x="210"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9"/>
            <p:cNvSpPr/>
            <p:nvPr/>
          </p:nvSpPr>
          <p:spPr>
            <a:xfrm>
              <a:off x="6736291" y="4012784"/>
              <a:ext cx="14559" cy="12872"/>
            </a:xfrm>
            <a:custGeom>
              <a:rect b="b" l="l" r="r" t="t"/>
              <a:pathLst>
                <a:path extrusionOk="0" h="314" w="357">
                  <a:moveTo>
                    <a:pt x="179" y="0"/>
                  </a:moveTo>
                  <a:cubicBezTo>
                    <a:pt x="117" y="0"/>
                    <a:pt x="62" y="34"/>
                    <a:pt x="36" y="86"/>
                  </a:cubicBezTo>
                  <a:cubicBezTo>
                    <a:pt x="0" y="175"/>
                    <a:pt x="36" y="264"/>
                    <a:pt x="125" y="300"/>
                  </a:cubicBezTo>
                  <a:cubicBezTo>
                    <a:pt x="143" y="309"/>
                    <a:pt x="163" y="314"/>
                    <a:pt x="183" y="314"/>
                  </a:cubicBezTo>
                  <a:cubicBezTo>
                    <a:pt x="239" y="314"/>
                    <a:pt x="295" y="277"/>
                    <a:pt x="321" y="211"/>
                  </a:cubicBezTo>
                  <a:cubicBezTo>
                    <a:pt x="357" y="139"/>
                    <a:pt x="321" y="50"/>
                    <a:pt x="250" y="14"/>
                  </a:cubicBezTo>
                  <a:cubicBezTo>
                    <a:pt x="226" y="5"/>
                    <a:pt x="202"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9"/>
            <p:cNvSpPr/>
            <p:nvPr/>
          </p:nvSpPr>
          <p:spPr>
            <a:xfrm>
              <a:off x="6703544" y="3837984"/>
              <a:ext cx="14559" cy="12872"/>
            </a:xfrm>
            <a:custGeom>
              <a:rect b="b" l="l" r="r" t="t"/>
              <a:pathLst>
                <a:path extrusionOk="0" h="314" w="357">
                  <a:moveTo>
                    <a:pt x="174" y="0"/>
                  </a:moveTo>
                  <a:cubicBezTo>
                    <a:pt x="118" y="0"/>
                    <a:pt x="62" y="37"/>
                    <a:pt x="36" y="103"/>
                  </a:cubicBezTo>
                  <a:cubicBezTo>
                    <a:pt x="0" y="175"/>
                    <a:pt x="36" y="264"/>
                    <a:pt x="125" y="300"/>
                  </a:cubicBezTo>
                  <a:cubicBezTo>
                    <a:pt x="144" y="309"/>
                    <a:pt x="165" y="314"/>
                    <a:pt x="185" y="314"/>
                  </a:cubicBezTo>
                  <a:cubicBezTo>
                    <a:pt x="240" y="314"/>
                    <a:pt x="295" y="280"/>
                    <a:pt x="321" y="228"/>
                  </a:cubicBezTo>
                  <a:cubicBezTo>
                    <a:pt x="357" y="139"/>
                    <a:pt x="321" y="50"/>
                    <a:pt x="232" y="14"/>
                  </a:cubicBezTo>
                  <a:cubicBezTo>
                    <a:pt x="214" y="5"/>
                    <a:pt x="194"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9"/>
            <p:cNvSpPr/>
            <p:nvPr/>
          </p:nvSpPr>
          <p:spPr>
            <a:xfrm>
              <a:off x="6435774" y="3762472"/>
              <a:ext cx="436605" cy="438886"/>
            </a:xfrm>
            <a:custGeom>
              <a:rect b="b" l="l" r="r" t="t"/>
              <a:pathLst>
                <a:path extrusionOk="0" h="10706" w="10706">
                  <a:moveTo>
                    <a:pt x="5353" y="322"/>
                  </a:moveTo>
                  <a:cubicBezTo>
                    <a:pt x="8136" y="322"/>
                    <a:pt x="10402" y="2570"/>
                    <a:pt x="10402" y="5353"/>
                  </a:cubicBezTo>
                  <a:cubicBezTo>
                    <a:pt x="10402" y="8137"/>
                    <a:pt x="8136" y="10385"/>
                    <a:pt x="5353" y="10385"/>
                  </a:cubicBezTo>
                  <a:cubicBezTo>
                    <a:pt x="2587" y="10385"/>
                    <a:pt x="321" y="8137"/>
                    <a:pt x="321" y="5353"/>
                  </a:cubicBezTo>
                  <a:cubicBezTo>
                    <a:pt x="321" y="2570"/>
                    <a:pt x="2587" y="322"/>
                    <a:pt x="5353" y="322"/>
                  </a:cubicBezTo>
                  <a:close/>
                  <a:moveTo>
                    <a:pt x="5353" y="0"/>
                  </a:moveTo>
                  <a:cubicBezTo>
                    <a:pt x="3925" y="0"/>
                    <a:pt x="2587" y="554"/>
                    <a:pt x="1570" y="1571"/>
                  </a:cubicBezTo>
                  <a:cubicBezTo>
                    <a:pt x="571" y="2570"/>
                    <a:pt x="0" y="3926"/>
                    <a:pt x="0" y="5353"/>
                  </a:cubicBezTo>
                  <a:cubicBezTo>
                    <a:pt x="0" y="6781"/>
                    <a:pt x="571" y="8119"/>
                    <a:pt x="1570" y="9136"/>
                  </a:cubicBezTo>
                  <a:cubicBezTo>
                    <a:pt x="2587" y="10153"/>
                    <a:pt x="3925" y="10706"/>
                    <a:pt x="5353" y="10706"/>
                  </a:cubicBezTo>
                  <a:cubicBezTo>
                    <a:pt x="6780" y="10706"/>
                    <a:pt x="8136" y="10153"/>
                    <a:pt x="9135" y="9136"/>
                  </a:cubicBezTo>
                  <a:cubicBezTo>
                    <a:pt x="10153" y="8119"/>
                    <a:pt x="10706" y="6781"/>
                    <a:pt x="10706" y="5353"/>
                  </a:cubicBezTo>
                  <a:cubicBezTo>
                    <a:pt x="10706" y="3926"/>
                    <a:pt x="10153" y="2570"/>
                    <a:pt x="9135" y="1571"/>
                  </a:cubicBezTo>
                  <a:cubicBezTo>
                    <a:pt x="8136" y="554"/>
                    <a:pt x="6780" y="0"/>
                    <a:pt x="5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9"/>
            <p:cNvSpPr/>
            <p:nvPr/>
          </p:nvSpPr>
          <p:spPr>
            <a:xfrm>
              <a:off x="6461955" y="3788053"/>
              <a:ext cx="384976" cy="387725"/>
            </a:xfrm>
            <a:custGeom>
              <a:rect b="b" l="l" r="r" t="t"/>
              <a:pathLst>
                <a:path extrusionOk="0" h="9458" w="9440">
                  <a:moveTo>
                    <a:pt x="4711" y="1"/>
                  </a:moveTo>
                  <a:cubicBezTo>
                    <a:pt x="3569" y="1"/>
                    <a:pt x="2480" y="411"/>
                    <a:pt x="1606" y="1161"/>
                  </a:cubicBezTo>
                  <a:cubicBezTo>
                    <a:pt x="1553" y="1214"/>
                    <a:pt x="1535" y="1321"/>
                    <a:pt x="1606" y="1393"/>
                  </a:cubicBezTo>
                  <a:cubicBezTo>
                    <a:pt x="1637" y="1424"/>
                    <a:pt x="1680" y="1443"/>
                    <a:pt x="1725" y="1443"/>
                  </a:cubicBezTo>
                  <a:cubicBezTo>
                    <a:pt x="1757" y="1443"/>
                    <a:pt x="1790" y="1433"/>
                    <a:pt x="1820" y="1410"/>
                  </a:cubicBezTo>
                  <a:cubicBezTo>
                    <a:pt x="2623" y="697"/>
                    <a:pt x="3658" y="322"/>
                    <a:pt x="4711" y="322"/>
                  </a:cubicBezTo>
                  <a:cubicBezTo>
                    <a:pt x="7155" y="322"/>
                    <a:pt x="9136" y="2303"/>
                    <a:pt x="9136" y="4729"/>
                  </a:cubicBezTo>
                  <a:cubicBezTo>
                    <a:pt x="9136" y="7156"/>
                    <a:pt x="7155" y="9136"/>
                    <a:pt x="4711" y="9136"/>
                  </a:cubicBezTo>
                  <a:cubicBezTo>
                    <a:pt x="2284" y="9136"/>
                    <a:pt x="304" y="7156"/>
                    <a:pt x="304" y="4729"/>
                  </a:cubicBezTo>
                  <a:cubicBezTo>
                    <a:pt x="304" y="3659"/>
                    <a:pt x="696" y="2642"/>
                    <a:pt x="1392" y="1839"/>
                  </a:cubicBezTo>
                  <a:cubicBezTo>
                    <a:pt x="1446" y="1767"/>
                    <a:pt x="1446" y="1660"/>
                    <a:pt x="1374" y="1607"/>
                  </a:cubicBezTo>
                  <a:cubicBezTo>
                    <a:pt x="1341" y="1582"/>
                    <a:pt x="1304" y="1569"/>
                    <a:pt x="1269" y="1569"/>
                  </a:cubicBezTo>
                  <a:cubicBezTo>
                    <a:pt x="1228" y="1569"/>
                    <a:pt x="1189" y="1586"/>
                    <a:pt x="1160" y="1625"/>
                  </a:cubicBezTo>
                  <a:cubicBezTo>
                    <a:pt x="411" y="2481"/>
                    <a:pt x="0" y="3587"/>
                    <a:pt x="0" y="4729"/>
                  </a:cubicBezTo>
                  <a:cubicBezTo>
                    <a:pt x="0" y="5996"/>
                    <a:pt x="482" y="7174"/>
                    <a:pt x="1374" y="8066"/>
                  </a:cubicBezTo>
                  <a:cubicBezTo>
                    <a:pt x="2266" y="8958"/>
                    <a:pt x="3462" y="9457"/>
                    <a:pt x="4711" y="9457"/>
                  </a:cubicBezTo>
                  <a:cubicBezTo>
                    <a:pt x="5978" y="9457"/>
                    <a:pt x="7173" y="8958"/>
                    <a:pt x="8065" y="8066"/>
                  </a:cubicBezTo>
                  <a:cubicBezTo>
                    <a:pt x="8957" y="7174"/>
                    <a:pt x="9439" y="5996"/>
                    <a:pt x="9439" y="4729"/>
                  </a:cubicBezTo>
                  <a:cubicBezTo>
                    <a:pt x="9439" y="3462"/>
                    <a:pt x="8957" y="2285"/>
                    <a:pt x="8065" y="1393"/>
                  </a:cubicBezTo>
                  <a:cubicBezTo>
                    <a:pt x="7173" y="500"/>
                    <a:pt x="5978" y="1"/>
                    <a:pt x="4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9"/>
            <p:cNvSpPr/>
            <p:nvPr/>
          </p:nvSpPr>
          <p:spPr>
            <a:xfrm>
              <a:off x="6485975" y="3812936"/>
              <a:ext cx="337670" cy="337958"/>
            </a:xfrm>
            <a:custGeom>
              <a:rect b="b" l="l" r="r" t="t"/>
              <a:pathLst>
                <a:path extrusionOk="0" h="8244" w="8280">
                  <a:moveTo>
                    <a:pt x="4122" y="2838"/>
                  </a:moveTo>
                  <a:cubicBezTo>
                    <a:pt x="4836" y="2838"/>
                    <a:pt x="5407" y="3426"/>
                    <a:pt x="5407" y="4122"/>
                  </a:cubicBezTo>
                  <a:cubicBezTo>
                    <a:pt x="5407" y="4818"/>
                    <a:pt x="4836" y="5389"/>
                    <a:pt x="4122" y="5389"/>
                  </a:cubicBezTo>
                  <a:cubicBezTo>
                    <a:pt x="3426" y="5389"/>
                    <a:pt x="2855" y="4818"/>
                    <a:pt x="2855" y="4122"/>
                  </a:cubicBezTo>
                  <a:cubicBezTo>
                    <a:pt x="2855" y="3426"/>
                    <a:pt x="3426" y="2838"/>
                    <a:pt x="4122" y="2838"/>
                  </a:cubicBezTo>
                  <a:close/>
                  <a:moveTo>
                    <a:pt x="6691" y="1392"/>
                  </a:moveTo>
                  <a:cubicBezTo>
                    <a:pt x="6727" y="1392"/>
                    <a:pt x="6780" y="1410"/>
                    <a:pt x="6798" y="1446"/>
                  </a:cubicBezTo>
                  <a:cubicBezTo>
                    <a:pt x="8279" y="2927"/>
                    <a:pt x="8279" y="5318"/>
                    <a:pt x="6798" y="6799"/>
                  </a:cubicBezTo>
                  <a:cubicBezTo>
                    <a:pt x="6780" y="6816"/>
                    <a:pt x="6727" y="6834"/>
                    <a:pt x="6691" y="6834"/>
                  </a:cubicBezTo>
                  <a:cubicBezTo>
                    <a:pt x="6655" y="6834"/>
                    <a:pt x="6620" y="6816"/>
                    <a:pt x="6584" y="6799"/>
                  </a:cubicBezTo>
                  <a:cubicBezTo>
                    <a:pt x="6513" y="6727"/>
                    <a:pt x="6513" y="6638"/>
                    <a:pt x="6584" y="6567"/>
                  </a:cubicBezTo>
                  <a:cubicBezTo>
                    <a:pt x="7494" y="5657"/>
                    <a:pt x="7815" y="4336"/>
                    <a:pt x="7441" y="3105"/>
                  </a:cubicBezTo>
                  <a:cubicBezTo>
                    <a:pt x="7423" y="3052"/>
                    <a:pt x="7405" y="3016"/>
                    <a:pt x="7351" y="2998"/>
                  </a:cubicBezTo>
                  <a:cubicBezTo>
                    <a:pt x="7334" y="2989"/>
                    <a:pt x="7316" y="2985"/>
                    <a:pt x="7296" y="2985"/>
                  </a:cubicBezTo>
                  <a:cubicBezTo>
                    <a:pt x="7276" y="2985"/>
                    <a:pt x="7253" y="2989"/>
                    <a:pt x="7226" y="2998"/>
                  </a:cubicBezTo>
                  <a:lnTo>
                    <a:pt x="6655" y="3248"/>
                  </a:lnTo>
                  <a:cubicBezTo>
                    <a:pt x="6584" y="3266"/>
                    <a:pt x="6531" y="3355"/>
                    <a:pt x="6566" y="3426"/>
                  </a:cubicBezTo>
                  <a:cubicBezTo>
                    <a:pt x="6620" y="3658"/>
                    <a:pt x="6655" y="3890"/>
                    <a:pt x="6655" y="4122"/>
                  </a:cubicBezTo>
                  <a:cubicBezTo>
                    <a:pt x="6655" y="4211"/>
                    <a:pt x="6584" y="4283"/>
                    <a:pt x="6495" y="4283"/>
                  </a:cubicBezTo>
                  <a:cubicBezTo>
                    <a:pt x="6406" y="4283"/>
                    <a:pt x="6352" y="4211"/>
                    <a:pt x="6352" y="4122"/>
                  </a:cubicBezTo>
                  <a:cubicBezTo>
                    <a:pt x="6352" y="3640"/>
                    <a:pt x="6192" y="3194"/>
                    <a:pt x="5906" y="2820"/>
                  </a:cubicBezTo>
                  <a:cubicBezTo>
                    <a:pt x="5888" y="2766"/>
                    <a:pt x="5853" y="2748"/>
                    <a:pt x="5799" y="2748"/>
                  </a:cubicBezTo>
                  <a:cubicBezTo>
                    <a:pt x="5746" y="2748"/>
                    <a:pt x="5710" y="2766"/>
                    <a:pt x="5674" y="2802"/>
                  </a:cubicBezTo>
                  <a:lnTo>
                    <a:pt x="5353" y="3105"/>
                  </a:lnTo>
                  <a:cubicBezTo>
                    <a:pt x="5282" y="3034"/>
                    <a:pt x="5210" y="2962"/>
                    <a:pt x="5139" y="2891"/>
                  </a:cubicBezTo>
                  <a:lnTo>
                    <a:pt x="5460" y="2570"/>
                  </a:lnTo>
                  <a:cubicBezTo>
                    <a:pt x="5496" y="2534"/>
                    <a:pt x="5496" y="2498"/>
                    <a:pt x="5496" y="2445"/>
                  </a:cubicBezTo>
                  <a:cubicBezTo>
                    <a:pt x="5496" y="2409"/>
                    <a:pt x="5478" y="2356"/>
                    <a:pt x="5442" y="2338"/>
                  </a:cubicBezTo>
                  <a:cubicBezTo>
                    <a:pt x="5050" y="2052"/>
                    <a:pt x="4604" y="1910"/>
                    <a:pt x="4122" y="1910"/>
                  </a:cubicBezTo>
                  <a:cubicBezTo>
                    <a:pt x="4033" y="1910"/>
                    <a:pt x="3979" y="1838"/>
                    <a:pt x="3979" y="1749"/>
                  </a:cubicBezTo>
                  <a:cubicBezTo>
                    <a:pt x="3979" y="1660"/>
                    <a:pt x="4033" y="1589"/>
                    <a:pt x="4122" y="1589"/>
                  </a:cubicBezTo>
                  <a:cubicBezTo>
                    <a:pt x="5032" y="1589"/>
                    <a:pt x="5888" y="2088"/>
                    <a:pt x="6334" y="2891"/>
                  </a:cubicBezTo>
                  <a:cubicBezTo>
                    <a:pt x="6358" y="2939"/>
                    <a:pt x="6406" y="2962"/>
                    <a:pt x="6456" y="2962"/>
                  </a:cubicBezTo>
                  <a:cubicBezTo>
                    <a:pt x="6481" y="2962"/>
                    <a:pt x="6507" y="2956"/>
                    <a:pt x="6531" y="2945"/>
                  </a:cubicBezTo>
                  <a:lnTo>
                    <a:pt x="7119" y="2713"/>
                  </a:lnTo>
                  <a:cubicBezTo>
                    <a:pt x="7155" y="2695"/>
                    <a:pt x="7191" y="2659"/>
                    <a:pt x="7209" y="2623"/>
                  </a:cubicBezTo>
                  <a:cubicBezTo>
                    <a:pt x="7209" y="2570"/>
                    <a:pt x="7209" y="2534"/>
                    <a:pt x="7191" y="2498"/>
                  </a:cubicBezTo>
                  <a:cubicBezTo>
                    <a:pt x="7030" y="2195"/>
                    <a:pt x="6834" y="1910"/>
                    <a:pt x="6584" y="1660"/>
                  </a:cubicBezTo>
                  <a:cubicBezTo>
                    <a:pt x="6513" y="1606"/>
                    <a:pt x="6513" y="1499"/>
                    <a:pt x="6584" y="1446"/>
                  </a:cubicBezTo>
                  <a:cubicBezTo>
                    <a:pt x="6620" y="1410"/>
                    <a:pt x="6655" y="1392"/>
                    <a:pt x="6691" y="1392"/>
                  </a:cubicBezTo>
                  <a:close/>
                  <a:moveTo>
                    <a:pt x="4122" y="340"/>
                  </a:moveTo>
                  <a:cubicBezTo>
                    <a:pt x="4211" y="340"/>
                    <a:pt x="4282" y="411"/>
                    <a:pt x="4282" y="500"/>
                  </a:cubicBezTo>
                  <a:cubicBezTo>
                    <a:pt x="4282" y="589"/>
                    <a:pt x="4211" y="643"/>
                    <a:pt x="4122" y="643"/>
                  </a:cubicBezTo>
                  <a:cubicBezTo>
                    <a:pt x="2213" y="643"/>
                    <a:pt x="660" y="2213"/>
                    <a:pt x="660" y="4122"/>
                  </a:cubicBezTo>
                  <a:cubicBezTo>
                    <a:pt x="660" y="4925"/>
                    <a:pt x="946" y="5710"/>
                    <a:pt x="1463" y="6335"/>
                  </a:cubicBezTo>
                  <a:cubicBezTo>
                    <a:pt x="1481" y="6370"/>
                    <a:pt x="1517" y="6388"/>
                    <a:pt x="1570" y="6388"/>
                  </a:cubicBezTo>
                  <a:cubicBezTo>
                    <a:pt x="1606" y="6388"/>
                    <a:pt x="1660" y="6370"/>
                    <a:pt x="1677" y="6335"/>
                  </a:cubicBezTo>
                  <a:lnTo>
                    <a:pt x="2123" y="5889"/>
                  </a:lnTo>
                  <a:cubicBezTo>
                    <a:pt x="2195" y="5835"/>
                    <a:pt x="2195" y="5746"/>
                    <a:pt x="2141" y="5692"/>
                  </a:cubicBezTo>
                  <a:cubicBezTo>
                    <a:pt x="1784" y="5228"/>
                    <a:pt x="1606" y="4693"/>
                    <a:pt x="1606" y="4122"/>
                  </a:cubicBezTo>
                  <a:cubicBezTo>
                    <a:pt x="1606" y="3444"/>
                    <a:pt x="1856" y="2802"/>
                    <a:pt x="2338" y="2338"/>
                  </a:cubicBezTo>
                  <a:cubicBezTo>
                    <a:pt x="2373" y="2302"/>
                    <a:pt x="2409" y="2284"/>
                    <a:pt x="2445" y="2284"/>
                  </a:cubicBezTo>
                  <a:cubicBezTo>
                    <a:pt x="2498" y="2284"/>
                    <a:pt x="2534" y="2302"/>
                    <a:pt x="2570" y="2338"/>
                  </a:cubicBezTo>
                  <a:cubicBezTo>
                    <a:pt x="2623" y="2391"/>
                    <a:pt x="2623" y="2498"/>
                    <a:pt x="2570" y="2552"/>
                  </a:cubicBezTo>
                  <a:cubicBezTo>
                    <a:pt x="2231" y="2891"/>
                    <a:pt x="2016" y="3319"/>
                    <a:pt x="1945" y="3783"/>
                  </a:cubicBezTo>
                  <a:cubicBezTo>
                    <a:pt x="1927" y="3837"/>
                    <a:pt x="1945" y="3872"/>
                    <a:pt x="1981" y="3908"/>
                  </a:cubicBezTo>
                  <a:cubicBezTo>
                    <a:pt x="1999" y="3944"/>
                    <a:pt x="2052" y="3962"/>
                    <a:pt x="2088" y="3979"/>
                  </a:cubicBezTo>
                  <a:lnTo>
                    <a:pt x="2552" y="3979"/>
                  </a:lnTo>
                  <a:cubicBezTo>
                    <a:pt x="2534" y="4015"/>
                    <a:pt x="2534" y="4069"/>
                    <a:pt x="2534" y="4122"/>
                  </a:cubicBezTo>
                  <a:cubicBezTo>
                    <a:pt x="2534" y="4176"/>
                    <a:pt x="2534" y="4229"/>
                    <a:pt x="2552" y="4283"/>
                  </a:cubicBezTo>
                  <a:lnTo>
                    <a:pt x="2088" y="4283"/>
                  </a:lnTo>
                  <a:cubicBezTo>
                    <a:pt x="2052" y="4283"/>
                    <a:pt x="1999" y="4301"/>
                    <a:pt x="1981" y="4336"/>
                  </a:cubicBezTo>
                  <a:cubicBezTo>
                    <a:pt x="1945" y="4372"/>
                    <a:pt x="1927" y="4408"/>
                    <a:pt x="1945" y="4461"/>
                  </a:cubicBezTo>
                  <a:cubicBezTo>
                    <a:pt x="2016" y="4979"/>
                    <a:pt x="2284" y="5443"/>
                    <a:pt x="2677" y="5799"/>
                  </a:cubicBezTo>
                  <a:cubicBezTo>
                    <a:pt x="3087" y="6138"/>
                    <a:pt x="3604" y="6335"/>
                    <a:pt x="4122" y="6335"/>
                  </a:cubicBezTo>
                  <a:cubicBezTo>
                    <a:pt x="4211" y="6335"/>
                    <a:pt x="4282" y="6406"/>
                    <a:pt x="4282" y="6495"/>
                  </a:cubicBezTo>
                  <a:cubicBezTo>
                    <a:pt x="4282" y="6584"/>
                    <a:pt x="4211" y="6656"/>
                    <a:pt x="4122" y="6656"/>
                  </a:cubicBezTo>
                  <a:cubicBezTo>
                    <a:pt x="3551" y="6656"/>
                    <a:pt x="3016" y="6460"/>
                    <a:pt x="2570" y="6103"/>
                  </a:cubicBezTo>
                  <a:cubicBezTo>
                    <a:pt x="2540" y="6080"/>
                    <a:pt x="2507" y="6070"/>
                    <a:pt x="2474" y="6070"/>
                  </a:cubicBezTo>
                  <a:cubicBezTo>
                    <a:pt x="2430" y="6070"/>
                    <a:pt x="2387" y="6089"/>
                    <a:pt x="2355" y="6121"/>
                  </a:cubicBezTo>
                  <a:lnTo>
                    <a:pt x="1909" y="6567"/>
                  </a:lnTo>
                  <a:cubicBezTo>
                    <a:pt x="1874" y="6602"/>
                    <a:pt x="1856" y="6638"/>
                    <a:pt x="1856" y="6674"/>
                  </a:cubicBezTo>
                  <a:cubicBezTo>
                    <a:pt x="1856" y="6727"/>
                    <a:pt x="1891" y="6763"/>
                    <a:pt x="1927" y="6799"/>
                  </a:cubicBezTo>
                  <a:cubicBezTo>
                    <a:pt x="2534" y="7316"/>
                    <a:pt x="3319" y="7584"/>
                    <a:pt x="4122" y="7584"/>
                  </a:cubicBezTo>
                  <a:cubicBezTo>
                    <a:pt x="4211" y="7584"/>
                    <a:pt x="4282" y="7655"/>
                    <a:pt x="4282" y="7744"/>
                  </a:cubicBezTo>
                  <a:cubicBezTo>
                    <a:pt x="4282" y="7833"/>
                    <a:pt x="4211" y="7905"/>
                    <a:pt x="4122" y="7905"/>
                  </a:cubicBezTo>
                  <a:cubicBezTo>
                    <a:pt x="2034" y="7905"/>
                    <a:pt x="339" y="6210"/>
                    <a:pt x="339" y="4122"/>
                  </a:cubicBezTo>
                  <a:cubicBezTo>
                    <a:pt x="339" y="2035"/>
                    <a:pt x="2034" y="340"/>
                    <a:pt x="4122" y="340"/>
                  </a:cubicBezTo>
                  <a:close/>
                  <a:moveTo>
                    <a:pt x="4122" y="1"/>
                  </a:moveTo>
                  <a:cubicBezTo>
                    <a:pt x="1856" y="1"/>
                    <a:pt x="0" y="1838"/>
                    <a:pt x="0" y="4122"/>
                  </a:cubicBezTo>
                  <a:cubicBezTo>
                    <a:pt x="0" y="6388"/>
                    <a:pt x="1856" y="8244"/>
                    <a:pt x="4122" y="8244"/>
                  </a:cubicBezTo>
                  <a:cubicBezTo>
                    <a:pt x="4336" y="8244"/>
                    <a:pt x="4550" y="8083"/>
                    <a:pt x="4586" y="7869"/>
                  </a:cubicBezTo>
                  <a:cubicBezTo>
                    <a:pt x="4657" y="7566"/>
                    <a:pt x="4425" y="7298"/>
                    <a:pt x="4122" y="7298"/>
                  </a:cubicBezTo>
                  <a:cubicBezTo>
                    <a:pt x="3444" y="7298"/>
                    <a:pt x="2784" y="7084"/>
                    <a:pt x="2248" y="6674"/>
                  </a:cubicBezTo>
                  <a:lnTo>
                    <a:pt x="2462" y="6460"/>
                  </a:lnTo>
                  <a:cubicBezTo>
                    <a:pt x="2944" y="6799"/>
                    <a:pt x="3515" y="6977"/>
                    <a:pt x="4122" y="6977"/>
                  </a:cubicBezTo>
                  <a:cubicBezTo>
                    <a:pt x="4354" y="6977"/>
                    <a:pt x="4550" y="6834"/>
                    <a:pt x="4586" y="6602"/>
                  </a:cubicBezTo>
                  <a:cubicBezTo>
                    <a:pt x="4657" y="6299"/>
                    <a:pt x="4425" y="6031"/>
                    <a:pt x="4122" y="6031"/>
                  </a:cubicBezTo>
                  <a:cubicBezTo>
                    <a:pt x="3248" y="6031"/>
                    <a:pt x="2480" y="5425"/>
                    <a:pt x="2266" y="4586"/>
                  </a:cubicBezTo>
                  <a:lnTo>
                    <a:pt x="2605" y="4586"/>
                  </a:lnTo>
                  <a:cubicBezTo>
                    <a:pt x="2809" y="5243"/>
                    <a:pt x="3409" y="5722"/>
                    <a:pt x="4132" y="5722"/>
                  </a:cubicBezTo>
                  <a:cubicBezTo>
                    <a:pt x="4233" y="5722"/>
                    <a:pt x="4337" y="5712"/>
                    <a:pt x="4443" y="5692"/>
                  </a:cubicBezTo>
                  <a:cubicBezTo>
                    <a:pt x="5067" y="5567"/>
                    <a:pt x="5567" y="5086"/>
                    <a:pt x="5692" y="4461"/>
                  </a:cubicBezTo>
                  <a:cubicBezTo>
                    <a:pt x="5781" y="4069"/>
                    <a:pt x="5710" y="3694"/>
                    <a:pt x="5549" y="3373"/>
                  </a:cubicBezTo>
                  <a:lnTo>
                    <a:pt x="5781" y="3141"/>
                  </a:lnTo>
                  <a:cubicBezTo>
                    <a:pt x="5960" y="3444"/>
                    <a:pt x="6049" y="3765"/>
                    <a:pt x="6049" y="4122"/>
                  </a:cubicBezTo>
                  <a:cubicBezTo>
                    <a:pt x="6049" y="4318"/>
                    <a:pt x="6209" y="4533"/>
                    <a:pt x="6406" y="4586"/>
                  </a:cubicBezTo>
                  <a:cubicBezTo>
                    <a:pt x="6443" y="4594"/>
                    <a:pt x="6480" y="4598"/>
                    <a:pt x="6516" y="4598"/>
                  </a:cubicBezTo>
                  <a:cubicBezTo>
                    <a:pt x="6786" y="4598"/>
                    <a:pt x="6994" y="4374"/>
                    <a:pt x="6994" y="4122"/>
                  </a:cubicBezTo>
                  <a:cubicBezTo>
                    <a:pt x="6994" y="3908"/>
                    <a:pt x="6959" y="3694"/>
                    <a:pt x="6923" y="3480"/>
                  </a:cubicBezTo>
                  <a:lnTo>
                    <a:pt x="7209" y="3355"/>
                  </a:lnTo>
                  <a:lnTo>
                    <a:pt x="7209" y="3355"/>
                  </a:lnTo>
                  <a:cubicBezTo>
                    <a:pt x="7476" y="4443"/>
                    <a:pt x="7173" y="5585"/>
                    <a:pt x="6370" y="6370"/>
                  </a:cubicBezTo>
                  <a:cubicBezTo>
                    <a:pt x="6281" y="6460"/>
                    <a:pt x="6245" y="6584"/>
                    <a:pt x="6245" y="6709"/>
                  </a:cubicBezTo>
                  <a:cubicBezTo>
                    <a:pt x="6245" y="6834"/>
                    <a:pt x="6281" y="6941"/>
                    <a:pt x="6370" y="7031"/>
                  </a:cubicBezTo>
                  <a:cubicBezTo>
                    <a:pt x="6477" y="7138"/>
                    <a:pt x="6584" y="7173"/>
                    <a:pt x="6709" y="7173"/>
                  </a:cubicBezTo>
                  <a:cubicBezTo>
                    <a:pt x="6834" y="7173"/>
                    <a:pt x="6959" y="7138"/>
                    <a:pt x="7048" y="7031"/>
                  </a:cubicBezTo>
                  <a:cubicBezTo>
                    <a:pt x="7833" y="6263"/>
                    <a:pt x="8261" y="5228"/>
                    <a:pt x="8261" y="4122"/>
                  </a:cubicBezTo>
                  <a:cubicBezTo>
                    <a:pt x="8261" y="3016"/>
                    <a:pt x="7833" y="1981"/>
                    <a:pt x="7048" y="1196"/>
                  </a:cubicBezTo>
                  <a:cubicBezTo>
                    <a:pt x="6959" y="1107"/>
                    <a:pt x="6838" y="1062"/>
                    <a:pt x="6716" y="1062"/>
                  </a:cubicBezTo>
                  <a:cubicBezTo>
                    <a:pt x="6593" y="1062"/>
                    <a:pt x="6468" y="1107"/>
                    <a:pt x="6370" y="1196"/>
                  </a:cubicBezTo>
                  <a:cubicBezTo>
                    <a:pt x="6192" y="1392"/>
                    <a:pt x="6192" y="1696"/>
                    <a:pt x="6370" y="1874"/>
                  </a:cubicBezTo>
                  <a:cubicBezTo>
                    <a:pt x="6566" y="2052"/>
                    <a:pt x="6709" y="2267"/>
                    <a:pt x="6852" y="2481"/>
                  </a:cubicBezTo>
                  <a:lnTo>
                    <a:pt x="6548" y="2606"/>
                  </a:lnTo>
                  <a:cubicBezTo>
                    <a:pt x="6031" y="1767"/>
                    <a:pt x="5121" y="1267"/>
                    <a:pt x="4140" y="1250"/>
                  </a:cubicBezTo>
                  <a:cubicBezTo>
                    <a:pt x="3908" y="1250"/>
                    <a:pt x="3711" y="1410"/>
                    <a:pt x="3658" y="1642"/>
                  </a:cubicBezTo>
                  <a:cubicBezTo>
                    <a:pt x="3604" y="1945"/>
                    <a:pt x="3836" y="2213"/>
                    <a:pt x="4122" y="2213"/>
                  </a:cubicBezTo>
                  <a:cubicBezTo>
                    <a:pt x="4479" y="2213"/>
                    <a:pt x="4818" y="2302"/>
                    <a:pt x="5103" y="2481"/>
                  </a:cubicBezTo>
                  <a:lnTo>
                    <a:pt x="4871" y="2713"/>
                  </a:lnTo>
                  <a:cubicBezTo>
                    <a:pt x="4657" y="2588"/>
                    <a:pt x="4389" y="2516"/>
                    <a:pt x="4122" y="2516"/>
                  </a:cubicBezTo>
                  <a:cubicBezTo>
                    <a:pt x="3408" y="2516"/>
                    <a:pt x="2801" y="2998"/>
                    <a:pt x="2605" y="3640"/>
                  </a:cubicBezTo>
                  <a:lnTo>
                    <a:pt x="2266" y="3640"/>
                  </a:lnTo>
                  <a:cubicBezTo>
                    <a:pt x="2355" y="3319"/>
                    <a:pt x="2534" y="3016"/>
                    <a:pt x="2766" y="2766"/>
                  </a:cubicBezTo>
                  <a:cubicBezTo>
                    <a:pt x="2962" y="2588"/>
                    <a:pt x="2962" y="2284"/>
                    <a:pt x="2766" y="2088"/>
                  </a:cubicBezTo>
                  <a:cubicBezTo>
                    <a:pt x="2677" y="1999"/>
                    <a:pt x="2570" y="1963"/>
                    <a:pt x="2445" y="1963"/>
                  </a:cubicBezTo>
                  <a:cubicBezTo>
                    <a:pt x="2320" y="1963"/>
                    <a:pt x="2195" y="1999"/>
                    <a:pt x="2106" y="2088"/>
                  </a:cubicBezTo>
                  <a:cubicBezTo>
                    <a:pt x="1570" y="2641"/>
                    <a:pt x="1267" y="3355"/>
                    <a:pt x="1267" y="4122"/>
                  </a:cubicBezTo>
                  <a:cubicBezTo>
                    <a:pt x="1267" y="4729"/>
                    <a:pt x="1445" y="5300"/>
                    <a:pt x="1802" y="5782"/>
                  </a:cubicBezTo>
                  <a:lnTo>
                    <a:pt x="1570" y="6013"/>
                  </a:lnTo>
                  <a:cubicBezTo>
                    <a:pt x="1160" y="5460"/>
                    <a:pt x="946" y="4800"/>
                    <a:pt x="946" y="4122"/>
                  </a:cubicBezTo>
                  <a:cubicBezTo>
                    <a:pt x="946" y="2374"/>
                    <a:pt x="2373" y="946"/>
                    <a:pt x="4122" y="946"/>
                  </a:cubicBezTo>
                  <a:cubicBezTo>
                    <a:pt x="4336" y="946"/>
                    <a:pt x="4532" y="803"/>
                    <a:pt x="4586" y="589"/>
                  </a:cubicBezTo>
                  <a:cubicBezTo>
                    <a:pt x="4675" y="286"/>
                    <a:pt x="4425" y="1"/>
                    <a:pt x="41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9"/>
            <p:cNvSpPr/>
            <p:nvPr/>
          </p:nvSpPr>
          <p:spPr>
            <a:xfrm>
              <a:off x="6627854" y="3955556"/>
              <a:ext cx="53179" cy="52719"/>
            </a:xfrm>
            <a:custGeom>
              <a:rect b="b" l="l" r="r" t="t"/>
              <a:pathLst>
                <a:path extrusionOk="0" h="1286" w="1304">
                  <a:moveTo>
                    <a:pt x="643" y="304"/>
                  </a:moveTo>
                  <a:cubicBezTo>
                    <a:pt x="839" y="304"/>
                    <a:pt x="982" y="465"/>
                    <a:pt x="982" y="643"/>
                  </a:cubicBezTo>
                  <a:cubicBezTo>
                    <a:pt x="982" y="822"/>
                    <a:pt x="839" y="982"/>
                    <a:pt x="643" y="982"/>
                  </a:cubicBezTo>
                  <a:cubicBezTo>
                    <a:pt x="464" y="982"/>
                    <a:pt x="322" y="822"/>
                    <a:pt x="322" y="643"/>
                  </a:cubicBezTo>
                  <a:cubicBezTo>
                    <a:pt x="322" y="465"/>
                    <a:pt x="464" y="304"/>
                    <a:pt x="643" y="304"/>
                  </a:cubicBezTo>
                  <a:close/>
                  <a:moveTo>
                    <a:pt x="643" y="1"/>
                  </a:moveTo>
                  <a:cubicBezTo>
                    <a:pt x="286" y="1"/>
                    <a:pt x="0" y="286"/>
                    <a:pt x="0" y="643"/>
                  </a:cubicBezTo>
                  <a:cubicBezTo>
                    <a:pt x="0" y="1000"/>
                    <a:pt x="286" y="1286"/>
                    <a:pt x="643" y="1286"/>
                  </a:cubicBezTo>
                  <a:cubicBezTo>
                    <a:pt x="1000" y="1286"/>
                    <a:pt x="1303" y="1000"/>
                    <a:pt x="1303" y="643"/>
                  </a:cubicBezTo>
                  <a:cubicBezTo>
                    <a:pt x="1303" y="286"/>
                    <a:pt x="1000"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9"/>
            <p:cNvSpPr/>
            <p:nvPr/>
          </p:nvSpPr>
          <p:spPr>
            <a:xfrm>
              <a:off x="6688985" y="4099856"/>
              <a:ext cx="43677" cy="38617"/>
            </a:xfrm>
            <a:custGeom>
              <a:rect b="b" l="l" r="r" t="t"/>
              <a:pathLst>
                <a:path extrusionOk="0" h="942" w="1071">
                  <a:moveTo>
                    <a:pt x="536" y="317"/>
                  </a:moveTo>
                  <a:cubicBezTo>
                    <a:pt x="553" y="317"/>
                    <a:pt x="571" y="317"/>
                    <a:pt x="589" y="335"/>
                  </a:cubicBezTo>
                  <a:cubicBezTo>
                    <a:pt x="643" y="335"/>
                    <a:pt x="660" y="371"/>
                    <a:pt x="678" y="406"/>
                  </a:cubicBezTo>
                  <a:cubicBezTo>
                    <a:pt x="696" y="460"/>
                    <a:pt x="696" y="495"/>
                    <a:pt x="678" y="531"/>
                  </a:cubicBezTo>
                  <a:cubicBezTo>
                    <a:pt x="660" y="567"/>
                    <a:pt x="643" y="602"/>
                    <a:pt x="589" y="620"/>
                  </a:cubicBezTo>
                  <a:cubicBezTo>
                    <a:pt x="571" y="630"/>
                    <a:pt x="551" y="634"/>
                    <a:pt x="531" y="634"/>
                  </a:cubicBezTo>
                  <a:cubicBezTo>
                    <a:pt x="475" y="634"/>
                    <a:pt x="419" y="597"/>
                    <a:pt x="393" y="531"/>
                  </a:cubicBezTo>
                  <a:cubicBezTo>
                    <a:pt x="357" y="460"/>
                    <a:pt x="393" y="353"/>
                    <a:pt x="482" y="335"/>
                  </a:cubicBezTo>
                  <a:cubicBezTo>
                    <a:pt x="500" y="317"/>
                    <a:pt x="518" y="317"/>
                    <a:pt x="536" y="317"/>
                  </a:cubicBezTo>
                  <a:close/>
                  <a:moveTo>
                    <a:pt x="526" y="0"/>
                  </a:moveTo>
                  <a:cubicBezTo>
                    <a:pt x="469" y="0"/>
                    <a:pt x="412" y="11"/>
                    <a:pt x="357" y="32"/>
                  </a:cubicBezTo>
                  <a:cubicBezTo>
                    <a:pt x="125" y="139"/>
                    <a:pt x="0" y="406"/>
                    <a:pt x="107" y="656"/>
                  </a:cubicBezTo>
                  <a:cubicBezTo>
                    <a:pt x="179" y="834"/>
                    <a:pt x="357" y="941"/>
                    <a:pt x="536" y="941"/>
                  </a:cubicBezTo>
                  <a:cubicBezTo>
                    <a:pt x="589" y="941"/>
                    <a:pt x="660" y="924"/>
                    <a:pt x="714" y="906"/>
                  </a:cubicBezTo>
                  <a:cubicBezTo>
                    <a:pt x="964" y="799"/>
                    <a:pt x="1071" y="531"/>
                    <a:pt x="964" y="299"/>
                  </a:cubicBezTo>
                  <a:cubicBezTo>
                    <a:pt x="896" y="108"/>
                    <a:pt x="712" y="0"/>
                    <a:pt x="5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9" name="Google Shape;2989;p69"/>
          <p:cNvSpPr/>
          <p:nvPr/>
        </p:nvSpPr>
        <p:spPr>
          <a:xfrm>
            <a:off x="7589753" y="3707622"/>
            <a:ext cx="545777" cy="548629"/>
          </a:xfrm>
          <a:custGeom>
            <a:rect b="b" l="l" r="r" t="t"/>
            <a:pathLst>
              <a:path extrusionOk="0" h="13383" w="13383">
                <a:moveTo>
                  <a:pt x="1" y="0"/>
                </a:moveTo>
                <a:lnTo>
                  <a:pt x="1" y="13382"/>
                </a:lnTo>
                <a:lnTo>
                  <a:pt x="13383" y="13382"/>
                </a:lnTo>
                <a:lnTo>
                  <a:pt x="133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0" name="Google Shape;2990;p69"/>
          <p:cNvGrpSpPr/>
          <p:nvPr/>
        </p:nvGrpSpPr>
        <p:grpSpPr>
          <a:xfrm>
            <a:off x="7695988" y="3760996"/>
            <a:ext cx="333306" cy="441838"/>
            <a:chOff x="7695988" y="3760996"/>
            <a:chExt cx="333306" cy="441838"/>
          </a:xfrm>
        </p:grpSpPr>
        <p:sp>
          <p:nvSpPr>
            <p:cNvPr id="2991" name="Google Shape;2991;p69"/>
            <p:cNvSpPr/>
            <p:nvPr/>
          </p:nvSpPr>
          <p:spPr>
            <a:xfrm>
              <a:off x="7695988" y="3760996"/>
              <a:ext cx="333306" cy="441838"/>
            </a:xfrm>
            <a:custGeom>
              <a:rect b="b" l="l" r="r" t="t"/>
              <a:pathLst>
                <a:path extrusionOk="0" h="10778" w="8173">
                  <a:moveTo>
                    <a:pt x="7049" y="5514"/>
                  </a:moveTo>
                  <a:cubicBezTo>
                    <a:pt x="7174" y="5853"/>
                    <a:pt x="7245" y="6228"/>
                    <a:pt x="7245" y="6620"/>
                  </a:cubicBezTo>
                  <a:cubicBezTo>
                    <a:pt x="7245" y="8351"/>
                    <a:pt x="5835" y="9761"/>
                    <a:pt x="4087" y="9761"/>
                  </a:cubicBezTo>
                  <a:cubicBezTo>
                    <a:pt x="2356" y="9761"/>
                    <a:pt x="929" y="8351"/>
                    <a:pt x="929" y="6620"/>
                  </a:cubicBezTo>
                  <a:cubicBezTo>
                    <a:pt x="929" y="6228"/>
                    <a:pt x="1000" y="5871"/>
                    <a:pt x="1125" y="5514"/>
                  </a:cubicBezTo>
                  <a:close/>
                  <a:moveTo>
                    <a:pt x="5586" y="304"/>
                  </a:moveTo>
                  <a:cubicBezTo>
                    <a:pt x="5675" y="304"/>
                    <a:pt x="5746" y="358"/>
                    <a:pt x="5746" y="447"/>
                  </a:cubicBezTo>
                  <a:cubicBezTo>
                    <a:pt x="5764" y="536"/>
                    <a:pt x="5693" y="607"/>
                    <a:pt x="5603" y="607"/>
                  </a:cubicBezTo>
                  <a:lnTo>
                    <a:pt x="3462" y="607"/>
                  </a:lnTo>
                  <a:cubicBezTo>
                    <a:pt x="3462" y="607"/>
                    <a:pt x="3302" y="697"/>
                    <a:pt x="3302" y="786"/>
                  </a:cubicBezTo>
                  <a:lnTo>
                    <a:pt x="3302" y="3230"/>
                  </a:lnTo>
                  <a:cubicBezTo>
                    <a:pt x="2463" y="3409"/>
                    <a:pt x="1732" y="3908"/>
                    <a:pt x="1232" y="4640"/>
                  </a:cubicBezTo>
                  <a:cubicBezTo>
                    <a:pt x="1178" y="4711"/>
                    <a:pt x="1196" y="4800"/>
                    <a:pt x="1268" y="4854"/>
                  </a:cubicBezTo>
                  <a:cubicBezTo>
                    <a:pt x="1296" y="4875"/>
                    <a:pt x="1329" y="4885"/>
                    <a:pt x="1363" y="4885"/>
                  </a:cubicBezTo>
                  <a:cubicBezTo>
                    <a:pt x="1415" y="4885"/>
                    <a:pt x="1467" y="4861"/>
                    <a:pt x="1500" y="4818"/>
                  </a:cubicBezTo>
                  <a:cubicBezTo>
                    <a:pt x="1963" y="4122"/>
                    <a:pt x="2677" y="3658"/>
                    <a:pt x="3498" y="3498"/>
                  </a:cubicBezTo>
                  <a:cubicBezTo>
                    <a:pt x="3569" y="3480"/>
                    <a:pt x="3623" y="3426"/>
                    <a:pt x="3605" y="3355"/>
                  </a:cubicBezTo>
                  <a:lnTo>
                    <a:pt x="3605" y="946"/>
                  </a:lnTo>
                  <a:lnTo>
                    <a:pt x="4551" y="946"/>
                  </a:lnTo>
                  <a:lnTo>
                    <a:pt x="4551" y="3355"/>
                  </a:lnTo>
                  <a:cubicBezTo>
                    <a:pt x="4569" y="3426"/>
                    <a:pt x="4622" y="3480"/>
                    <a:pt x="4693" y="3498"/>
                  </a:cubicBezTo>
                  <a:cubicBezTo>
                    <a:pt x="5675" y="3694"/>
                    <a:pt x="6478" y="4336"/>
                    <a:pt x="6906" y="5211"/>
                  </a:cubicBezTo>
                  <a:lnTo>
                    <a:pt x="1018" y="5211"/>
                  </a:lnTo>
                  <a:cubicBezTo>
                    <a:pt x="1008" y="5208"/>
                    <a:pt x="998" y="5206"/>
                    <a:pt x="988" y="5206"/>
                  </a:cubicBezTo>
                  <a:cubicBezTo>
                    <a:pt x="941" y="5206"/>
                    <a:pt x="890" y="5238"/>
                    <a:pt x="875" y="5282"/>
                  </a:cubicBezTo>
                  <a:cubicBezTo>
                    <a:pt x="715" y="5710"/>
                    <a:pt x="625" y="6156"/>
                    <a:pt x="625" y="6602"/>
                  </a:cubicBezTo>
                  <a:cubicBezTo>
                    <a:pt x="625" y="8512"/>
                    <a:pt x="2178" y="10064"/>
                    <a:pt x="4087" y="10064"/>
                  </a:cubicBezTo>
                  <a:cubicBezTo>
                    <a:pt x="5996" y="10064"/>
                    <a:pt x="7566" y="8512"/>
                    <a:pt x="7566" y="6602"/>
                  </a:cubicBezTo>
                  <a:cubicBezTo>
                    <a:pt x="7566" y="4979"/>
                    <a:pt x="6442" y="3587"/>
                    <a:pt x="4854" y="3230"/>
                  </a:cubicBezTo>
                  <a:lnTo>
                    <a:pt x="4854" y="946"/>
                  </a:lnTo>
                  <a:lnTo>
                    <a:pt x="5193" y="946"/>
                  </a:lnTo>
                  <a:lnTo>
                    <a:pt x="5193" y="2873"/>
                  </a:lnTo>
                  <a:cubicBezTo>
                    <a:pt x="5193" y="2945"/>
                    <a:pt x="5229" y="2998"/>
                    <a:pt x="5300" y="3016"/>
                  </a:cubicBezTo>
                  <a:cubicBezTo>
                    <a:pt x="6852" y="3534"/>
                    <a:pt x="7887" y="4979"/>
                    <a:pt x="7887" y="6602"/>
                  </a:cubicBezTo>
                  <a:cubicBezTo>
                    <a:pt x="7887" y="8690"/>
                    <a:pt x="6192" y="10385"/>
                    <a:pt x="4087" y="10385"/>
                  </a:cubicBezTo>
                  <a:cubicBezTo>
                    <a:pt x="1999" y="10385"/>
                    <a:pt x="304" y="8690"/>
                    <a:pt x="304" y="6602"/>
                  </a:cubicBezTo>
                  <a:cubicBezTo>
                    <a:pt x="304" y="4979"/>
                    <a:pt x="1339" y="3534"/>
                    <a:pt x="2891" y="3016"/>
                  </a:cubicBezTo>
                  <a:cubicBezTo>
                    <a:pt x="2945" y="2998"/>
                    <a:pt x="2998" y="2945"/>
                    <a:pt x="2998" y="2873"/>
                  </a:cubicBezTo>
                  <a:lnTo>
                    <a:pt x="2998" y="768"/>
                  </a:lnTo>
                  <a:cubicBezTo>
                    <a:pt x="2998" y="679"/>
                    <a:pt x="2927" y="607"/>
                    <a:pt x="2838" y="607"/>
                  </a:cubicBezTo>
                  <a:lnTo>
                    <a:pt x="2534" y="607"/>
                  </a:lnTo>
                  <a:cubicBezTo>
                    <a:pt x="2463" y="607"/>
                    <a:pt x="2392" y="554"/>
                    <a:pt x="2374" y="465"/>
                  </a:cubicBezTo>
                  <a:cubicBezTo>
                    <a:pt x="2374" y="375"/>
                    <a:pt x="2445" y="304"/>
                    <a:pt x="2534" y="304"/>
                  </a:cubicBezTo>
                  <a:close/>
                  <a:moveTo>
                    <a:pt x="2410" y="1"/>
                  </a:moveTo>
                  <a:cubicBezTo>
                    <a:pt x="2356" y="1"/>
                    <a:pt x="2249" y="36"/>
                    <a:pt x="2213" y="90"/>
                  </a:cubicBezTo>
                  <a:cubicBezTo>
                    <a:pt x="1874" y="482"/>
                    <a:pt x="2142" y="946"/>
                    <a:pt x="2534" y="946"/>
                  </a:cubicBezTo>
                  <a:lnTo>
                    <a:pt x="2677" y="946"/>
                  </a:lnTo>
                  <a:lnTo>
                    <a:pt x="2677" y="2766"/>
                  </a:lnTo>
                  <a:cubicBezTo>
                    <a:pt x="1071" y="3373"/>
                    <a:pt x="1" y="4907"/>
                    <a:pt x="1" y="6656"/>
                  </a:cubicBezTo>
                  <a:cubicBezTo>
                    <a:pt x="1" y="8922"/>
                    <a:pt x="1839" y="10778"/>
                    <a:pt x="4087" y="10778"/>
                  </a:cubicBezTo>
                  <a:cubicBezTo>
                    <a:pt x="6353" y="10778"/>
                    <a:pt x="8173" y="8922"/>
                    <a:pt x="8173" y="6656"/>
                  </a:cubicBezTo>
                  <a:cubicBezTo>
                    <a:pt x="8173" y="4907"/>
                    <a:pt x="7102" y="3373"/>
                    <a:pt x="5496" y="2766"/>
                  </a:cubicBezTo>
                  <a:lnTo>
                    <a:pt x="5496" y="946"/>
                  </a:lnTo>
                  <a:lnTo>
                    <a:pt x="5764" y="946"/>
                  </a:lnTo>
                  <a:cubicBezTo>
                    <a:pt x="5835" y="946"/>
                    <a:pt x="5925" y="911"/>
                    <a:pt x="5978" y="857"/>
                  </a:cubicBezTo>
                  <a:cubicBezTo>
                    <a:pt x="6317" y="447"/>
                    <a:pt x="6032" y="1"/>
                    <a:pt x="5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9"/>
            <p:cNvSpPr/>
            <p:nvPr/>
          </p:nvSpPr>
          <p:spPr>
            <a:xfrm>
              <a:off x="7789133" y="3999461"/>
              <a:ext cx="147751" cy="148523"/>
            </a:xfrm>
            <a:custGeom>
              <a:rect b="b" l="l" r="r" t="t"/>
              <a:pathLst>
                <a:path extrusionOk="0" h="3623" w="3623">
                  <a:moveTo>
                    <a:pt x="1803" y="322"/>
                  </a:moveTo>
                  <a:cubicBezTo>
                    <a:pt x="2624" y="322"/>
                    <a:pt x="3302" y="982"/>
                    <a:pt x="3302" y="1820"/>
                  </a:cubicBezTo>
                  <a:cubicBezTo>
                    <a:pt x="3302" y="2641"/>
                    <a:pt x="2624" y="3319"/>
                    <a:pt x="1803" y="3319"/>
                  </a:cubicBezTo>
                  <a:cubicBezTo>
                    <a:pt x="982" y="3319"/>
                    <a:pt x="304" y="2641"/>
                    <a:pt x="304" y="1820"/>
                  </a:cubicBezTo>
                  <a:cubicBezTo>
                    <a:pt x="304" y="982"/>
                    <a:pt x="982" y="322"/>
                    <a:pt x="1803" y="322"/>
                  </a:cubicBezTo>
                  <a:close/>
                  <a:moveTo>
                    <a:pt x="1803" y="0"/>
                  </a:moveTo>
                  <a:cubicBezTo>
                    <a:pt x="804" y="0"/>
                    <a:pt x="1" y="821"/>
                    <a:pt x="1" y="1820"/>
                  </a:cubicBezTo>
                  <a:cubicBezTo>
                    <a:pt x="1" y="2820"/>
                    <a:pt x="804" y="3622"/>
                    <a:pt x="1803" y="3622"/>
                  </a:cubicBezTo>
                  <a:cubicBezTo>
                    <a:pt x="2802" y="3622"/>
                    <a:pt x="3623" y="2820"/>
                    <a:pt x="3623" y="1820"/>
                  </a:cubicBezTo>
                  <a:cubicBezTo>
                    <a:pt x="3623" y="821"/>
                    <a:pt x="2802" y="0"/>
                    <a:pt x="18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9"/>
            <p:cNvSpPr/>
            <p:nvPr/>
          </p:nvSpPr>
          <p:spPr>
            <a:xfrm>
              <a:off x="7814621" y="4025042"/>
              <a:ext cx="96815" cy="97321"/>
            </a:xfrm>
            <a:custGeom>
              <a:rect b="b" l="l" r="r" t="t"/>
              <a:pathLst>
                <a:path extrusionOk="0" h="2374" w="2374">
                  <a:moveTo>
                    <a:pt x="1178" y="322"/>
                  </a:moveTo>
                  <a:cubicBezTo>
                    <a:pt x="1267" y="322"/>
                    <a:pt x="1356" y="358"/>
                    <a:pt x="1428" y="429"/>
                  </a:cubicBezTo>
                  <a:cubicBezTo>
                    <a:pt x="1445" y="465"/>
                    <a:pt x="1499" y="483"/>
                    <a:pt x="1552" y="483"/>
                  </a:cubicBezTo>
                  <a:cubicBezTo>
                    <a:pt x="1642" y="483"/>
                    <a:pt x="1731" y="500"/>
                    <a:pt x="1802" y="572"/>
                  </a:cubicBezTo>
                  <a:cubicBezTo>
                    <a:pt x="1856" y="643"/>
                    <a:pt x="1891" y="732"/>
                    <a:pt x="1891" y="822"/>
                  </a:cubicBezTo>
                  <a:cubicBezTo>
                    <a:pt x="1891" y="875"/>
                    <a:pt x="1909" y="911"/>
                    <a:pt x="1945" y="947"/>
                  </a:cubicBezTo>
                  <a:cubicBezTo>
                    <a:pt x="2016" y="1018"/>
                    <a:pt x="2052" y="1107"/>
                    <a:pt x="2052" y="1196"/>
                  </a:cubicBezTo>
                  <a:cubicBezTo>
                    <a:pt x="2052" y="1286"/>
                    <a:pt x="2016" y="1375"/>
                    <a:pt x="1945" y="1428"/>
                  </a:cubicBezTo>
                  <a:cubicBezTo>
                    <a:pt x="1909" y="1464"/>
                    <a:pt x="1891" y="1518"/>
                    <a:pt x="1891" y="1553"/>
                  </a:cubicBezTo>
                  <a:cubicBezTo>
                    <a:pt x="1891" y="1660"/>
                    <a:pt x="1856" y="1749"/>
                    <a:pt x="1802" y="1803"/>
                  </a:cubicBezTo>
                  <a:cubicBezTo>
                    <a:pt x="1743" y="1862"/>
                    <a:pt x="1672" y="1897"/>
                    <a:pt x="1598" y="1897"/>
                  </a:cubicBezTo>
                  <a:cubicBezTo>
                    <a:pt x="1583" y="1897"/>
                    <a:pt x="1568" y="1895"/>
                    <a:pt x="1552" y="1892"/>
                  </a:cubicBezTo>
                  <a:cubicBezTo>
                    <a:pt x="1499" y="1892"/>
                    <a:pt x="1445" y="1910"/>
                    <a:pt x="1428" y="1946"/>
                  </a:cubicBezTo>
                  <a:cubicBezTo>
                    <a:pt x="1356" y="2017"/>
                    <a:pt x="1267" y="2071"/>
                    <a:pt x="1178" y="2071"/>
                  </a:cubicBezTo>
                  <a:cubicBezTo>
                    <a:pt x="1089" y="2071"/>
                    <a:pt x="999" y="2017"/>
                    <a:pt x="946" y="1946"/>
                  </a:cubicBezTo>
                  <a:cubicBezTo>
                    <a:pt x="910" y="1910"/>
                    <a:pt x="874" y="1892"/>
                    <a:pt x="821" y="1892"/>
                  </a:cubicBezTo>
                  <a:lnTo>
                    <a:pt x="803" y="1892"/>
                  </a:lnTo>
                  <a:cubicBezTo>
                    <a:pt x="788" y="1895"/>
                    <a:pt x="772" y="1897"/>
                    <a:pt x="757" y="1897"/>
                  </a:cubicBezTo>
                  <a:cubicBezTo>
                    <a:pt x="684" y="1897"/>
                    <a:pt x="615" y="1862"/>
                    <a:pt x="571" y="1803"/>
                  </a:cubicBezTo>
                  <a:cubicBezTo>
                    <a:pt x="500" y="1749"/>
                    <a:pt x="464" y="1660"/>
                    <a:pt x="482" y="1553"/>
                  </a:cubicBezTo>
                  <a:cubicBezTo>
                    <a:pt x="482" y="1518"/>
                    <a:pt x="464" y="1464"/>
                    <a:pt x="411" y="1428"/>
                  </a:cubicBezTo>
                  <a:cubicBezTo>
                    <a:pt x="357" y="1375"/>
                    <a:pt x="303" y="1286"/>
                    <a:pt x="303" y="1196"/>
                  </a:cubicBezTo>
                  <a:cubicBezTo>
                    <a:pt x="303" y="1107"/>
                    <a:pt x="357" y="1018"/>
                    <a:pt x="411" y="947"/>
                  </a:cubicBezTo>
                  <a:cubicBezTo>
                    <a:pt x="464" y="911"/>
                    <a:pt x="482" y="875"/>
                    <a:pt x="482" y="822"/>
                  </a:cubicBezTo>
                  <a:cubicBezTo>
                    <a:pt x="464" y="732"/>
                    <a:pt x="500" y="643"/>
                    <a:pt x="571" y="572"/>
                  </a:cubicBezTo>
                  <a:cubicBezTo>
                    <a:pt x="625" y="500"/>
                    <a:pt x="714" y="483"/>
                    <a:pt x="803" y="483"/>
                  </a:cubicBezTo>
                  <a:cubicBezTo>
                    <a:pt x="857" y="483"/>
                    <a:pt x="910" y="465"/>
                    <a:pt x="946" y="429"/>
                  </a:cubicBezTo>
                  <a:cubicBezTo>
                    <a:pt x="999" y="358"/>
                    <a:pt x="1089" y="322"/>
                    <a:pt x="1178" y="322"/>
                  </a:cubicBezTo>
                  <a:close/>
                  <a:moveTo>
                    <a:pt x="1178" y="1"/>
                  </a:moveTo>
                  <a:cubicBezTo>
                    <a:pt x="1017" y="1"/>
                    <a:pt x="874" y="72"/>
                    <a:pt x="750" y="161"/>
                  </a:cubicBezTo>
                  <a:cubicBezTo>
                    <a:pt x="607" y="179"/>
                    <a:pt x="446" y="233"/>
                    <a:pt x="339" y="358"/>
                  </a:cubicBezTo>
                  <a:cubicBezTo>
                    <a:pt x="232" y="465"/>
                    <a:pt x="161" y="608"/>
                    <a:pt x="161" y="768"/>
                  </a:cubicBezTo>
                  <a:cubicBezTo>
                    <a:pt x="54" y="875"/>
                    <a:pt x="0" y="1036"/>
                    <a:pt x="0" y="1196"/>
                  </a:cubicBezTo>
                  <a:cubicBezTo>
                    <a:pt x="0" y="1357"/>
                    <a:pt x="54" y="1500"/>
                    <a:pt x="161" y="1607"/>
                  </a:cubicBezTo>
                  <a:cubicBezTo>
                    <a:pt x="161" y="1767"/>
                    <a:pt x="232" y="1910"/>
                    <a:pt x="339" y="2035"/>
                  </a:cubicBezTo>
                  <a:cubicBezTo>
                    <a:pt x="446" y="2142"/>
                    <a:pt x="607" y="2213"/>
                    <a:pt x="750" y="2213"/>
                  </a:cubicBezTo>
                  <a:cubicBezTo>
                    <a:pt x="874" y="2320"/>
                    <a:pt x="1017" y="2374"/>
                    <a:pt x="1178" y="2374"/>
                  </a:cubicBezTo>
                  <a:cubicBezTo>
                    <a:pt x="1338" y="2374"/>
                    <a:pt x="1481" y="2320"/>
                    <a:pt x="1606" y="2213"/>
                  </a:cubicBezTo>
                  <a:cubicBezTo>
                    <a:pt x="1767" y="2213"/>
                    <a:pt x="1909" y="2142"/>
                    <a:pt x="2016" y="2035"/>
                  </a:cubicBezTo>
                  <a:cubicBezTo>
                    <a:pt x="2123" y="1910"/>
                    <a:pt x="2195" y="1767"/>
                    <a:pt x="2195" y="1607"/>
                  </a:cubicBezTo>
                  <a:cubicBezTo>
                    <a:pt x="2302" y="1500"/>
                    <a:pt x="2373" y="1357"/>
                    <a:pt x="2373" y="1196"/>
                  </a:cubicBezTo>
                  <a:cubicBezTo>
                    <a:pt x="2373" y="1036"/>
                    <a:pt x="2302" y="875"/>
                    <a:pt x="2195" y="768"/>
                  </a:cubicBezTo>
                  <a:cubicBezTo>
                    <a:pt x="2195" y="608"/>
                    <a:pt x="2123" y="465"/>
                    <a:pt x="2016" y="358"/>
                  </a:cubicBezTo>
                  <a:cubicBezTo>
                    <a:pt x="1909" y="233"/>
                    <a:pt x="1767" y="179"/>
                    <a:pt x="1606" y="161"/>
                  </a:cubicBezTo>
                  <a:cubicBezTo>
                    <a:pt x="1481" y="72"/>
                    <a:pt x="1338" y="1"/>
                    <a:pt x="1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4" name="Google Shape;2994;p69"/>
          <p:cNvSpPr/>
          <p:nvPr/>
        </p:nvSpPr>
        <p:spPr>
          <a:xfrm>
            <a:off x="6701369" y="407269"/>
            <a:ext cx="40549" cy="40549"/>
          </a:xfrm>
          <a:custGeom>
            <a:rect b="b" l="l" r="r" t="t"/>
            <a:pathLst>
              <a:path extrusionOk="0" h="824" w="824">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8" name="Shape 2998"/>
        <p:cNvGrpSpPr/>
        <p:nvPr/>
      </p:nvGrpSpPr>
      <p:grpSpPr>
        <a:xfrm>
          <a:off x="0" y="0"/>
          <a:ext cx="0" cy="0"/>
          <a:chOff x="0" y="0"/>
          <a:chExt cx="0" cy="0"/>
        </a:xfrm>
      </p:grpSpPr>
      <p:sp>
        <p:nvSpPr>
          <p:cNvPr id="2999" name="Google Shape;2999;p70"/>
          <p:cNvSpPr/>
          <p:nvPr/>
        </p:nvSpPr>
        <p:spPr>
          <a:xfrm rot="9899996">
            <a:off x="-123895" y="3766055"/>
            <a:ext cx="10048290" cy="2951444"/>
          </a:xfrm>
          <a:prstGeom prst="doubleWave">
            <a:avLst>
              <a:gd fmla="val 625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70"/>
          <p:cNvSpPr txBox="1"/>
          <p:nvPr>
            <p:ph type="title"/>
          </p:nvPr>
        </p:nvSpPr>
        <p:spPr>
          <a:xfrm>
            <a:off x="715100" y="848700"/>
            <a:ext cx="7015500" cy="151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4,498,300,000</a:t>
            </a:r>
            <a:endParaRPr/>
          </a:p>
        </p:txBody>
      </p:sp>
      <p:sp>
        <p:nvSpPr>
          <p:cNvPr id="3001" name="Google Shape;3001;p70"/>
          <p:cNvSpPr txBox="1"/>
          <p:nvPr>
            <p:ph idx="1" type="subTitle"/>
          </p:nvPr>
        </p:nvSpPr>
        <p:spPr>
          <a:xfrm>
            <a:off x="715100" y="2359850"/>
            <a:ext cx="70155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numbers catch your audience’s attention</a:t>
            </a:r>
            <a:endParaRPr/>
          </a:p>
        </p:txBody>
      </p:sp>
      <p:grpSp>
        <p:nvGrpSpPr>
          <p:cNvPr id="3002" name="Google Shape;3002;p70"/>
          <p:cNvGrpSpPr/>
          <p:nvPr/>
        </p:nvGrpSpPr>
        <p:grpSpPr>
          <a:xfrm flipH="1">
            <a:off x="5944684" y="2772723"/>
            <a:ext cx="3025562" cy="3570927"/>
            <a:chOff x="6731612" y="375455"/>
            <a:chExt cx="1154486" cy="1362585"/>
          </a:xfrm>
        </p:grpSpPr>
        <p:sp>
          <p:nvSpPr>
            <p:cNvPr id="3003" name="Google Shape;3003;p70"/>
            <p:cNvSpPr/>
            <p:nvPr/>
          </p:nvSpPr>
          <p:spPr>
            <a:xfrm>
              <a:off x="6989567" y="415345"/>
              <a:ext cx="359448" cy="288286"/>
            </a:xfrm>
            <a:custGeom>
              <a:rect b="b" l="l" r="r" t="t"/>
              <a:pathLst>
                <a:path extrusionOk="0" h="8564" w="10678">
                  <a:moveTo>
                    <a:pt x="8032" y="1"/>
                  </a:moveTo>
                  <a:cubicBezTo>
                    <a:pt x="6631" y="1"/>
                    <a:pt x="5916" y="885"/>
                    <a:pt x="5753" y="1751"/>
                  </a:cubicBezTo>
                  <a:cubicBezTo>
                    <a:pt x="5588" y="2626"/>
                    <a:pt x="4840" y="2809"/>
                    <a:pt x="4187" y="3049"/>
                  </a:cubicBezTo>
                  <a:cubicBezTo>
                    <a:pt x="3791" y="3195"/>
                    <a:pt x="3340" y="3162"/>
                    <a:pt x="2968" y="3364"/>
                  </a:cubicBezTo>
                  <a:cubicBezTo>
                    <a:pt x="2611" y="3557"/>
                    <a:pt x="2343" y="3910"/>
                    <a:pt x="2253" y="4310"/>
                  </a:cubicBezTo>
                  <a:cubicBezTo>
                    <a:pt x="2197" y="4568"/>
                    <a:pt x="2216" y="4841"/>
                    <a:pt x="2187" y="5105"/>
                  </a:cubicBezTo>
                  <a:cubicBezTo>
                    <a:pt x="2159" y="5373"/>
                    <a:pt x="2075" y="5650"/>
                    <a:pt x="1863" y="5815"/>
                  </a:cubicBezTo>
                  <a:cubicBezTo>
                    <a:pt x="1425" y="6154"/>
                    <a:pt x="706" y="5848"/>
                    <a:pt x="287" y="6201"/>
                  </a:cubicBezTo>
                  <a:cubicBezTo>
                    <a:pt x="57" y="6394"/>
                    <a:pt x="0" y="6737"/>
                    <a:pt x="80" y="7029"/>
                  </a:cubicBezTo>
                  <a:cubicBezTo>
                    <a:pt x="165" y="7315"/>
                    <a:pt x="362" y="7555"/>
                    <a:pt x="579" y="7762"/>
                  </a:cubicBezTo>
                  <a:cubicBezTo>
                    <a:pt x="1069" y="8222"/>
                    <a:pt x="1714" y="8563"/>
                    <a:pt x="2380" y="8563"/>
                  </a:cubicBezTo>
                  <a:cubicBezTo>
                    <a:pt x="2430" y="8563"/>
                    <a:pt x="2481" y="8561"/>
                    <a:pt x="2531" y="8557"/>
                  </a:cubicBezTo>
                  <a:cubicBezTo>
                    <a:pt x="3119" y="8515"/>
                    <a:pt x="3646" y="8219"/>
                    <a:pt x="4163" y="7946"/>
                  </a:cubicBezTo>
                  <a:cubicBezTo>
                    <a:pt x="4967" y="7527"/>
                    <a:pt x="5800" y="7156"/>
                    <a:pt x="6647" y="6845"/>
                  </a:cubicBezTo>
                  <a:cubicBezTo>
                    <a:pt x="7103" y="6676"/>
                    <a:pt x="7601" y="6488"/>
                    <a:pt x="7832" y="6064"/>
                  </a:cubicBezTo>
                  <a:cubicBezTo>
                    <a:pt x="7959" y="5824"/>
                    <a:pt x="7982" y="5547"/>
                    <a:pt x="7982" y="5279"/>
                  </a:cubicBezTo>
                  <a:lnTo>
                    <a:pt x="9473" y="3148"/>
                  </a:lnTo>
                  <a:cubicBezTo>
                    <a:pt x="10678" y="1680"/>
                    <a:pt x="9506" y="20"/>
                    <a:pt x="8076" y="1"/>
                  </a:cubicBezTo>
                  <a:cubicBezTo>
                    <a:pt x="8062" y="1"/>
                    <a:pt x="8047" y="1"/>
                    <a:pt x="8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70"/>
            <p:cNvSpPr/>
            <p:nvPr/>
          </p:nvSpPr>
          <p:spPr>
            <a:xfrm>
              <a:off x="7065577" y="1701281"/>
              <a:ext cx="145523" cy="36759"/>
            </a:xfrm>
            <a:custGeom>
              <a:rect b="b" l="l" r="r" t="t"/>
              <a:pathLst>
                <a:path extrusionOk="0" h="1092" w="4323">
                  <a:moveTo>
                    <a:pt x="3411" y="1"/>
                  </a:moveTo>
                  <a:cubicBezTo>
                    <a:pt x="3301" y="1"/>
                    <a:pt x="3192" y="8"/>
                    <a:pt x="3095" y="27"/>
                  </a:cubicBezTo>
                  <a:cubicBezTo>
                    <a:pt x="1167" y="399"/>
                    <a:pt x="0" y="775"/>
                    <a:pt x="461" y="1062"/>
                  </a:cubicBezTo>
                  <a:cubicBezTo>
                    <a:pt x="499" y="1086"/>
                    <a:pt x="1435" y="1091"/>
                    <a:pt x="2361" y="1091"/>
                  </a:cubicBezTo>
                  <a:cubicBezTo>
                    <a:pt x="3288" y="1091"/>
                    <a:pt x="4205" y="1086"/>
                    <a:pt x="4205" y="1086"/>
                  </a:cubicBezTo>
                  <a:cubicBezTo>
                    <a:pt x="4205" y="1086"/>
                    <a:pt x="4323" y="681"/>
                    <a:pt x="4116" y="74"/>
                  </a:cubicBezTo>
                  <a:cubicBezTo>
                    <a:pt x="4116" y="74"/>
                    <a:pt x="3759" y="1"/>
                    <a:pt x="3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70"/>
            <p:cNvSpPr/>
            <p:nvPr/>
          </p:nvSpPr>
          <p:spPr>
            <a:xfrm>
              <a:off x="7324743" y="1701281"/>
              <a:ext cx="145725" cy="36759"/>
            </a:xfrm>
            <a:custGeom>
              <a:rect b="b" l="l" r="r" t="t"/>
              <a:pathLst>
                <a:path extrusionOk="0" h="1092" w="4329">
                  <a:moveTo>
                    <a:pt x="916" y="1"/>
                  </a:moveTo>
                  <a:cubicBezTo>
                    <a:pt x="569" y="1"/>
                    <a:pt x="213" y="74"/>
                    <a:pt x="213" y="74"/>
                  </a:cubicBezTo>
                  <a:cubicBezTo>
                    <a:pt x="1" y="681"/>
                    <a:pt x="123" y="1086"/>
                    <a:pt x="123" y="1086"/>
                  </a:cubicBezTo>
                  <a:cubicBezTo>
                    <a:pt x="123" y="1086"/>
                    <a:pt x="1040" y="1091"/>
                    <a:pt x="1967" y="1091"/>
                  </a:cubicBezTo>
                  <a:cubicBezTo>
                    <a:pt x="2894" y="1091"/>
                    <a:pt x="3830" y="1086"/>
                    <a:pt x="3867" y="1062"/>
                  </a:cubicBezTo>
                  <a:cubicBezTo>
                    <a:pt x="4328" y="775"/>
                    <a:pt x="3162" y="399"/>
                    <a:pt x="1229" y="27"/>
                  </a:cubicBezTo>
                  <a:cubicBezTo>
                    <a:pt x="1133" y="8"/>
                    <a:pt x="1025" y="1"/>
                    <a:pt x="9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70"/>
            <p:cNvSpPr/>
            <p:nvPr/>
          </p:nvSpPr>
          <p:spPr>
            <a:xfrm>
              <a:off x="7077291" y="946302"/>
              <a:ext cx="367695" cy="759123"/>
            </a:xfrm>
            <a:custGeom>
              <a:rect b="b" l="l" r="r" t="t"/>
              <a:pathLst>
                <a:path extrusionOk="0" h="22551" w="10923">
                  <a:moveTo>
                    <a:pt x="4044" y="1"/>
                  </a:moveTo>
                  <a:cubicBezTo>
                    <a:pt x="3224" y="1"/>
                    <a:pt x="2413" y="111"/>
                    <a:pt x="1722" y="409"/>
                  </a:cubicBezTo>
                  <a:cubicBezTo>
                    <a:pt x="1722" y="409"/>
                    <a:pt x="0" y="6909"/>
                    <a:pt x="2625" y="22465"/>
                  </a:cubicBezTo>
                  <a:cubicBezTo>
                    <a:pt x="2587" y="22471"/>
                    <a:pt x="2863" y="22542"/>
                    <a:pt x="3261" y="22542"/>
                  </a:cubicBezTo>
                  <a:cubicBezTo>
                    <a:pt x="3415" y="22542"/>
                    <a:pt x="3588" y="22531"/>
                    <a:pt x="3768" y="22502"/>
                  </a:cubicBezTo>
                  <a:cubicBezTo>
                    <a:pt x="3768" y="22502"/>
                    <a:pt x="3998" y="12098"/>
                    <a:pt x="5438" y="3424"/>
                  </a:cubicBezTo>
                  <a:cubicBezTo>
                    <a:pt x="5438" y="3424"/>
                    <a:pt x="6501" y="9346"/>
                    <a:pt x="7564" y="22502"/>
                  </a:cubicBezTo>
                  <a:cubicBezTo>
                    <a:pt x="7719" y="22538"/>
                    <a:pt x="7865" y="22551"/>
                    <a:pt x="7994" y="22551"/>
                  </a:cubicBezTo>
                  <a:cubicBezTo>
                    <a:pt x="8346" y="22551"/>
                    <a:pt x="8580" y="22455"/>
                    <a:pt x="8580" y="22455"/>
                  </a:cubicBezTo>
                  <a:cubicBezTo>
                    <a:pt x="10922" y="6820"/>
                    <a:pt x="8674" y="851"/>
                    <a:pt x="8674" y="851"/>
                  </a:cubicBezTo>
                  <a:cubicBezTo>
                    <a:pt x="8674" y="851"/>
                    <a:pt x="6326" y="1"/>
                    <a:pt x="4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0"/>
            <p:cNvSpPr/>
            <p:nvPr/>
          </p:nvSpPr>
          <p:spPr>
            <a:xfrm>
              <a:off x="6936818" y="605066"/>
              <a:ext cx="610133" cy="656048"/>
            </a:xfrm>
            <a:custGeom>
              <a:rect b="b" l="l" r="r" t="t"/>
              <a:pathLst>
                <a:path extrusionOk="0" h="19489" w="18125">
                  <a:moveTo>
                    <a:pt x="9283" y="0"/>
                  </a:moveTo>
                  <a:cubicBezTo>
                    <a:pt x="9227" y="0"/>
                    <a:pt x="9170" y="0"/>
                    <a:pt x="9112" y="0"/>
                  </a:cubicBezTo>
                  <a:cubicBezTo>
                    <a:pt x="7875" y="0"/>
                    <a:pt x="6417" y="10"/>
                    <a:pt x="5584" y="504"/>
                  </a:cubicBezTo>
                  <a:cubicBezTo>
                    <a:pt x="4389" y="1247"/>
                    <a:pt x="1" y="4285"/>
                    <a:pt x="1" y="5489"/>
                  </a:cubicBezTo>
                  <a:cubicBezTo>
                    <a:pt x="1" y="7065"/>
                    <a:pt x="2804" y="10847"/>
                    <a:pt x="2804" y="10847"/>
                  </a:cubicBezTo>
                  <a:lnTo>
                    <a:pt x="3251" y="10165"/>
                  </a:lnTo>
                  <a:cubicBezTo>
                    <a:pt x="3251" y="10165"/>
                    <a:pt x="2292" y="6303"/>
                    <a:pt x="2390" y="5870"/>
                  </a:cubicBezTo>
                  <a:cubicBezTo>
                    <a:pt x="2569" y="5419"/>
                    <a:pt x="5509" y="3839"/>
                    <a:pt x="5509" y="3838"/>
                  </a:cubicBezTo>
                  <a:lnTo>
                    <a:pt x="5509" y="3838"/>
                  </a:lnTo>
                  <a:cubicBezTo>
                    <a:pt x="5509" y="3839"/>
                    <a:pt x="5391" y="9784"/>
                    <a:pt x="4611" y="18956"/>
                  </a:cubicBezTo>
                  <a:cubicBezTo>
                    <a:pt x="4611" y="18956"/>
                    <a:pt x="7092" y="19488"/>
                    <a:pt x="10069" y="19488"/>
                  </a:cubicBezTo>
                  <a:cubicBezTo>
                    <a:pt x="11447" y="19488"/>
                    <a:pt x="12931" y="19374"/>
                    <a:pt x="14324" y="19041"/>
                  </a:cubicBezTo>
                  <a:cubicBezTo>
                    <a:pt x="13665" y="12033"/>
                    <a:pt x="13468" y="7047"/>
                    <a:pt x="13468" y="7046"/>
                  </a:cubicBezTo>
                  <a:lnTo>
                    <a:pt x="13468" y="7046"/>
                  </a:lnTo>
                  <a:cubicBezTo>
                    <a:pt x="13468" y="7047"/>
                    <a:pt x="14789" y="8150"/>
                    <a:pt x="15324" y="8150"/>
                  </a:cubicBezTo>
                  <a:cubicBezTo>
                    <a:pt x="15356" y="8150"/>
                    <a:pt x="15385" y="8146"/>
                    <a:pt x="15410" y="8138"/>
                  </a:cubicBezTo>
                  <a:cubicBezTo>
                    <a:pt x="16167" y="7893"/>
                    <a:pt x="18124" y="3439"/>
                    <a:pt x="18124" y="3439"/>
                  </a:cubicBezTo>
                  <a:lnTo>
                    <a:pt x="17447" y="3006"/>
                  </a:lnTo>
                  <a:cubicBezTo>
                    <a:pt x="17447" y="3006"/>
                    <a:pt x="15471" y="5395"/>
                    <a:pt x="15344" y="5475"/>
                  </a:cubicBezTo>
                  <a:cubicBezTo>
                    <a:pt x="15341" y="5477"/>
                    <a:pt x="15338" y="5478"/>
                    <a:pt x="15335" y="5478"/>
                  </a:cubicBezTo>
                  <a:cubicBezTo>
                    <a:pt x="15103" y="5478"/>
                    <a:pt x="14095" y="785"/>
                    <a:pt x="13251" y="395"/>
                  </a:cubicBezTo>
                  <a:cubicBezTo>
                    <a:pt x="12587" y="88"/>
                    <a:pt x="11413" y="0"/>
                    <a:pt x="9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0"/>
            <p:cNvSpPr/>
            <p:nvPr/>
          </p:nvSpPr>
          <p:spPr>
            <a:xfrm>
              <a:off x="7304176" y="734262"/>
              <a:ext cx="51032" cy="34"/>
            </a:xfrm>
            <a:custGeom>
              <a:rect b="b" l="l" r="r" t="t"/>
              <a:pathLst>
                <a:path extrusionOk="0" fill="none" h="1" w="1516">
                  <a:moveTo>
                    <a:pt x="0" y="0"/>
                  </a:moveTo>
                  <a:lnTo>
                    <a:pt x="1515" y="0"/>
                  </a:lnTo>
                </a:path>
              </a:pathLst>
            </a:custGeom>
            <a:noFill/>
            <a:ln cap="rnd" cmpd="sng" w="10825">
              <a:solidFill>
                <a:srgbClr val="5EE9EB"/>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70"/>
            <p:cNvSpPr/>
            <p:nvPr/>
          </p:nvSpPr>
          <p:spPr>
            <a:xfrm>
              <a:off x="7200159" y="605369"/>
              <a:ext cx="61299" cy="165014"/>
            </a:xfrm>
            <a:custGeom>
              <a:rect b="b" l="l" r="r" t="t"/>
              <a:pathLst>
                <a:path extrusionOk="0" h="4902" w="1821">
                  <a:moveTo>
                    <a:pt x="955" y="1"/>
                  </a:moveTo>
                  <a:cubicBezTo>
                    <a:pt x="847" y="114"/>
                    <a:pt x="710" y="250"/>
                    <a:pt x="555" y="410"/>
                  </a:cubicBezTo>
                  <a:cubicBezTo>
                    <a:pt x="480" y="485"/>
                    <a:pt x="395" y="570"/>
                    <a:pt x="311" y="659"/>
                  </a:cubicBezTo>
                  <a:cubicBezTo>
                    <a:pt x="212" y="763"/>
                    <a:pt x="108" y="871"/>
                    <a:pt x="0" y="984"/>
                  </a:cubicBezTo>
                  <a:cubicBezTo>
                    <a:pt x="235" y="1012"/>
                    <a:pt x="485" y="1040"/>
                    <a:pt x="748" y="1073"/>
                  </a:cubicBezTo>
                  <a:cubicBezTo>
                    <a:pt x="659" y="1233"/>
                    <a:pt x="565" y="1398"/>
                    <a:pt x="466" y="1567"/>
                  </a:cubicBezTo>
                  <a:cubicBezTo>
                    <a:pt x="522" y="1713"/>
                    <a:pt x="579" y="1859"/>
                    <a:pt x="640" y="2009"/>
                  </a:cubicBezTo>
                  <a:cubicBezTo>
                    <a:pt x="1129" y="3251"/>
                    <a:pt x="1571" y="4328"/>
                    <a:pt x="1820" y="4902"/>
                  </a:cubicBezTo>
                  <a:cubicBezTo>
                    <a:pt x="1614" y="4314"/>
                    <a:pt x="1200" y="3223"/>
                    <a:pt x="710" y="1981"/>
                  </a:cubicBezTo>
                  <a:cubicBezTo>
                    <a:pt x="654" y="1844"/>
                    <a:pt x="602" y="1708"/>
                    <a:pt x="550" y="1576"/>
                  </a:cubicBezTo>
                  <a:cubicBezTo>
                    <a:pt x="654" y="1384"/>
                    <a:pt x="762" y="1195"/>
                    <a:pt x="861" y="1017"/>
                  </a:cubicBezTo>
                  <a:cubicBezTo>
                    <a:pt x="710" y="998"/>
                    <a:pt x="565" y="984"/>
                    <a:pt x="423" y="970"/>
                  </a:cubicBezTo>
                  <a:cubicBezTo>
                    <a:pt x="362" y="965"/>
                    <a:pt x="301" y="960"/>
                    <a:pt x="240" y="951"/>
                  </a:cubicBezTo>
                  <a:cubicBezTo>
                    <a:pt x="212" y="951"/>
                    <a:pt x="179" y="946"/>
                    <a:pt x="151" y="941"/>
                  </a:cubicBezTo>
                  <a:lnTo>
                    <a:pt x="118" y="941"/>
                  </a:lnTo>
                  <a:cubicBezTo>
                    <a:pt x="287" y="753"/>
                    <a:pt x="442" y="579"/>
                    <a:pt x="579" y="429"/>
                  </a:cubicBezTo>
                  <a:cubicBezTo>
                    <a:pt x="725" y="264"/>
                    <a:pt x="852" y="118"/>
                    <a:pt x="955"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70"/>
            <p:cNvSpPr/>
            <p:nvPr/>
          </p:nvSpPr>
          <p:spPr>
            <a:xfrm>
              <a:off x="7261424" y="606177"/>
              <a:ext cx="54668" cy="164206"/>
            </a:xfrm>
            <a:custGeom>
              <a:rect b="b" l="l" r="r" t="t"/>
              <a:pathLst>
                <a:path extrusionOk="0" h="4878" w="1624">
                  <a:moveTo>
                    <a:pt x="664" y="0"/>
                  </a:moveTo>
                  <a:lnTo>
                    <a:pt x="664" y="0"/>
                  </a:lnTo>
                  <a:cubicBezTo>
                    <a:pt x="767" y="118"/>
                    <a:pt x="899" y="259"/>
                    <a:pt x="1045" y="419"/>
                  </a:cubicBezTo>
                  <a:cubicBezTo>
                    <a:pt x="1181" y="569"/>
                    <a:pt x="1336" y="734"/>
                    <a:pt x="1506" y="917"/>
                  </a:cubicBezTo>
                  <a:lnTo>
                    <a:pt x="1473" y="917"/>
                  </a:lnTo>
                  <a:cubicBezTo>
                    <a:pt x="1440" y="922"/>
                    <a:pt x="1412" y="927"/>
                    <a:pt x="1383" y="927"/>
                  </a:cubicBezTo>
                  <a:cubicBezTo>
                    <a:pt x="1322" y="936"/>
                    <a:pt x="1261" y="941"/>
                    <a:pt x="1200" y="946"/>
                  </a:cubicBezTo>
                  <a:cubicBezTo>
                    <a:pt x="1059" y="960"/>
                    <a:pt x="913" y="974"/>
                    <a:pt x="762" y="993"/>
                  </a:cubicBezTo>
                  <a:cubicBezTo>
                    <a:pt x="861" y="1171"/>
                    <a:pt x="965" y="1360"/>
                    <a:pt x="1073" y="1552"/>
                  </a:cubicBezTo>
                  <a:cubicBezTo>
                    <a:pt x="1031" y="1679"/>
                    <a:pt x="988" y="1811"/>
                    <a:pt x="941" y="1943"/>
                  </a:cubicBezTo>
                  <a:cubicBezTo>
                    <a:pt x="523" y="3194"/>
                    <a:pt x="175" y="4285"/>
                    <a:pt x="0" y="4878"/>
                  </a:cubicBezTo>
                  <a:cubicBezTo>
                    <a:pt x="217" y="4299"/>
                    <a:pt x="598" y="3217"/>
                    <a:pt x="1012" y="1966"/>
                  </a:cubicBezTo>
                  <a:cubicBezTo>
                    <a:pt x="1063" y="1825"/>
                    <a:pt x="1111" y="1684"/>
                    <a:pt x="1153" y="1543"/>
                  </a:cubicBezTo>
                  <a:cubicBezTo>
                    <a:pt x="1059" y="1374"/>
                    <a:pt x="965" y="1209"/>
                    <a:pt x="875" y="1049"/>
                  </a:cubicBezTo>
                  <a:cubicBezTo>
                    <a:pt x="1139" y="1016"/>
                    <a:pt x="1388" y="988"/>
                    <a:pt x="1623" y="960"/>
                  </a:cubicBezTo>
                  <a:cubicBezTo>
                    <a:pt x="1515" y="852"/>
                    <a:pt x="1412" y="743"/>
                    <a:pt x="1313" y="645"/>
                  </a:cubicBezTo>
                  <a:cubicBezTo>
                    <a:pt x="1223" y="560"/>
                    <a:pt x="1143" y="475"/>
                    <a:pt x="1068" y="400"/>
                  </a:cubicBezTo>
                  <a:cubicBezTo>
                    <a:pt x="913" y="245"/>
                    <a:pt x="777" y="108"/>
                    <a:pt x="664"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0"/>
            <p:cNvSpPr/>
            <p:nvPr/>
          </p:nvSpPr>
          <p:spPr>
            <a:xfrm>
              <a:off x="7260145" y="770348"/>
              <a:ext cx="2592" cy="490900"/>
            </a:xfrm>
            <a:custGeom>
              <a:rect b="b" l="l" r="r" t="t"/>
              <a:pathLst>
                <a:path extrusionOk="0" h="14583" w="77">
                  <a:moveTo>
                    <a:pt x="38" y="1"/>
                  </a:moveTo>
                  <a:cubicBezTo>
                    <a:pt x="15" y="1459"/>
                    <a:pt x="1" y="4173"/>
                    <a:pt x="1" y="7292"/>
                  </a:cubicBezTo>
                  <a:cubicBezTo>
                    <a:pt x="1" y="10410"/>
                    <a:pt x="15" y="13124"/>
                    <a:pt x="38" y="14582"/>
                  </a:cubicBezTo>
                  <a:cubicBezTo>
                    <a:pt x="62" y="13124"/>
                    <a:pt x="76" y="10410"/>
                    <a:pt x="76" y="7292"/>
                  </a:cubicBezTo>
                  <a:cubicBezTo>
                    <a:pt x="76" y="4173"/>
                    <a:pt x="62" y="1459"/>
                    <a:pt x="38"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0"/>
            <p:cNvSpPr/>
            <p:nvPr/>
          </p:nvSpPr>
          <p:spPr>
            <a:xfrm>
              <a:off x="7232273" y="544743"/>
              <a:ext cx="51504" cy="225640"/>
            </a:xfrm>
            <a:custGeom>
              <a:rect b="b" l="l" r="r" t="t"/>
              <a:pathLst>
                <a:path extrusionOk="0" h="6703" w="1530">
                  <a:moveTo>
                    <a:pt x="86" y="0"/>
                  </a:moveTo>
                  <a:lnTo>
                    <a:pt x="1" y="1802"/>
                  </a:lnTo>
                  <a:lnTo>
                    <a:pt x="866" y="6703"/>
                  </a:lnTo>
                  <a:lnTo>
                    <a:pt x="1530" y="1825"/>
                  </a:lnTo>
                  <a:lnTo>
                    <a:pt x="15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0"/>
            <p:cNvSpPr/>
            <p:nvPr/>
          </p:nvSpPr>
          <p:spPr>
            <a:xfrm>
              <a:off x="7238467" y="640681"/>
              <a:ext cx="40732" cy="129702"/>
            </a:xfrm>
            <a:custGeom>
              <a:rect b="b" l="l" r="r" t="t"/>
              <a:pathLst>
                <a:path extrusionOk="0" h="3853" w="1210">
                  <a:moveTo>
                    <a:pt x="0" y="1"/>
                  </a:moveTo>
                  <a:lnTo>
                    <a:pt x="682" y="3853"/>
                  </a:lnTo>
                  <a:lnTo>
                    <a:pt x="1209" y="1"/>
                  </a:lnTo>
                  <a:lnTo>
                    <a:pt x="1209" y="1"/>
                  </a:lnTo>
                  <a:cubicBezTo>
                    <a:pt x="1007" y="167"/>
                    <a:pt x="805" y="222"/>
                    <a:pt x="626" y="222"/>
                  </a:cubicBezTo>
                  <a:cubicBezTo>
                    <a:pt x="268" y="222"/>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70"/>
            <p:cNvSpPr/>
            <p:nvPr/>
          </p:nvSpPr>
          <p:spPr>
            <a:xfrm>
              <a:off x="7191811" y="470619"/>
              <a:ext cx="120949" cy="108191"/>
            </a:xfrm>
            <a:custGeom>
              <a:rect b="b" l="l" r="r" t="t"/>
              <a:pathLst>
                <a:path extrusionOk="0" h="3214" w="3593">
                  <a:moveTo>
                    <a:pt x="2600" y="1"/>
                  </a:moveTo>
                  <a:cubicBezTo>
                    <a:pt x="2600" y="1"/>
                    <a:pt x="2158" y="777"/>
                    <a:pt x="639" y="970"/>
                  </a:cubicBezTo>
                  <a:cubicBezTo>
                    <a:pt x="510" y="757"/>
                    <a:pt x="381" y="671"/>
                    <a:pt x="276" y="671"/>
                  </a:cubicBezTo>
                  <a:cubicBezTo>
                    <a:pt x="107" y="671"/>
                    <a:pt x="1" y="891"/>
                    <a:pt x="65" y="1158"/>
                  </a:cubicBezTo>
                  <a:cubicBezTo>
                    <a:pt x="163" y="1591"/>
                    <a:pt x="493" y="1727"/>
                    <a:pt x="493" y="1727"/>
                  </a:cubicBezTo>
                  <a:cubicBezTo>
                    <a:pt x="493" y="1727"/>
                    <a:pt x="1090" y="3213"/>
                    <a:pt x="2078" y="3213"/>
                  </a:cubicBezTo>
                  <a:cubicBezTo>
                    <a:pt x="3385" y="3213"/>
                    <a:pt x="3592" y="767"/>
                    <a:pt x="3592" y="767"/>
                  </a:cubicBezTo>
                  <a:cubicBezTo>
                    <a:pt x="3592" y="767"/>
                    <a:pt x="3014" y="626"/>
                    <a:pt x="2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0"/>
            <p:cNvSpPr/>
            <p:nvPr/>
          </p:nvSpPr>
          <p:spPr>
            <a:xfrm>
              <a:off x="7271725" y="510845"/>
              <a:ext cx="8887" cy="20938"/>
            </a:xfrm>
            <a:custGeom>
              <a:rect b="b" l="l" r="r" t="t"/>
              <a:pathLst>
                <a:path extrusionOk="0" h="622" w="264">
                  <a:moveTo>
                    <a:pt x="33" y="1"/>
                  </a:moveTo>
                  <a:lnTo>
                    <a:pt x="33" y="1"/>
                  </a:lnTo>
                  <a:cubicBezTo>
                    <a:pt x="24" y="80"/>
                    <a:pt x="38" y="236"/>
                    <a:pt x="122" y="396"/>
                  </a:cubicBezTo>
                  <a:cubicBezTo>
                    <a:pt x="132" y="414"/>
                    <a:pt x="141" y="433"/>
                    <a:pt x="155" y="452"/>
                  </a:cubicBezTo>
                  <a:cubicBezTo>
                    <a:pt x="164" y="465"/>
                    <a:pt x="181" y="490"/>
                    <a:pt x="183" y="490"/>
                  </a:cubicBezTo>
                  <a:cubicBezTo>
                    <a:pt x="184" y="490"/>
                    <a:pt x="184" y="490"/>
                    <a:pt x="184" y="490"/>
                  </a:cubicBezTo>
                  <a:cubicBezTo>
                    <a:pt x="185" y="489"/>
                    <a:pt x="185" y="488"/>
                    <a:pt x="185" y="488"/>
                  </a:cubicBezTo>
                  <a:lnTo>
                    <a:pt x="185" y="488"/>
                  </a:lnTo>
                  <a:cubicBezTo>
                    <a:pt x="186" y="488"/>
                    <a:pt x="158" y="520"/>
                    <a:pt x="137" y="537"/>
                  </a:cubicBezTo>
                  <a:cubicBezTo>
                    <a:pt x="85" y="574"/>
                    <a:pt x="33" y="598"/>
                    <a:pt x="0" y="621"/>
                  </a:cubicBezTo>
                  <a:cubicBezTo>
                    <a:pt x="43" y="621"/>
                    <a:pt x="99" y="612"/>
                    <a:pt x="165" y="584"/>
                  </a:cubicBezTo>
                  <a:cubicBezTo>
                    <a:pt x="184" y="574"/>
                    <a:pt x="202" y="565"/>
                    <a:pt x="217" y="551"/>
                  </a:cubicBezTo>
                  <a:cubicBezTo>
                    <a:pt x="226" y="541"/>
                    <a:pt x="231" y="537"/>
                    <a:pt x="245" y="523"/>
                  </a:cubicBezTo>
                  <a:lnTo>
                    <a:pt x="259" y="499"/>
                  </a:lnTo>
                  <a:lnTo>
                    <a:pt x="264" y="485"/>
                  </a:lnTo>
                  <a:cubicBezTo>
                    <a:pt x="264" y="480"/>
                    <a:pt x="259" y="480"/>
                    <a:pt x="259" y="476"/>
                  </a:cubicBezTo>
                  <a:cubicBezTo>
                    <a:pt x="231" y="438"/>
                    <a:pt x="226" y="433"/>
                    <a:pt x="217" y="410"/>
                  </a:cubicBezTo>
                  <a:cubicBezTo>
                    <a:pt x="207" y="396"/>
                    <a:pt x="198" y="377"/>
                    <a:pt x="188" y="358"/>
                  </a:cubicBezTo>
                  <a:cubicBezTo>
                    <a:pt x="113" y="217"/>
                    <a:pt x="66" y="76"/>
                    <a:pt x="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0"/>
            <p:cNvSpPr/>
            <p:nvPr/>
          </p:nvSpPr>
          <p:spPr>
            <a:xfrm>
              <a:off x="7240520" y="506267"/>
              <a:ext cx="13970" cy="13970"/>
            </a:xfrm>
            <a:custGeom>
              <a:rect b="b" l="l" r="r" t="t"/>
              <a:pathLst>
                <a:path extrusionOk="0" h="415" w="415">
                  <a:moveTo>
                    <a:pt x="208" y="0"/>
                  </a:moveTo>
                  <a:cubicBezTo>
                    <a:pt x="95" y="0"/>
                    <a:pt x="1" y="89"/>
                    <a:pt x="1" y="207"/>
                  </a:cubicBezTo>
                  <a:cubicBezTo>
                    <a:pt x="1" y="320"/>
                    <a:pt x="95" y="414"/>
                    <a:pt x="208" y="414"/>
                  </a:cubicBezTo>
                  <a:cubicBezTo>
                    <a:pt x="325" y="414"/>
                    <a:pt x="415" y="320"/>
                    <a:pt x="415" y="207"/>
                  </a:cubicBezTo>
                  <a:cubicBezTo>
                    <a:pt x="415" y="89"/>
                    <a:pt x="325" y="0"/>
                    <a:pt x="2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70"/>
            <p:cNvSpPr/>
            <p:nvPr/>
          </p:nvSpPr>
          <p:spPr>
            <a:xfrm>
              <a:off x="7245098" y="509566"/>
              <a:ext cx="7978" cy="7978"/>
            </a:xfrm>
            <a:custGeom>
              <a:rect b="b" l="l" r="r" t="t"/>
              <a:pathLst>
                <a:path extrusionOk="0" h="237" w="237">
                  <a:moveTo>
                    <a:pt x="119" y="1"/>
                  </a:moveTo>
                  <a:cubicBezTo>
                    <a:pt x="53" y="1"/>
                    <a:pt x="1" y="53"/>
                    <a:pt x="1" y="118"/>
                  </a:cubicBezTo>
                  <a:cubicBezTo>
                    <a:pt x="1" y="180"/>
                    <a:pt x="53" y="236"/>
                    <a:pt x="119" y="236"/>
                  </a:cubicBezTo>
                  <a:cubicBezTo>
                    <a:pt x="184" y="236"/>
                    <a:pt x="236" y="180"/>
                    <a:pt x="236" y="118"/>
                  </a:cubicBezTo>
                  <a:cubicBezTo>
                    <a:pt x="236" y="53"/>
                    <a:pt x="184"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70"/>
            <p:cNvSpPr/>
            <p:nvPr/>
          </p:nvSpPr>
          <p:spPr>
            <a:xfrm>
              <a:off x="7288657" y="506267"/>
              <a:ext cx="13970" cy="13970"/>
            </a:xfrm>
            <a:custGeom>
              <a:rect b="b" l="l" r="r" t="t"/>
              <a:pathLst>
                <a:path extrusionOk="0" h="415" w="415">
                  <a:moveTo>
                    <a:pt x="207" y="0"/>
                  </a:moveTo>
                  <a:cubicBezTo>
                    <a:pt x="90" y="0"/>
                    <a:pt x="0" y="89"/>
                    <a:pt x="0" y="207"/>
                  </a:cubicBezTo>
                  <a:cubicBezTo>
                    <a:pt x="0" y="320"/>
                    <a:pt x="90" y="414"/>
                    <a:pt x="207" y="414"/>
                  </a:cubicBezTo>
                  <a:cubicBezTo>
                    <a:pt x="320" y="414"/>
                    <a:pt x="414" y="320"/>
                    <a:pt x="414" y="207"/>
                  </a:cubicBezTo>
                  <a:cubicBezTo>
                    <a:pt x="414" y="89"/>
                    <a:pt x="320" y="0"/>
                    <a:pt x="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0"/>
            <p:cNvSpPr/>
            <p:nvPr/>
          </p:nvSpPr>
          <p:spPr>
            <a:xfrm>
              <a:off x="7293235" y="509566"/>
              <a:ext cx="7978" cy="7978"/>
            </a:xfrm>
            <a:custGeom>
              <a:rect b="b" l="l" r="r" t="t"/>
              <a:pathLst>
                <a:path extrusionOk="0" h="237" w="237">
                  <a:moveTo>
                    <a:pt x="118" y="1"/>
                  </a:moveTo>
                  <a:cubicBezTo>
                    <a:pt x="53" y="1"/>
                    <a:pt x="1" y="53"/>
                    <a:pt x="1" y="118"/>
                  </a:cubicBezTo>
                  <a:cubicBezTo>
                    <a:pt x="1" y="180"/>
                    <a:pt x="53" y="236"/>
                    <a:pt x="118" y="236"/>
                  </a:cubicBezTo>
                  <a:cubicBezTo>
                    <a:pt x="180" y="236"/>
                    <a:pt x="236" y="180"/>
                    <a:pt x="236" y="118"/>
                  </a:cubicBezTo>
                  <a:cubicBezTo>
                    <a:pt x="236" y="53"/>
                    <a:pt x="180"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0"/>
            <p:cNvSpPr/>
            <p:nvPr/>
          </p:nvSpPr>
          <p:spPr>
            <a:xfrm>
              <a:off x="7239409" y="500847"/>
              <a:ext cx="13667" cy="3366"/>
            </a:xfrm>
            <a:custGeom>
              <a:rect b="b" l="l" r="r" t="t"/>
              <a:pathLst>
                <a:path extrusionOk="0" h="100" w="406">
                  <a:moveTo>
                    <a:pt x="212" y="1"/>
                  </a:moveTo>
                  <a:cubicBezTo>
                    <a:pt x="207" y="1"/>
                    <a:pt x="203" y="1"/>
                    <a:pt x="198" y="1"/>
                  </a:cubicBezTo>
                  <a:cubicBezTo>
                    <a:pt x="99" y="6"/>
                    <a:pt x="24" y="58"/>
                    <a:pt x="1" y="100"/>
                  </a:cubicBezTo>
                  <a:cubicBezTo>
                    <a:pt x="48" y="95"/>
                    <a:pt x="123" y="81"/>
                    <a:pt x="203" y="81"/>
                  </a:cubicBezTo>
                  <a:cubicBezTo>
                    <a:pt x="230" y="80"/>
                    <a:pt x="256" y="79"/>
                    <a:pt x="280" y="79"/>
                  </a:cubicBezTo>
                  <a:cubicBezTo>
                    <a:pt x="330" y="79"/>
                    <a:pt x="374" y="81"/>
                    <a:pt x="405" y="81"/>
                  </a:cubicBezTo>
                  <a:cubicBezTo>
                    <a:pt x="378" y="45"/>
                    <a:pt x="304" y="1"/>
                    <a:pt x="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0"/>
            <p:cNvSpPr/>
            <p:nvPr/>
          </p:nvSpPr>
          <p:spPr>
            <a:xfrm>
              <a:off x="7290408" y="500847"/>
              <a:ext cx="13499" cy="3366"/>
            </a:xfrm>
            <a:custGeom>
              <a:rect b="b" l="l" r="r" t="t"/>
              <a:pathLst>
                <a:path extrusionOk="0" h="100" w="401">
                  <a:moveTo>
                    <a:pt x="193" y="1"/>
                  </a:moveTo>
                  <a:cubicBezTo>
                    <a:pt x="101" y="1"/>
                    <a:pt x="27" y="45"/>
                    <a:pt x="0" y="81"/>
                  </a:cubicBezTo>
                  <a:cubicBezTo>
                    <a:pt x="32" y="81"/>
                    <a:pt x="75" y="79"/>
                    <a:pt x="125" y="79"/>
                  </a:cubicBezTo>
                  <a:cubicBezTo>
                    <a:pt x="150" y="79"/>
                    <a:pt x="176" y="80"/>
                    <a:pt x="202" y="81"/>
                  </a:cubicBezTo>
                  <a:cubicBezTo>
                    <a:pt x="282" y="81"/>
                    <a:pt x="353" y="95"/>
                    <a:pt x="400" y="100"/>
                  </a:cubicBezTo>
                  <a:cubicBezTo>
                    <a:pt x="381" y="58"/>
                    <a:pt x="306" y="6"/>
                    <a:pt x="207" y="1"/>
                  </a:cubicBezTo>
                  <a:cubicBezTo>
                    <a:pt x="203" y="1"/>
                    <a:pt x="198" y="1"/>
                    <a:pt x="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0"/>
            <p:cNvSpPr/>
            <p:nvPr/>
          </p:nvSpPr>
          <p:spPr>
            <a:xfrm>
              <a:off x="7263949" y="538448"/>
              <a:ext cx="20164" cy="5386"/>
            </a:xfrm>
            <a:custGeom>
              <a:rect b="b" l="l" r="r" t="t"/>
              <a:pathLst>
                <a:path extrusionOk="0" h="160" w="599">
                  <a:moveTo>
                    <a:pt x="103" y="1"/>
                  </a:moveTo>
                  <a:cubicBezTo>
                    <a:pt x="65" y="1"/>
                    <a:pt x="30" y="3"/>
                    <a:pt x="1" y="8"/>
                  </a:cubicBezTo>
                  <a:cubicBezTo>
                    <a:pt x="34" y="79"/>
                    <a:pt x="147" y="154"/>
                    <a:pt x="297" y="159"/>
                  </a:cubicBezTo>
                  <a:cubicBezTo>
                    <a:pt x="301" y="159"/>
                    <a:pt x="306" y="159"/>
                    <a:pt x="310" y="159"/>
                  </a:cubicBezTo>
                  <a:cubicBezTo>
                    <a:pt x="450" y="159"/>
                    <a:pt x="566" y="86"/>
                    <a:pt x="598" y="22"/>
                  </a:cubicBezTo>
                  <a:cubicBezTo>
                    <a:pt x="523" y="8"/>
                    <a:pt x="419" y="13"/>
                    <a:pt x="302" y="8"/>
                  </a:cubicBezTo>
                  <a:cubicBezTo>
                    <a:pt x="230" y="6"/>
                    <a:pt x="162"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0"/>
            <p:cNvSpPr/>
            <p:nvPr/>
          </p:nvSpPr>
          <p:spPr>
            <a:xfrm>
              <a:off x="7054805" y="595573"/>
              <a:ext cx="502413" cy="422464"/>
            </a:xfrm>
            <a:custGeom>
              <a:rect b="b" l="l" r="r" t="t"/>
              <a:pathLst>
                <a:path extrusionOk="0" h="12550" w="14925">
                  <a:moveTo>
                    <a:pt x="12374" y="0"/>
                  </a:moveTo>
                  <a:cubicBezTo>
                    <a:pt x="12311" y="0"/>
                    <a:pt x="12246" y="20"/>
                    <a:pt x="12192" y="61"/>
                  </a:cubicBezTo>
                  <a:lnTo>
                    <a:pt x="0" y="9083"/>
                  </a:lnTo>
                  <a:lnTo>
                    <a:pt x="2564" y="12549"/>
                  </a:lnTo>
                  <a:lnTo>
                    <a:pt x="14756" y="3528"/>
                  </a:lnTo>
                  <a:cubicBezTo>
                    <a:pt x="14897" y="3424"/>
                    <a:pt x="14925" y="3231"/>
                    <a:pt x="14821" y="3095"/>
                  </a:cubicBezTo>
                  <a:lnTo>
                    <a:pt x="12625" y="127"/>
                  </a:lnTo>
                  <a:cubicBezTo>
                    <a:pt x="12565" y="45"/>
                    <a:pt x="12470" y="0"/>
                    <a:pt x="1237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0"/>
            <p:cNvSpPr/>
            <p:nvPr/>
          </p:nvSpPr>
          <p:spPr>
            <a:xfrm>
              <a:off x="6769785" y="788560"/>
              <a:ext cx="536782" cy="430712"/>
            </a:xfrm>
            <a:custGeom>
              <a:rect b="b" l="l" r="r" t="t"/>
              <a:pathLst>
                <a:path extrusionOk="0" h="12795" w="15946">
                  <a:moveTo>
                    <a:pt x="14319" y="1"/>
                  </a:moveTo>
                  <a:lnTo>
                    <a:pt x="1" y="10594"/>
                  </a:lnTo>
                  <a:lnTo>
                    <a:pt x="1628" y="12795"/>
                  </a:lnTo>
                  <a:lnTo>
                    <a:pt x="15946" y="2202"/>
                  </a:lnTo>
                  <a:lnTo>
                    <a:pt x="14319"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0"/>
            <p:cNvSpPr/>
            <p:nvPr/>
          </p:nvSpPr>
          <p:spPr>
            <a:xfrm>
              <a:off x="6787996" y="813268"/>
              <a:ext cx="500225" cy="381329"/>
            </a:xfrm>
            <a:custGeom>
              <a:rect b="b" l="l" r="r" t="t"/>
              <a:pathLst>
                <a:path extrusionOk="0" h="11328" w="14860">
                  <a:moveTo>
                    <a:pt x="14318" y="1"/>
                  </a:moveTo>
                  <a:lnTo>
                    <a:pt x="0" y="10593"/>
                  </a:lnTo>
                  <a:lnTo>
                    <a:pt x="541" y="11327"/>
                  </a:lnTo>
                  <a:lnTo>
                    <a:pt x="14859" y="734"/>
                  </a:lnTo>
                  <a:lnTo>
                    <a:pt x="1431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70"/>
            <p:cNvSpPr/>
            <p:nvPr/>
          </p:nvSpPr>
          <p:spPr>
            <a:xfrm>
              <a:off x="7487703" y="585912"/>
              <a:ext cx="91225" cy="103243"/>
            </a:xfrm>
            <a:custGeom>
              <a:rect b="b" l="l" r="r" t="t"/>
              <a:pathLst>
                <a:path extrusionOk="0" h="3067" w="2710">
                  <a:moveTo>
                    <a:pt x="978" y="0"/>
                  </a:moveTo>
                  <a:lnTo>
                    <a:pt x="0" y="724"/>
                  </a:lnTo>
                  <a:lnTo>
                    <a:pt x="1731" y="3067"/>
                  </a:lnTo>
                  <a:lnTo>
                    <a:pt x="2709" y="2343"/>
                  </a:lnTo>
                  <a:lnTo>
                    <a:pt x="97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0"/>
            <p:cNvSpPr/>
            <p:nvPr/>
          </p:nvSpPr>
          <p:spPr>
            <a:xfrm>
              <a:off x="7535672" y="535318"/>
              <a:ext cx="129062" cy="109201"/>
            </a:xfrm>
            <a:custGeom>
              <a:rect b="b" l="l" r="r" t="t"/>
              <a:pathLst>
                <a:path extrusionOk="0" h="3244" w="3834">
                  <a:moveTo>
                    <a:pt x="3208" y="1"/>
                  </a:moveTo>
                  <a:cubicBezTo>
                    <a:pt x="3160" y="1"/>
                    <a:pt x="3113" y="15"/>
                    <a:pt x="3072" y="45"/>
                  </a:cubicBezTo>
                  <a:cubicBezTo>
                    <a:pt x="3015" y="87"/>
                    <a:pt x="2987" y="148"/>
                    <a:pt x="2982" y="214"/>
                  </a:cubicBezTo>
                  <a:lnTo>
                    <a:pt x="0" y="2105"/>
                  </a:lnTo>
                  <a:lnTo>
                    <a:pt x="842" y="3243"/>
                  </a:lnTo>
                  <a:lnTo>
                    <a:pt x="3523" y="943"/>
                  </a:lnTo>
                  <a:cubicBezTo>
                    <a:pt x="3541" y="947"/>
                    <a:pt x="3558" y="949"/>
                    <a:pt x="3576" y="949"/>
                  </a:cubicBezTo>
                  <a:cubicBezTo>
                    <a:pt x="3621" y="949"/>
                    <a:pt x="3666" y="936"/>
                    <a:pt x="3707" y="906"/>
                  </a:cubicBezTo>
                  <a:cubicBezTo>
                    <a:pt x="3810" y="830"/>
                    <a:pt x="3834" y="685"/>
                    <a:pt x="3758" y="581"/>
                  </a:cubicBezTo>
                  <a:lnTo>
                    <a:pt x="3396" y="97"/>
                  </a:lnTo>
                  <a:cubicBezTo>
                    <a:pt x="3351" y="34"/>
                    <a:pt x="3280" y="1"/>
                    <a:pt x="3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0"/>
            <p:cNvSpPr/>
            <p:nvPr/>
          </p:nvSpPr>
          <p:spPr>
            <a:xfrm>
              <a:off x="7654433" y="375455"/>
              <a:ext cx="231665" cy="173598"/>
            </a:xfrm>
            <a:custGeom>
              <a:rect b="b" l="l" r="r" t="t"/>
              <a:pathLst>
                <a:path extrusionOk="0" h="5157" w="6882">
                  <a:moveTo>
                    <a:pt x="6787" y="1"/>
                  </a:moveTo>
                  <a:lnTo>
                    <a:pt x="0" y="5024"/>
                  </a:lnTo>
                  <a:lnTo>
                    <a:pt x="99" y="5156"/>
                  </a:lnTo>
                  <a:lnTo>
                    <a:pt x="6882" y="133"/>
                  </a:lnTo>
                  <a:lnTo>
                    <a:pt x="6787"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0"/>
            <p:cNvSpPr/>
            <p:nvPr/>
          </p:nvSpPr>
          <p:spPr>
            <a:xfrm>
              <a:off x="6731612" y="1118552"/>
              <a:ext cx="112769" cy="140878"/>
            </a:xfrm>
            <a:custGeom>
              <a:rect b="b" l="l" r="r" t="t"/>
              <a:pathLst>
                <a:path extrusionOk="0" h="4185" w="3350">
                  <a:moveTo>
                    <a:pt x="489" y="1"/>
                  </a:moveTo>
                  <a:cubicBezTo>
                    <a:pt x="465" y="1"/>
                    <a:pt x="441" y="8"/>
                    <a:pt x="420" y="24"/>
                  </a:cubicBezTo>
                  <a:lnTo>
                    <a:pt x="67" y="287"/>
                  </a:lnTo>
                  <a:cubicBezTo>
                    <a:pt x="15" y="325"/>
                    <a:pt x="1" y="395"/>
                    <a:pt x="39" y="447"/>
                  </a:cubicBezTo>
                  <a:lnTo>
                    <a:pt x="2771" y="4140"/>
                  </a:lnTo>
                  <a:cubicBezTo>
                    <a:pt x="2794" y="4168"/>
                    <a:pt x="2829" y="4185"/>
                    <a:pt x="2865" y="4185"/>
                  </a:cubicBezTo>
                  <a:cubicBezTo>
                    <a:pt x="2888" y="4185"/>
                    <a:pt x="2911" y="4178"/>
                    <a:pt x="2931" y="4163"/>
                  </a:cubicBezTo>
                  <a:lnTo>
                    <a:pt x="3289" y="3900"/>
                  </a:lnTo>
                  <a:cubicBezTo>
                    <a:pt x="3341" y="3862"/>
                    <a:pt x="3350" y="3787"/>
                    <a:pt x="3312" y="3735"/>
                  </a:cubicBezTo>
                  <a:lnTo>
                    <a:pt x="584" y="47"/>
                  </a:lnTo>
                  <a:cubicBezTo>
                    <a:pt x="559" y="17"/>
                    <a:pt x="524" y="1"/>
                    <a:pt x="4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0"/>
            <p:cNvSpPr/>
            <p:nvPr/>
          </p:nvSpPr>
          <p:spPr>
            <a:xfrm>
              <a:off x="7271557" y="617117"/>
              <a:ext cx="265092" cy="236412"/>
            </a:xfrm>
            <a:custGeom>
              <a:rect b="b" l="l" r="r" t="t"/>
              <a:pathLst>
                <a:path extrusionOk="0" h="7023" w="7875">
                  <a:moveTo>
                    <a:pt x="5733" y="0"/>
                  </a:moveTo>
                  <a:cubicBezTo>
                    <a:pt x="5599" y="0"/>
                    <a:pt x="5464" y="41"/>
                    <a:pt x="5349" y="127"/>
                  </a:cubicBezTo>
                  <a:lnTo>
                    <a:pt x="1" y="4083"/>
                  </a:lnTo>
                  <a:lnTo>
                    <a:pt x="2178" y="7022"/>
                  </a:lnTo>
                  <a:lnTo>
                    <a:pt x="7526" y="3067"/>
                  </a:lnTo>
                  <a:cubicBezTo>
                    <a:pt x="7813" y="2855"/>
                    <a:pt x="7874" y="2450"/>
                    <a:pt x="7663" y="2163"/>
                  </a:cubicBezTo>
                  <a:lnTo>
                    <a:pt x="6252" y="258"/>
                  </a:lnTo>
                  <a:cubicBezTo>
                    <a:pt x="6125" y="90"/>
                    <a:pt x="5930" y="0"/>
                    <a:pt x="5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0"/>
            <p:cNvSpPr/>
            <p:nvPr/>
          </p:nvSpPr>
          <p:spPr>
            <a:xfrm>
              <a:off x="7242439" y="754056"/>
              <a:ext cx="103108" cy="121151"/>
            </a:xfrm>
            <a:custGeom>
              <a:rect b="b" l="l" r="r" t="t"/>
              <a:pathLst>
                <a:path extrusionOk="0" h="3599" w="3063">
                  <a:moveTo>
                    <a:pt x="889" y="0"/>
                  </a:moveTo>
                  <a:lnTo>
                    <a:pt x="0" y="654"/>
                  </a:lnTo>
                  <a:lnTo>
                    <a:pt x="2178" y="3599"/>
                  </a:lnTo>
                  <a:lnTo>
                    <a:pt x="3062" y="2940"/>
                  </a:lnTo>
                  <a:lnTo>
                    <a:pt x="889" y="0"/>
                  </a:ln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0"/>
            <p:cNvSpPr/>
            <p:nvPr/>
          </p:nvSpPr>
          <p:spPr>
            <a:xfrm>
              <a:off x="7327302" y="744866"/>
              <a:ext cx="25516" cy="25516"/>
            </a:xfrm>
            <a:custGeom>
              <a:rect b="b" l="l" r="r" t="t"/>
              <a:pathLst>
                <a:path extrusionOk="0" h="758" w="758">
                  <a:moveTo>
                    <a:pt x="376" y="1"/>
                  </a:moveTo>
                  <a:cubicBezTo>
                    <a:pt x="170" y="1"/>
                    <a:pt x="0" y="170"/>
                    <a:pt x="0" y="382"/>
                  </a:cubicBezTo>
                  <a:cubicBezTo>
                    <a:pt x="0" y="589"/>
                    <a:pt x="170" y="758"/>
                    <a:pt x="376" y="758"/>
                  </a:cubicBezTo>
                  <a:cubicBezTo>
                    <a:pt x="588" y="758"/>
                    <a:pt x="757" y="589"/>
                    <a:pt x="757" y="382"/>
                  </a:cubicBezTo>
                  <a:cubicBezTo>
                    <a:pt x="757" y="170"/>
                    <a:pt x="588"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0"/>
            <p:cNvSpPr/>
            <p:nvPr/>
          </p:nvSpPr>
          <p:spPr>
            <a:xfrm>
              <a:off x="7452054" y="654785"/>
              <a:ext cx="20298" cy="20433"/>
            </a:xfrm>
            <a:custGeom>
              <a:rect b="b" l="l" r="r" t="t"/>
              <a:pathLst>
                <a:path extrusionOk="0" h="607" w="603">
                  <a:moveTo>
                    <a:pt x="302" y="0"/>
                  </a:moveTo>
                  <a:cubicBezTo>
                    <a:pt x="137" y="0"/>
                    <a:pt x="1" y="137"/>
                    <a:pt x="1" y="306"/>
                  </a:cubicBezTo>
                  <a:cubicBezTo>
                    <a:pt x="1" y="471"/>
                    <a:pt x="137" y="607"/>
                    <a:pt x="302" y="607"/>
                  </a:cubicBezTo>
                  <a:cubicBezTo>
                    <a:pt x="471" y="607"/>
                    <a:pt x="603" y="471"/>
                    <a:pt x="603" y="306"/>
                  </a:cubicBezTo>
                  <a:cubicBezTo>
                    <a:pt x="603" y="137"/>
                    <a:pt x="471" y="0"/>
                    <a:pt x="3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0"/>
            <p:cNvSpPr/>
            <p:nvPr/>
          </p:nvSpPr>
          <p:spPr>
            <a:xfrm>
              <a:off x="7412468" y="702283"/>
              <a:ext cx="12724" cy="12691"/>
            </a:xfrm>
            <a:custGeom>
              <a:rect b="b" l="l" r="r" t="t"/>
              <a:pathLst>
                <a:path extrusionOk="0" h="377" w="378">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0"/>
            <p:cNvSpPr/>
            <p:nvPr/>
          </p:nvSpPr>
          <p:spPr>
            <a:xfrm>
              <a:off x="7474373" y="710497"/>
              <a:ext cx="12859" cy="12724"/>
            </a:xfrm>
            <a:custGeom>
              <a:rect b="b" l="l" r="r" t="t"/>
              <a:pathLst>
                <a:path extrusionOk="0" h="378" w="382">
                  <a:moveTo>
                    <a:pt x="189" y="1"/>
                  </a:moveTo>
                  <a:cubicBezTo>
                    <a:pt x="86" y="1"/>
                    <a:pt x="1" y="86"/>
                    <a:pt x="1" y="189"/>
                  </a:cubicBezTo>
                  <a:cubicBezTo>
                    <a:pt x="1" y="293"/>
                    <a:pt x="86" y="377"/>
                    <a:pt x="189" y="377"/>
                  </a:cubicBezTo>
                  <a:cubicBezTo>
                    <a:pt x="297" y="377"/>
                    <a:pt x="382" y="293"/>
                    <a:pt x="382" y="189"/>
                  </a:cubicBezTo>
                  <a:cubicBezTo>
                    <a:pt x="382" y="86"/>
                    <a:pt x="297" y="1"/>
                    <a:pt x="1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0"/>
            <p:cNvSpPr/>
            <p:nvPr/>
          </p:nvSpPr>
          <p:spPr>
            <a:xfrm>
              <a:off x="7396343" y="761192"/>
              <a:ext cx="12691" cy="12859"/>
            </a:xfrm>
            <a:custGeom>
              <a:rect b="b" l="l" r="r" t="t"/>
              <a:pathLst>
                <a:path extrusionOk="0" h="382" w="377">
                  <a:moveTo>
                    <a:pt x="188" y="0"/>
                  </a:moveTo>
                  <a:cubicBezTo>
                    <a:pt x="85" y="0"/>
                    <a:pt x="0" y="85"/>
                    <a:pt x="0" y="188"/>
                  </a:cubicBezTo>
                  <a:cubicBezTo>
                    <a:pt x="0" y="296"/>
                    <a:pt x="85" y="381"/>
                    <a:pt x="188" y="381"/>
                  </a:cubicBezTo>
                  <a:cubicBezTo>
                    <a:pt x="292" y="381"/>
                    <a:pt x="376" y="296"/>
                    <a:pt x="376" y="188"/>
                  </a:cubicBezTo>
                  <a:cubicBezTo>
                    <a:pt x="376" y="85"/>
                    <a:pt x="292" y="0"/>
                    <a:pt x="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0"/>
            <p:cNvSpPr/>
            <p:nvPr/>
          </p:nvSpPr>
          <p:spPr>
            <a:xfrm>
              <a:off x="6996838" y="863559"/>
              <a:ext cx="172621" cy="216383"/>
            </a:xfrm>
            <a:custGeom>
              <a:rect b="b" l="l" r="r" t="t"/>
              <a:pathLst>
                <a:path extrusionOk="0" h="6428" w="5128">
                  <a:moveTo>
                    <a:pt x="719" y="1"/>
                  </a:moveTo>
                  <a:cubicBezTo>
                    <a:pt x="649" y="1"/>
                    <a:pt x="579" y="23"/>
                    <a:pt x="518" y="68"/>
                  </a:cubicBezTo>
                  <a:lnTo>
                    <a:pt x="1" y="449"/>
                  </a:lnTo>
                  <a:lnTo>
                    <a:pt x="4427" y="6428"/>
                  </a:lnTo>
                  <a:lnTo>
                    <a:pt x="4944" y="6047"/>
                  </a:lnTo>
                  <a:cubicBezTo>
                    <a:pt x="5095" y="5938"/>
                    <a:pt x="5128" y="5727"/>
                    <a:pt x="5015" y="5576"/>
                  </a:cubicBezTo>
                  <a:lnTo>
                    <a:pt x="988" y="139"/>
                  </a:lnTo>
                  <a:cubicBezTo>
                    <a:pt x="924" y="49"/>
                    <a:pt x="822" y="1"/>
                    <a:pt x="71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0"/>
            <p:cNvSpPr/>
            <p:nvPr/>
          </p:nvSpPr>
          <p:spPr>
            <a:xfrm>
              <a:off x="7031207" y="946335"/>
              <a:ext cx="77121" cy="63790"/>
            </a:xfrm>
            <a:custGeom>
              <a:rect b="b" l="l" r="r" t="t"/>
              <a:pathLst>
                <a:path extrusionOk="0" h="1895" w="2291">
                  <a:moveTo>
                    <a:pt x="988" y="1"/>
                  </a:moveTo>
                  <a:cubicBezTo>
                    <a:pt x="716" y="1"/>
                    <a:pt x="447" y="27"/>
                    <a:pt x="447" y="27"/>
                  </a:cubicBezTo>
                  <a:lnTo>
                    <a:pt x="0" y="709"/>
                  </a:lnTo>
                  <a:cubicBezTo>
                    <a:pt x="0" y="709"/>
                    <a:pt x="348" y="1240"/>
                    <a:pt x="522" y="1438"/>
                  </a:cubicBezTo>
                  <a:cubicBezTo>
                    <a:pt x="645" y="1579"/>
                    <a:pt x="1129" y="1885"/>
                    <a:pt x="1360" y="1894"/>
                  </a:cubicBezTo>
                  <a:cubicBezTo>
                    <a:pt x="1797" y="1852"/>
                    <a:pt x="2291" y="1217"/>
                    <a:pt x="2188" y="1132"/>
                  </a:cubicBezTo>
                  <a:cubicBezTo>
                    <a:pt x="1571" y="855"/>
                    <a:pt x="1233" y="455"/>
                    <a:pt x="1233" y="455"/>
                  </a:cubicBezTo>
                  <a:lnTo>
                    <a:pt x="1233" y="455"/>
                  </a:lnTo>
                  <a:cubicBezTo>
                    <a:pt x="1385" y="544"/>
                    <a:pt x="1548" y="580"/>
                    <a:pt x="1686" y="580"/>
                  </a:cubicBezTo>
                  <a:cubicBezTo>
                    <a:pt x="1856" y="580"/>
                    <a:pt x="1989" y="526"/>
                    <a:pt x="2023" y="446"/>
                  </a:cubicBezTo>
                  <a:cubicBezTo>
                    <a:pt x="2061" y="361"/>
                    <a:pt x="1698" y="257"/>
                    <a:pt x="1520" y="88"/>
                  </a:cubicBezTo>
                  <a:cubicBezTo>
                    <a:pt x="1446" y="19"/>
                    <a:pt x="1216"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0"/>
            <p:cNvSpPr/>
            <p:nvPr/>
          </p:nvSpPr>
          <p:spPr>
            <a:xfrm>
              <a:off x="6936818" y="789839"/>
              <a:ext cx="109470" cy="180364"/>
            </a:xfrm>
            <a:custGeom>
              <a:rect b="b" l="l" r="r" t="t"/>
              <a:pathLst>
                <a:path extrusionOk="0" h="5358" w="3252">
                  <a:moveTo>
                    <a:pt x="1" y="0"/>
                  </a:moveTo>
                  <a:cubicBezTo>
                    <a:pt x="1" y="1576"/>
                    <a:pt x="2804" y="5358"/>
                    <a:pt x="2804" y="5358"/>
                  </a:cubicBezTo>
                  <a:lnTo>
                    <a:pt x="3251" y="4676"/>
                  </a:lnTo>
                  <a:cubicBezTo>
                    <a:pt x="3251" y="4676"/>
                    <a:pt x="2292" y="814"/>
                    <a:pt x="2390" y="381"/>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0"/>
            <p:cNvSpPr/>
            <p:nvPr/>
          </p:nvSpPr>
          <p:spPr>
            <a:xfrm>
              <a:off x="7453334" y="706222"/>
              <a:ext cx="93615" cy="172790"/>
            </a:xfrm>
            <a:custGeom>
              <a:rect b="b" l="l" r="r" t="t"/>
              <a:pathLst>
                <a:path extrusionOk="0" h="5133" w="2781">
                  <a:moveTo>
                    <a:pt x="2103" y="1"/>
                  </a:moveTo>
                  <a:cubicBezTo>
                    <a:pt x="2103" y="1"/>
                    <a:pt x="127" y="2390"/>
                    <a:pt x="0" y="2470"/>
                  </a:cubicBezTo>
                  <a:lnTo>
                    <a:pt x="66" y="5133"/>
                  </a:lnTo>
                  <a:cubicBezTo>
                    <a:pt x="823" y="4888"/>
                    <a:pt x="2780" y="434"/>
                    <a:pt x="2780" y="434"/>
                  </a:cubicBezTo>
                  <a:lnTo>
                    <a:pt x="2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0"/>
            <p:cNvSpPr/>
            <p:nvPr/>
          </p:nvSpPr>
          <p:spPr>
            <a:xfrm>
              <a:off x="7522039" y="652362"/>
              <a:ext cx="45815" cy="68470"/>
            </a:xfrm>
            <a:custGeom>
              <a:rect b="b" l="l" r="r" t="t"/>
              <a:pathLst>
                <a:path extrusionOk="0" h="2034" w="1361">
                  <a:moveTo>
                    <a:pt x="576" y="0"/>
                  </a:moveTo>
                  <a:cubicBezTo>
                    <a:pt x="368" y="0"/>
                    <a:pt x="166" y="42"/>
                    <a:pt x="90" y="100"/>
                  </a:cubicBezTo>
                  <a:cubicBezTo>
                    <a:pt x="1" y="171"/>
                    <a:pt x="118" y="768"/>
                    <a:pt x="123" y="919"/>
                  </a:cubicBezTo>
                  <a:cubicBezTo>
                    <a:pt x="128" y="1051"/>
                    <a:pt x="62" y="1601"/>
                    <a:pt x="62" y="1601"/>
                  </a:cubicBezTo>
                  <a:lnTo>
                    <a:pt x="739" y="2034"/>
                  </a:lnTo>
                  <a:cubicBezTo>
                    <a:pt x="739" y="2034"/>
                    <a:pt x="1247" y="1385"/>
                    <a:pt x="1322" y="1022"/>
                  </a:cubicBezTo>
                  <a:cubicBezTo>
                    <a:pt x="1360" y="862"/>
                    <a:pt x="1294" y="496"/>
                    <a:pt x="1148" y="209"/>
                  </a:cubicBezTo>
                  <a:cubicBezTo>
                    <a:pt x="1072" y="57"/>
                    <a:pt x="819" y="0"/>
                    <a:pt x="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70"/>
            <p:cNvSpPr/>
            <p:nvPr/>
          </p:nvSpPr>
          <p:spPr>
            <a:xfrm>
              <a:off x="7546915" y="671886"/>
              <a:ext cx="24877" cy="48945"/>
            </a:xfrm>
            <a:custGeom>
              <a:rect b="b" l="l" r="r" t="t"/>
              <a:pathLst>
                <a:path extrusionOk="0" h="1454" w="739">
                  <a:moveTo>
                    <a:pt x="372" y="0"/>
                  </a:moveTo>
                  <a:lnTo>
                    <a:pt x="0" y="1454"/>
                  </a:lnTo>
                  <a:cubicBezTo>
                    <a:pt x="0" y="1454"/>
                    <a:pt x="739" y="616"/>
                    <a:pt x="725" y="409"/>
                  </a:cubicBezTo>
                  <a:cubicBezTo>
                    <a:pt x="715" y="268"/>
                    <a:pt x="372"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3" name="Google Shape;3043;p70"/>
          <p:cNvSpPr/>
          <p:nvPr/>
        </p:nvSpPr>
        <p:spPr>
          <a:xfrm>
            <a:off x="5773739" y="-263805"/>
            <a:ext cx="40549" cy="40598"/>
          </a:xfrm>
          <a:custGeom>
            <a:rect b="b" l="l" r="r" t="t"/>
            <a:pathLst>
              <a:path extrusionOk="0" h="825" w="824">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0"/>
          <p:cNvSpPr/>
          <p:nvPr/>
        </p:nvSpPr>
        <p:spPr>
          <a:xfrm>
            <a:off x="88433" y="580111"/>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0"/>
          <p:cNvSpPr/>
          <p:nvPr/>
        </p:nvSpPr>
        <p:spPr>
          <a:xfrm>
            <a:off x="2797500" y="588919"/>
            <a:ext cx="23621" cy="23621"/>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0"/>
          <p:cNvSpPr/>
          <p:nvPr/>
        </p:nvSpPr>
        <p:spPr>
          <a:xfrm>
            <a:off x="3361896" y="-151510"/>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0"/>
          <p:cNvSpPr/>
          <p:nvPr/>
        </p:nvSpPr>
        <p:spPr>
          <a:xfrm>
            <a:off x="888132" y="648167"/>
            <a:ext cx="23670" cy="23621"/>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0"/>
          <p:cNvSpPr/>
          <p:nvPr/>
        </p:nvSpPr>
        <p:spPr>
          <a:xfrm>
            <a:off x="5901732" y="-172128"/>
            <a:ext cx="23424" cy="23670"/>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2" name="Shape 3052"/>
        <p:cNvGrpSpPr/>
        <p:nvPr/>
      </p:nvGrpSpPr>
      <p:grpSpPr>
        <a:xfrm>
          <a:off x="0" y="0"/>
          <a:ext cx="0" cy="0"/>
          <a:chOff x="0" y="0"/>
          <a:chExt cx="0" cy="0"/>
        </a:xfrm>
      </p:grpSpPr>
      <p:sp>
        <p:nvSpPr>
          <p:cNvPr id="3053" name="Google Shape;3053;p71"/>
          <p:cNvSpPr/>
          <p:nvPr/>
        </p:nvSpPr>
        <p:spPr>
          <a:xfrm rot="-2699888">
            <a:off x="3539018" y="1740264"/>
            <a:ext cx="8345545" cy="4900412"/>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1"/>
          <p:cNvSpPr txBox="1"/>
          <p:nvPr>
            <p:ph type="title"/>
          </p:nvPr>
        </p:nvSpPr>
        <p:spPr>
          <a:xfrm>
            <a:off x="720059" y="445025"/>
            <a:ext cx="38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uccess </a:t>
            </a:r>
            <a:r>
              <a:rPr b="0" lang="en">
                <a:latin typeface="Montserrat Medium"/>
                <a:ea typeface="Montserrat Medium"/>
                <a:cs typeface="Montserrat Medium"/>
                <a:sym typeface="Montserrat Medium"/>
              </a:rPr>
              <a:t>rate</a:t>
            </a:r>
            <a:endParaRPr b="0">
              <a:latin typeface="Montserrat Medium"/>
              <a:ea typeface="Montserrat Medium"/>
              <a:cs typeface="Montserrat Medium"/>
              <a:sym typeface="Montserrat Medium"/>
            </a:endParaRPr>
          </a:p>
        </p:txBody>
      </p:sp>
      <p:sp>
        <p:nvSpPr>
          <p:cNvPr id="3055" name="Google Shape;3055;p71"/>
          <p:cNvSpPr txBox="1"/>
          <p:nvPr>
            <p:ph idx="2" type="title"/>
          </p:nvPr>
        </p:nvSpPr>
        <p:spPr>
          <a:xfrm>
            <a:off x="720070" y="1588297"/>
            <a:ext cx="38520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50,000</a:t>
            </a:r>
            <a:endParaRPr/>
          </a:p>
        </p:txBody>
      </p:sp>
      <p:sp>
        <p:nvSpPr>
          <p:cNvPr id="3056" name="Google Shape;3056;p71"/>
          <p:cNvSpPr txBox="1"/>
          <p:nvPr>
            <p:ph idx="1" type="subTitle"/>
          </p:nvPr>
        </p:nvSpPr>
        <p:spPr>
          <a:xfrm flipH="1">
            <a:off x="720000" y="2280832"/>
            <a:ext cx="3852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number of total visitors we had last month</a:t>
            </a:r>
            <a:endParaRPr/>
          </a:p>
        </p:txBody>
      </p:sp>
      <p:sp>
        <p:nvSpPr>
          <p:cNvPr id="3057" name="Google Shape;3057;p71"/>
          <p:cNvSpPr txBox="1"/>
          <p:nvPr>
            <p:ph idx="3" type="title"/>
          </p:nvPr>
        </p:nvSpPr>
        <p:spPr>
          <a:xfrm>
            <a:off x="715100" y="3292267"/>
            <a:ext cx="38520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20,000</a:t>
            </a:r>
            <a:endParaRPr/>
          </a:p>
        </p:txBody>
      </p:sp>
      <p:sp>
        <p:nvSpPr>
          <p:cNvPr id="3058" name="Google Shape;3058;p71"/>
          <p:cNvSpPr txBox="1"/>
          <p:nvPr>
            <p:ph idx="4" type="subTitle"/>
          </p:nvPr>
        </p:nvSpPr>
        <p:spPr>
          <a:xfrm flipH="1">
            <a:off x="714951" y="3982871"/>
            <a:ext cx="3852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number of patients and visitors we had last month</a:t>
            </a:r>
            <a:endParaRPr/>
          </a:p>
        </p:txBody>
      </p:sp>
      <p:grpSp>
        <p:nvGrpSpPr>
          <p:cNvPr id="3059" name="Google Shape;3059;p71"/>
          <p:cNvGrpSpPr/>
          <p:nvPr/>
        </p:nvGrpSpPr>
        <p:grpSpPr>
          <a:xfrm>
            <a:off x="6391740" y="1941311"/>
            <a:ext cx="3015204" cy="4779183"/>
            <a:chOff x="7798508" y="390940"/>
            <a:chExt cx="849976" cy="1347235"/>
          </a:xfrm>
        </p:grpSpPr>
        <p:sp>
          <p:nvSpPr>
            <p:cNvPr id="3060" name="Google Shape;3060;p71"/>
            <p:cNvSpPr/>
            <p:nvPr/>
          </p:nvSpPr>
          <p:spPr>
            <a:xfrm>
              <a:off x="7798508" y="601363"/>
              <a:ext cx="111356" cy="68571"/>
            </a:xfrm>
            <a:custGeom>
              <a:rect b="b" l="l" r="r" t="t"/>
              <a:pathLst>
                <a:path extrusionOk="0" h="2037" w="3308">
                  <a:moveTo>
                    <a:pt x="2243" y="0"/>
                  </a:moveTo>
                  <a:cubicBezTo>
                    <a:pt x="2181" y="0"/>
                    <a:pt x="2104" y="165"/>
                    <a:pt x="2319" y="439"/>
                  </a:cubicBezTo>
                  <a:cubicBezTo>
                    <a:pt x="2507" y="689"/>
                    <a:pt x="2536" y="900"/>
                    <a:pt x="2517" y="1018"/>
                  </a:cubicBezTo>
                  <a:cubicBezTo>
                    <a:pt x="2503" y="1093"/>
                    <a:pt x="2239" y="1277"/>
                    <a:pt x="2075" y="1286"/>
                  </a:cubicBezTo>
                  <a:cubicBezTo>
                    <a:pt x="2035" y="1290"/>
                    <a:pt x="1975" y="1292"/>
                    <a:pt x="1904" y="1292"/>
                  </a:cubicBezTo>
                  <a:cubicBezTo>
                    <a:pt x="1653" y="1292"/>
                    <a:pt x="1257" y="1269"/>
                    <a:pt x="1063" y="1244"/>
                  </a:cubicBezTo>
                  <a:cubicBezTo>
                    <a:pt x="663" y="1186"/>
                    <a:pt x="320" y="1117"/>
                    <a:pt x="182" y="1117"/>
                  </a:cubicBezTo>
                  <a:cubicBezTo>
                    <a:pt x="163" y="1117"/>
                    <a:pt x="148" y="1119"/>
                    <a:pt x="137" y="1122"/>
                  </a:cubicBezTo>
                  <a:cubicBezTo>
                    <a:pt x="94" y="1131"/>
                    <a:pt x="0" y="1197"/>
                    <a:pt x="0" y="1249"/>
                  </a:cubicBezTo>
                  <a:cubicBezTo>
                    <a:pt x="0" y="1333"/>
                    <a:pt x="1021" y="1747"/>
                    <a:pt x="1317" y="1869"/>
                  </a:cubicBezTo>
                  <a:cubicBezTo>
                    <a:pt x="1623" y="1968"/>
                    <a:pt x="2150" y="1987"/>
                    <a:pt x="2150" y="1987"/>
                  </a:cubicBezTo>
                  <a:cubicBezTo>
                    <a:pt x="2234" y="2022"/>
                    <a:pt x="2317" y="2036"/>
                    <a:pt x="2398" y="2036"/>
                  </a:cubicBezTo>
                  <a:cubicBezTo>
                    <a:pt x="2891" y="2036"/>
                    <a:pt x="3307" y="1488"/>
                    <a:pt x="3307" y="1488"/>
                  </a:cubicBezTo>
                  <a:cubicBezTo>
                    <a:pt x="3307" y="1488"/>
                    <a:pt x="3152" y="844"/>
                    <a:pt x="3039" y="684"/>
                  </a:cubicBezTo>
                  <a:cubicBezTo>
                    <a:pt x="2992" y="618"/>
                    <a:pt x="2606" y="228"/>
                    <a:pt x="2263" y="7"/>
                  </a:cubicBezTo>
                  <a:cubicBezTo>
                    <a:pt x="2257" y="2"/>
                    <a:pt x="2250" y="0"/>
                    <a:pt x="2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1"/>
            <p:cNvSpPr/>
            <p:nvPr/>
          </p:nvSpPr>
          <p:spPr>
            <a:xfrm>
              <a:off x="8157787" y="390940"/>
              <a:ext cx="168952" cy="138319"/>
            </a:xfrm>
            <a:custGeom>
              <a:rect b="b" l="l" r="r" t="t"/>
              <a:pathLst>
                <a:path extrusionOk="0" h="4109" w="5019">
                  <a:moveTo>
                    <a:pt x="1175" y="0"/>
                  </a:moveTo>
                  <a:cubicBezTo>
                    <a:pt x="837" y="0"/>
                    <a:pt x="573" y="92"/>
                    <a:pt x="461" y="326"/>
                  </a:cubicBezTo>
                  <a:cubicBezTo>
                    <a:pt x="0" y="1291"/>
                    <a:pt x="1199" y="2739"/>
                    <a:pt x="1199" y="2739"/>
                  </a:cubicBezTo>
                  <a:cubicBezTo>
                    <a:pt x="1199" y="2739"/>
                    <a:pt x="2705" y="4108"/>
                    <a:pt x="3606" y="4108"/>
                  </a:cubicBezTo>
                  <a:cubicBezTo>
                    <a:pt x="3695" y="4108"/>
                    <a:pt x="3777" y="4095"/>
                    <a:pt x="3852" y="4066"/>
                  </a:cubicBezTo>
                  <a:cubicBezTo>
                    <a:pt x="4690" y="3737"/>
                    <a:pt x="5019" y="2278"/>
                    <a:pt x="4892" y="2010"/>
                  </a:cubicBezTo>
                  <a:cubicBezTo>
                    <a:pt x="4751" y="1714"/>
                    <a:pt x="4318" y="1625"/>
                    <a:pt x="4318" y="1625"/>
                  </a:cubicBezTo>
                  <a:cubicBezTo>
                    <a:pt x="4318" y="1625"/>
                    <a:pt x="4440" y="1309"/>
                    <a:pt x="4186" y="1065"/>
                  </a:cubicBezTo>
                  <a:cubicBezTo>
                    <a:pt x="3994" y="880"/>
                    <a:pt x="2225"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1"/>
            <p:cNvSpPr/>
            <p:nvPr/>
          </p:nvSpPr>
          <p:spPr>
            <a:xfrm>
              <a:off x="8568804" y="933241"/>
              <a:ext cx="79679" cy="63285"/>
            </a:xfrm>
            <a:custGeom>
              <a:rect b="b" l="l" r="r" t="t"/>
              <a:pathLst>
                <a:path extrusionOk="0" h="1880" w="2367">
                  <a:moveTo>
                    <a:pt x="1096" y="1"/>
                  </a:moveTo>
                  <a:cubicBezTo>
                    <a:pt x="810" y="1"/>
                    <a:pt x="476" y="49"/>
                    <a:pt x="476" y="49"/>
                  </a:cubicBezTo>
                  <a:cubicBezTo>
                    <a:pt x="1" y="200"/>
                    <a:pt x="34" y="867"/>
                    <a:pt x="34" y="867"/>
                  </a:cubicBezTo>
                  <a:cubicBezTo>
                    <a:pt x="34" y="867"/>
                    <a:pt x="443" y="1352"/>
                    <a:pt x="641" y="1531"/>
                  </a:cubicBezTo>
                  <a:cubicBezTo>
                    <a:pt x="772" y="1649"/>
                    <a:pt x="1261" y="1880"/>
                    <a:pt x="1499" y="1880"/>
                  </a:cubicBezTo>
                  <a:cubicBezTo>
                    <a:pt x="1508" y="1880"/>
                    <a:pt x="1517" y="1879"/>
                    <a:pt x="1525" y="1879"/>
                  </a:cubicBezTo>
                  <a:cubicBezTo>
                    <a:pt x="1953" y="1785"/>
                    <a:pt x="2367" y="1093"/>
                    <a:pt x="2254" y="1023"/>
                  </a:cubicBezTo>
                  <a:cubicBezTo>
                    <a:pt x="1610" y="820"/>
                    <a:pt x="1224" y="468"/>
                    <a:pt x="1224" y="468"/>
                  </a:cubicBezTo>
                  <a:lnTo>
                    <a:pt x="1224" y="468"/>
                  </a:lnTo>
                  <a:cubicBezTo>
                    <a:pt x="1345" y="520"/>
                    <a:pt x="1469" y="542"/>
                    <a:pt x="1581" y="542"/>
                  </a:cubicBezTo>
                  <a:cubicBezTo>
                    <a:pt x="1801" y="542"/>
                    <a:pt x="1977" y="459"/>
                    <a:pt x="2005" y="359"/>
                  </a:cubicBezTo>
                  <a:cubicBezTo>
                    <a:pt x="2033" y="270"/>
                    <a:pt x="1666" y="214"/>
                    <a:pt x="1464" y="63"/>
                  </a:cubicBezTo>
                  <a:cubicBezTo>
                    <a:pt x="1401" y="16"/>
                    <a:pt x="1256" y="1"/>
                    <a:pt x="1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1"/>
            <p:cNvSpPr/>
            <p:nvPr/>
          </p:nvSpPr>
          <p:spPr>
            <a:xfrm>
              <a:off x="8042190" y="1701113"/>
              <a:ext cx="145388" cy="37062"/>
            </a:xfrm>
            <a:custGeom>
              <a:rect b="b" l="l" r="r" t="t"/>
              <a:pathLst>
                <a:path extrusionOk="0" h="1101" w="4319">
                  <a:moveTo>
                    <a:pt x="3310" y="0"/>
                  </a:moveTo>
                  <a:cubicBezTo>
                    <a:pt x="3185" y="0"/>
                    <a:pt x="3060" y="8"/>
                    <a:pt x="2950" y="27"/>
                  </a:cubicBezTo>
                  <a:lnTo>
                    <a:pt x="0" y="1062"/>
                  </a:lnTo>
                  <a:cubicBezTo>
                    <a:pt x="61" y="1096"/>
                    <a:pt x="2176" y="1101"/>
                    <a:pt x="3379" y="1101"/>
                  </a:cubicBezTo>
                  <a:cubicBezTo>
                    <a:pt x="3860" y="1101"/>
                    <a:pt x="4196" y="1100"/>
                    <a:pt x="4196" y="1100"/>
                  </a:cubicBezTo>
                  <a:cubicBezTo>
                    <a:pt x="4196" y="1100"/>
                    <a:pt x="4318" y="681"/>
                    <a:pt x="4088" y="70"/>
                  </a:cubicBezTo>
                  <a:cubicBezTo>
                    <a:pt x="4088" y="70"/>
                    <a:pt x="3695"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1"/>
            <p:cNvSpPr/>
            <p:nvPr/>
          </p:nvSpPr>
          <p:spPr>
            <a:xfrm>
              <a:off x="8300111" y="1701315"/>
              <a:ext cx="147071" cy="36827"/>
            </a:xfrm>
            <a:custGeom>
              <a:rect b="b" l="l" r="r" t="t"/>
              <a:pathLst>
                <a:path extrusionOk="0" h="1094" w="4369">
                  <a:moveTo>
                    <a:pt x="1121" y="0"/>
                  </a:moveTo>
                  <a:cubicBezTo>
                    <a:pt x="706" y="0"/>
                    <a:pt x="236" y="116"/>
                    <a:pt x="236" y="116"/>
                  </a:cubicBezTo>
                  <a:cubicBezTo>
                    <a:pt x="1" y="722"/>
                    <a:pt x="151" y="1075"/>
                    <a:pt x="151" y="1075"/>
                  </a:cubicBezTo>
                  <a:cubicBezTo>
                    <a:pt x="151" y="1075"/>
                    <a:pt x="1656" y="1093"/>
                    <a:pt x="2863" y="1093"/>
                  </a:cubicBezTo>
                  <a:cubicBezTo>
                    <a:pt x="3685" y="1093"/>
                    <a:pt x="4369" y="1085"/>
                    <a:pt x="4342" y="1056"/>
                  </a:cubicBezTo>
                  <a:lnTo>
                    <a:pt x="1393" y="21"/>
                  </a:lnTo>
                  <a:cubicBezTo>
                    <a:pt x="1309" y="7"/>
                    <a:pt x="1217" y="0"/>
                    <a:pt x="1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1"/>
            <p:cNvSpPr/>
            <p:nvPr/>
          </p:nvSpPr>
          <p:spPr>
            <a:xfrm>
              <a:off x="8061647" y="936708"/>
              <a:ext cx="374664" cy="769592"/>
            </a:xfrm>
            <a:custGeom>
              <a:rect b="b" l="l" r="r" t="t"/>
              <a:pathLst>
                <a:path extrusionOk="0" h="22862" w="11130">
                  <a:moveTo>
                    <a:pt x="7042" y="0"/>
                  </a:moveTo>
                  <a:cubicBezTo>
                    <a:pt x="4733" y="0"/>
                    <a:pt x="2357" y="859"/>
                    <a:pt x="2357" y="859"/>
                  </a:cubicBezTo>
                  <a:cubicBezTo>
                    <a:pt x="2357" y="859"/>
                    <a:pt x="1" y="6912"/>
                    <a:pt x="2372" y="22735"/>
                  </a:cubicBezTo>
                  <a:cubicBezTo>
                    <a:pt x="2372" y="22735"/>
                    <a:pt x="2660" y="22829"/>
                    <a:pt x="3042" y="22829"/>
                  </a:cubicBezTo>
                  <a:cubicBezTo>
                    <a:pt x="3188" y="22829"/>
                    <a:pt x="3347" y="22815"/>
                    <a:pt x="3510" y="22778"/>
                  </a:cubicBezTo>
                  <a:cubicBezTo>
                    <a:pt x="4582" y="9466"/>
                    <a:pt x="5631" y="3464"/>
                    <a:pt x="5631" y="3464"/>
                  </a:cubicBezTo>
                  <a:cubicBezTo>
                    <a:pt x="7085" y="12242"/>
                    <a:pt x="7320" y="22830"/>
                    <a:pt x="7320" y="22830"/>
                  </a:cubicBezTo>
                  <a:cubicBezTo>
                    <a:pt x="7459" y="22853"/>
                    <a:pt x="7594" y="22862"/>
                    <a:pt x="7720" y="22862"/>
                  </a:cubicBezTo>
                  <a:cubicBezTo>
                    <a:pt x="8181" y="22862"/>
                    <a:pt x="8518" y="22739"/>
                    <a:pt x="8477" y="22735"/>
                  </a:cubicBezTo>
                  <a:cubicBezTo>
                    <a:pt x="11130" y="6987"/>
                    <a:pt x="9389" y="412"/>
                    <a:pt x="9389" y="412"/>
                  </a:cubicBezTo>
                  <a:cubicBezTo>
                    <a:pt x="8691" y="111"/>
                    <a:pt x="7871" y="0"/>
                    <a:pt x="70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1"/>
            <p:cNvSpPr/>
            <p:nvPr/>
          </p:nvSpPr>
          <p:spPr>
            <a:xfrm>
              <a:off x="7870848" y="591063"/>
              <a:ext cx="713982" cy="664329"/>
            </a:xfrm>
            <a:custGeom>
              <a:rect b="b" l="l" r="r" t="t"/>
              <a:pathLst>
                <a:path extrusionOk="0" h="19735" w="21210">
                  <a:moveTo>
                    <a:pt x="11294" y="1"/>
                  </a:moveTo>
                  <a:cubicBezTo>
                    <a:pt x="9284" y="1"/>
                    <a:pt x="8188" y="313"/>
                    <a:pt x="7470" y="727"/>
                  </a:cubicBezTo>
                  <a:cubicBezTo>
                    <a:pt x="6697" y="1172"/>
                    <a:pt x="4715" y="5449"/>
                    <a:pt x="4207" y="5449"/>
                  </a:cubicBezTo>
                  <a:cubicBezTo>
                    <a:pt x="4205" y="5449"/>
                    <a:pt x="4203" y="5449"/>
                    <a:pt x="4201" y="5449"/>
                  </a:cubicBezTo>
                  <a:cubicBezTo>
                    <a:pt x="3773" y="5426"/>
                    <a:pt x="1186" y="1785"/>
                    <a:pt x="1186" y="1785"/>
                  </a:cubicBezTo>
                  <a:lnTo>
                    <a:pt x="1" y="2293"/>
                  </a:lnTo>
                  <a:cubicBezTo>
                    <a:pt x="1" y="2293"/>
                    <a:pt x="2950" y="8652"/>
                    <a:pt x="4088" y="8685"/>
                  </a:cubicBezTo>
                  <a:cubicBezTo>
                    <a:pt x="4092" y="8685"/>
                    <a:pt x="4095" y="8685"/>
                    <a:pt x="4099" y="8685"/>
                  </a:cubicBezTo>
                  <a:cubicBezTo>
                    <a:pt x="5078" y="8685"/>
                    <a:pt x="7329" y="5426"/>
                    <a:pt x="7329" y="5426"/>
                  </a:cubicBezTo>
                  <a:lnTo>
                    <a:pt x="7329" y="5426"/>
                  </a:lnTo>
                  <a:cubicBezTo>
                    <a:pt x="7080" y="10106"/>
                    <a:pt x="6765" y="19278"/>
                    <a:pt x="6765" y="19278"/>
                  </a:cubicBezTo>
                  <a:cubicBezTo>
                    <a:pt x="8192" y="19618"/>
                    <a:pt x="9647" y="19734"/>
                    <a:pt x="10966" y="19734"/>
                  </a:cubicBezTo>
                  <a:cubicBezTo>
                    <a:pt x="13766" y="19734"/>
                    <a:pt x="15951" y="19212"/>
                    <a:pt x="15951" y="19212"/>
                  </a:cubicBezTo>
                  <a:cubicBezTo>
                    <a:pt x="15998" y="16014"/>
                    <a:pt x="15537" y="6221"/>
                    <a:pt x="15537" y="6221"/>
                  </a:cubicBezTo>
                  <a:lnTo>
                    <a:pt x="15537" y="6221"/>
                  </a:lnTo>
                  <a:cubicBezTo>
                    <a:pt x="15537" y="6221"/>
                    <a:pt x="16511" y="8493"/>
                    <a:pt x="16788" y="8892"/>
                  </a:cubicBezTo>
                  <a:cubicBezTo>
                    <a:pt x="17282" y="9527"/>
                    <a:pt x="20768" y="11032"/>
                    <a:pt x="20768" y="11032"/>
                  </a:cubicBezTo>
                  <a:lnTo>
                    <a:pt x="21210" y="10214"/>
                  </a:lnTo>
                  <a:cubicBezTo>
                    <a:pt x="21210" y="10214"/>
                    <a:pt x="18731" y="8050"/>
                    <a:pt x="18261" y="7514"/>
                  </a:cubicBezTo>
                  <a:cubicBezTo>
                    <a:pt x="17922" y="7048"/>
                    <a:pt x="16694" y="1503"/>
                    <a:pt x="15744" y="722"/>
                  </a:cubicBezTo>
                  <a:cubicBezTo>
                    <a:pt x="15025" y="190"/>
                    <a:pt x="13054" y="40"/>
                    <a:pt x="11803" y="7"/>
                  </a:cubicBezTo>
                  <a:cubicBezTo>
                    <a:pt x="11627" y="3"/>
                    <a:pt x="11458" y="1"/>
                    <a:pt x="112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1"/>
            <p:cNvSpPr/>
            <p:nvPr/>
          </p:nvSpPr>
          <p:spPr>
            <a:xfrm>
              <a:off x="8249921" y="592375"/>
              <a:ext cx="62107" cy="166293"/>
            </a:xfrm>
            <a:custGeom>
              <a:rect b="b" l="l" r="r" t="t"/>
              <a:pathLst>
                <a:path extrusionOk="0" h="4940" w="1845">
                  <a:moveTo>
                    <a:pt x="880" y="1"/>
                  </a:moveTo>
                  <a:cubicBezTo>
                    <a:pt x="984" y="119"/>
                    <a:pt x="1115" y="260"/>
                    <a:pt x="1261" y="424"/>
                  </a:cubicBezTo>
                  <a:cubicBezTo>
                    <a:pt x="1402" y="575"/>
                    <a:pt x="1558" y="744"/>
                    <a:pt x="1727" y="932"/>
                  </a:cubicBezTo>
                  <a:lnTo>
                    <a:pt x="1694" y="932"/>
                  </a:lnTo>
                  <a:cubicBezTo>
                    <a:pt x="1666" y="937"/>
                    <a:pt x="1633" y="942"/>
                    <a:pt x="1605" y="942"/>
                  </a:cubicBezTo>
                  <a:cubicBezTo>
                    <a:pt x="1543" y="951"/>
                    <a:pt x="1482" y="956"/>
                    <a:pt x="1416" y="960"/>
                  </a:cubicBezTo>
                  <a:cubicBezTo>
                    <a:pt x="1275" y="975"/>
                    <a:pt x="1129" y="993"/>
                    <a:pt x="974" y="1008"/>
                  </a:cubicBezTo>
                  <a:cubicBezTo>
                    <a:pt x="1078" y="1186"/>
                    <a:pt x="1181" y="1379"/>
                    <a:pt x="1289" y="1572"/>
                  </a:cubicBezTo>
                  <a:cubicBezTo>
                    <a:pt x="1238" y="1708"/>
                    <a:pt x="1181" y="1849"/>
                    <a:pt x="1125" y="1991"/>
                  </a:cubicBezTo>
                  <a:cubicBezTo>
                    <a:pt x="631" y="3246"/>
                    <a:pt x="212" y="4347"/>
                    <a:pt x="1" y="4940"/>
                  </a:cubicBezTo>
                  <a:cubicBezTo>
                    <a:pt x="255" y="4361"/>
                    <a:pt x="701" y="3275"/>
                    <a:pt x="1195" y="2019"/>
                  </a:cubicBezTo>
                  <a:cubicBezTo>
                    <a:pt x="1256" y="1864"/>
                    <a:pt x="1313" y="1713"/>
                    <a:pt x="1374" y="1567"/>
                  </a:cubicBezTo>
                  <a:cubicBezTo>
                    <a:pt x="1275" y="1393"/>
                    <a:pt x="1181" y="1224"/>
                    <a:pt x="1087" y="1064"/>
                  </a:cubicBezTo>
                  <a:cubicBezTo>
                    <a:pt x="1355" y="1031"/>
                    <a:pt x="1609" y="1003"/>
                    <a:pt x="1844" y="975"/>
                  </a:cubicBezTo>
                  <a:cubicBezTo>
                    <a:pt x="1736" y="862"/>
                    <a:pt x="1633" y="758"/>
                    <a:pt x="1534" y="655"/>
                  </a:cubicBezTo>
                  <a:cubicBezTo>
                    <a:pt x="1445" y="565"/>
                    <a:pt x="1360" y="481"/>
                    <a:pt x="1285" y="405"/>
                  </a:cubicBezTo>
                  <a:cubicBezTo>
                    <a:pt x="1129" y="246"/>
                    <a:pt x="988" y="109"/>
                    <a:pt x="880"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1"/>
            <p:cNvSpPr/>
            <p:nvPr/>
          </p:nvSpPr>
          <p:spPr>
            <a:xfrm>
              <a:off x="8194815" y="592375"/>
              <a:ext cx="55139" cy="166293"/>
            </a:xfrm>
            <a:custGeom>
              <a:rect b="b" l="l" r="r" t="t"/>
              <a:pathLst>
                <a:path extrusionOk="0" h="4940" w="1638">
                  <a:moveTo>
                    <a:pt x="965" y="1"/>
                  </a:moveTo>
                  <a:cubicBezTo>
                    <a:pt x="857" y="109"/>
                    <a:pt x="720" y="246"/>
                    <a:pt x="560" y="401"/>
                  </a:cubicBezTo>
                  <a:cubicBezTo>
                    <a:pt x="485" y="481"/>
                    <a:pt x="401" y="565"/>
                    <a:pt x="316" y="655"/>
                  </a:cubicBezTo>
                  <a:cubicBezTo>
                    <a:pt x="212" y="754"/>
                    <a:pt x="109" y="862"/>
                    <a:pt x="1" y="975"/>
                  </a:cubicBezTo>
                  <a:cubicBezTo>
                    <a:pt x="236" y="1003"/>
                    <a:pt x="490" y="1031"/>
                    <a:pt x="758" y="1064"/>
                  </a:cubicBezTo>
                  <a:cubicBezTo>
                    <a:pt x="664" y="1224"/>
                    <a:pt x="570" y="1393"/>
                    <a:pt x="471" y="1567"/>
                  </a:cubicBezTo>
                  <a:cubicBezTo>
                    <a:pt x="518" y="1704"/>
                    <a:pt x="565" y="1849"/>
                    <a:pt x="612" y="1991"/>
                  </a:cubicBezTo>
                  <a:cubicBezTo>
                    <a:pt x="1036" y="3261"/>
                    <a:pt x="1421" y="4357"/>
                    <a:pt x="1638" y="4940"/>
                  </a:cubicBezTo>
                  <a:cubicBezTo>
                    <a:pt x="1464" y="4342"/>
                    <a:pt x="1111" y="3232"/>
                    <a:pt x="687" y="1967"/>
                  </a:cubicBezTo>
                  <a:cubicBezTo>
                    <a:pt x="640" y="1835"/>
                    <a:pt x="598" y="1704"/>
                    <a:pt x="556" y="1572"/>
                  </a:cubicBezTo>
                  <a:cubicBezTo>
                    <a:pt x="664" y="1379"/>
                    <a:pt x="767" y="1186"/>
                    <a:pt x="871" y="1008"/>
                  </a:cubicBezTo>
                  <a:cubicBezTo>
                    <a:pt x="716" y="989"/>
                    <a:pt x="570" y="975"/>
                    <a:pt x="429" y="960"/>
                  </a:cubicBezTo>
                  <a:cubicBezTo>
                    <a:pt x="363" y="956"/>
                    <a:pt x="302" y="951"/>
                    <a:pt x="241" y="942"/>
                  </a:cubicBezTo>
                  <a:cubicBezTo>
                    <a:pt x="212" y="942"/>
                    <a:pt x="179" y="937"/>
                    <a:pt x="151" y="932"/>
                  </a:cubicBezTo>
                  <a:lnTo>
                    <a:pt x="118" y="932"/>
                  </a:lnTo>
                  <a:cubicBezTo>
                    <a:pt x="288" y="744"/>
                    <a:pt x="448" y="575"/>
                    <a:pt x="584" y="424"/>
                  </a:cubicBezTo>
                  <a:cubicBezTo>
                    <a:pt x="734" y="260"/>
                    <a:pt x="861" y="119"/>
                    <a:pt x="965"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1"/>
            <p:cNvSpPr/>
            <p:nvPr/>
          </p:nvSpPr>
          <p:spPr>
            <a:xfrm>
              <a:off x="8248641" y="758634"/>
              <a:ext cx="2592" cy="496758"/>
            </a:xfrm>
            <a:custGeom>
              <a:rect b="b" l="l" r="r" t="t"/>
              <a:pathLst>
                <a:path extrusionOk="0" h="14757" w="77">
                  <a:moveTo>
                    <a:pt x="39" y="1"/>
                  </a:moveTo>
                  <a:cubicBezTo>
                    <a:pt x="20" y="1478"/>
                    <a:pt x="1" y="4225"/>
                    <a:pt x="1" y="7376"/>
                  </a:cubicBezTo>
                  <a:cubicBezTo>
                    <a:pt x="1" y="10532"/>
                    <a:pt x="20" y="13279"/>
                    <a:pt x="39" y="14756"/>
                  </a:cubicBezTo>
                  <a:cubicBezTo>
                    <a:pt x="62" y="13279"/>
                    <a:pt x="76" y="10532"/>
                    <a:pt x="76" y="7376"/>
                  </a:cubicBezTo>
                  <a:cubicBezTo>
                    <a:pt x="76" y="4225"/>
                    <a:pt x="62" y="1478"/>
                    <a:pt x="39"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1"/>
            <p:cNvSpPr/>
            <p:nvPr/>
          </p:nvSpPr>
          <p:spPr>
            <a:xfrm>
              <a:off x="8227266" y="530336"/>
              <a:ext cx="52312" cy="228333"/>
            </a:xfrm>
            <a:custGeom>
              <a:rect b="b" l="l" r="r" t="t"/>
              <a:pathLst>
                <a:path extrusionOk="0" h="6783" w="1554">
                  <a:moveTo>
                    <a:pt x="20" y="0"/>
                  </a:moveTo>
                  <a:lnTo>
                    <a:pt x="1" y="1844"/>
                  </a:lnTo>
                  <a:lnTo>
                    <a:pt x="674" y="6783"/>
                  </a:lnTo>
                  <a:lnTo>
                    <a:pt x="1553" y="1844"/>
                  </a:lnTo>
                  <a:lnTo>
                    <a:pt x="14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1"/>
            <p:cNvSpPr/>
            <p:nvPr/>
          </p:nvSpPr>
          <p:spPr>
            <a:xfrm>
              <a:off x="8232652" y="627384"/>
              <a:ext cx="40597" cy="131284"/>
            </a:xfrm>
            <a:custGeom>
              <a:rect b="b" l="l" r="r" t="t"/>
              <a:pathLst>
                <a:path extrusionOk="0" h="3900" w="1206">
                  <a:moveTo>
                    <a:pt x="1" y="0"/>
                  </a:moveTo>
                  <a:lnTo>
                    <a:pt x="514" y="3900"/>
                  </a:lnTo>
                  <a:lnTo>
                    <a:pt x="1205" y="0"/>
                  </a:lnTo>
                  <a:lnTo>
                    <a:pt x="1205" y="0"/>
                  </a:lnTo>
                  <a:cubicBezTo>
                    <a:pt x="1205" y="1"/>
                    <a:pt x="981" y="228"/>
                    <a:pt x="625" y="228"/>
                  </a:cubicBezTo>
                  <a:cubicBezTo>
                    <a:pt x="446" y="228"/>
                    <a:pt x="235" y="17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1"/>
            <p:cNvSpPr/>
            <p:nvPr/>
          </p:nvSpPr>
          <p:spPr>
            <a:xfrm>
              <a:off x="8192122" y="453989"/>
              <a:ext cx="119233" cy="112163"/>
            </a:xfrm>
            <a:custGeom>
              <a:rect b="b" l="l" r="r" t="t"/>
              <a:pathLst>
                <a:path extrusionOk="0" h="3332" w="3542">
                  <a:moveTo>
                    <a:pt x="118" y="1"/>
                  </a:moveTo>
                  <a:cubicBezTo>
                    <a:pt x="118" y="1"/>
                    <a:pt x="1" y="245"/>
                    <a:pt x="43" y="730"/>
                  </a:cubicBezTo>
                  <a:cubicBezTo>
                    <a:pt x="43" y="730"/>
                    <a:pt x="52" y="3331"/>
                    <a:pt x="1655" y="3331"/>
                  </a:cubicBezTo>
                  <a:cubicBezTo>
                    <a:pt x="1694" y="3331"/>
                    <a:pt x="1733" y="3330"/>
                    <a:pt x="1774" y="3326"/>
                  </a:cubicBezTo>
                  <a:cubicBezTo>
                    <a:pt x="3091" y="3223"/>
                    <a:pt x="3157" y="1624"/>
                    <a:pt x="3157" y="1624"/>
                  </a:cubicBezTo>
                  <a:cubicBezTo>
                    <a:pt x="3157" y="1624"/>
                    <a:pt x="3364" y="1600"/>
                    <a:pt x="3486" y="1167"/>
                  </a:cubicBezTo>
                  <a:cubicBezTo>
                    <a:pt x="3542" y="981"/>
                    <a:pt x="3454" y="791"/>
                    <a:pt x="3319" y="791"/>
                  </a:cubicBezTo>
                  <a:cubicBezTo>
                    <a:pt x="3259" y="791"/>
                    <a:pt x="3190" y="828"/>
                    <a:pt x="3119" y="918"/>
                  </a:cubicBezTo>
                  <a:cubicBezTo>
                    <a:pt x="3119" y="918"/>
                    <a:pt x="2973" y="918"/>
                    <a:pt x="2889" y="838"/>
                  </a:cubicBezTo>
                  <a:cubicBezTo>
                    <a:pt x="2889" y="838"/>
                    <a:pt x="2964" y="514"/>
                    <a:pt x="2884" y="217"/>
                  </a:cubicBezTo>
                  <a:cubicBezTo>
                    <a:pt x="2871" y="172"/>
                    <a:pt x="2811" y="154"/>
                    <a:pt x="2718" y="154"/>
                  </a:cubicBezTo>
                  <a:cubicBezTo>
                    <a:pt x="2414" y="154"/>
                    <a:pt x="1749" y="339"/>
                    <a:pt x="1136" y="339"/>
                  </a:cubicBezTo>
                  <a:cubicBezTo>
                    <a:pt x="737" y="339"/>
                    <a:pt x="359" y="261"/>
                    <a:pt x="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1"/>
            <p:cNvSpPr/>
            <p:nvPr/>
          </p:nvSpPr>
          <p:spPr>
            <a:xfrm>
              <a:off x="8224606" y="487719"/>
              <a:ext cx="10166" cy="19592"/>
            </a:xfrm>
            <a:custGeom>
              <a:rect b="b" l="l" r="r" t="t"/>
              <a:pathLst>
                <a:path extrusionOk="0" h="582" w="302">
                  <a:moveTo>
                    <a:pt x="301" y="1"/>
                  </a:moveTo>
                  <a:lnTo>
                    <a:pt x="301" y="1"/>
                  </a:lnTo>
                  <a:cubicBezTo>
                    <a:pt x="245" y="67"/>
                    <a:pt x="165" y="203"/>
                    <a:pt x="85" y="368"/>
                  </a:cubicBezTo>
                  <a:cubicBezTo>
                    <a:pt x="75" y="386"/>
                    <a:pt x="66" y="405"/>
                    <a:pt x="56" y="424"/>
                  </a:cubicBezTo>
                  <a:cubicBezTo>
                    <a:pt x="47" y="448"/>
                    <a:pt x="38" y="471"/>
                    <a:pt x="28" y="495"/>
                  </a:cubicBezTo>
                  <a:cubicBezTo>
                    <a:pt x="19" y="509"/>
                    <a:pt x="14" y="528"/>
                    <a:pt x="5" y="546"/>
                  </a:cubicBezTo>
                  <a:lnTo>
                    <a:pt x="0" y="551"/>
                  </a:lnTo>
                  <a:lnTo>
                    <a:pt x="9" y="551"/>
                  </a:lnTo>
                  <a:lnTo>
                    <a:pt x="24" y="556"/>
                  </a:lnTo>
                  <a:lnTo>
                    <a:pt x="52" y="561"/>
                  </a:lnTo>
                  <a:cubicBezTo>
                    <a:pt x="66" y="565"/>
                    <a:pt x="80" y="570"/>
                    <a:pt x="94" y="570"/>
                  </a:cubicBezTo>
                  <a:cubicBezTo>
                    <a:pt x="103" y="575"/>
                    <a:pt x="113" y="575"/>
                    <a:pt x="122" y="575"/>
                  </a:cubicBezTo>
                  <a:cubicBezTo>
                    <a:pt x="160" y="579"/>
                    <a:pt x="194" y="582"/>
                    <a:pt x="224" y="582"/>
                  </a:cubicBezTo>
                  <a:cubicBezTo>
                    <a:pt x="254" y="582"/>
                    <a:pt x="280" y="579"/>
                    <a:pt x="301" y="575"/>
                  </a:cubicBezTo>
                  <a:cubicBezTo>
                    <a:pt x="259" y="561"/>
                    <a:pt x="202" y="542"/>
                    <a:pt x="136" y="523"/>
                  </a:cubicBezTo>
                  <a:cubicBezTo>
                    <a:pt x="89" y="509"/>
                    <a:pt x="94" y="509"/>
                    <a:pt x="99" y="504"/>
                  </a:cubicBezTo>
                  <a:cubicBezTo>
                    <a:pt x="99" y="504"/>
                    <a:pt x="103" y="495"/>
                    <a:pt x="108" y="485"/>
                  </a:cubicBezTo>
                  <a:lnTo>
                    <a:pt x="127" y="457"/>
                  </a:lnTo>
                  <a:cubicBezTo>
                    <a:pt x="136" y="438"/>
                    <a:pt x="146" y="415"/>
                    <a:pt x="155" y="396"/>
                  </a:cubicBezTo>
                  <a:cubicBezTo>
                    <a:pt x="230" y="236"/>
                    <a:pt x="282" y="85"/>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1"/>
            <p:cNvSpPr/>
            <p:nvPr/>
          </p:nvSpPr>
          <p:spPr>
            <a:xfrm>
              <a:off x="8254667" y="486305"/>
              <a:ext cx="14307" cy="14138"/>
            </a:xfrm>
            <a:custGeom>
              <a:rect b="b" l="l" r="r" t="t"/>
              <a:pathLst>
                <a:path extrusionOk="0" h="420" w="425">
                  <a:moveTo>
                    <a:pt x="212" y="0"/>
                  </a:moveTo>
                  <a:cubicBezTo>
                    <a:pt x="95" y="0"/>
                    <a:pt x="1" y="95"/>
                    <a:pt x="1" y="207"/>
                  </a:cubicBezTo>
                  <a:cubicBezTo>
                    <a:pt x="1" y="325"/>
                    <a:pt x="95" y="419"/>
                    <a:pt x="212" y="419"/>
                  </a:cubicBezTo>
                  <a:cubicBezTo>
                    <a:pt x="330" y="419"/>
                    <a:pt x="424" y="325"/>
                    <a:pt x="424" y="207"/>
                  </a:cubicBezTo>
                  <a:cubicBezTo>
                    <a:pt x="424" y="95"/>
                    <a:pt x="330"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1"/>
            <p:cNvSpPr/>
            <p:nvPr/>
          </p:nvSpPr>
          <p:spPr>
            <a:xfrm>
              <a:off x="8256249" y="489638"/>
              <a:ext cx="7944" cy="7944"/>
            </a:xfrm>
            <a:custGeom>
              <a:rect b="b" l="l" r="r" t="t"/>
              <a:pathLst>
                <a:path extrusionOk="0" h="236" w="236">
                  <a:moveTo>
                    <a:pt x="118" y="0"/>
                  </a:moveTo>
                  <a:cubicBezTo>
                    <a:pt x="52" y="0"/>
                    <a:pt x="1" y="52"/>
                    <a:pt x="1" y="118"/>
                  </a:cubicBezTo>
                  <a:cubicBezTo>
                    <a:pt x="1" y="184"/>
                    <a:pt x="52" y="235"/>
                    <a:pt x="118" y="235"/>
                  </a:cubicBezTo>
                  <a:cubicBezTo>
                    <a:pt x="184" y="235"/>
                    <a:pt x="236" y="184"/>
                    <a:pt x="236" y="118"/>
                  </a:cubicBezTo>
                  <a:cubicBezTo>
                    <a:pt x="236" y="52"/>
                    <a:pt x="184" y="0"/>
                    <a:pt x="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1"/>
            <p:cNvSpPr/>
            <p:nvPr/>
          </p:nvSpPr>
          <p:spPr>
            <a:xfrm>
              <a:off x="8205890" y="486305"/>
              <a:ext cx="14307" cy="14138"/>
            </a:xfrm>
            <a:custGeom>
              <a:rect b="b" l="l" r="r" t="t"/>
              <a:pathLst>
                <a:path extrusionOk="0" h="420" w="425">
                  <a:moveTo>
                    <a:pt x="213" y="0"/>
                  </a:moveTo>
                  <a:cubicBezTo>
                    <a:pt x="100" y="0"/>
                    <a:pt x="1" y="95"/>
                    <a:pt x="1" y="207"/>
                  </a:cubicBezTo>
                  <a:cubicBezTo>
                    <a:pt x="1" y="325"/>
                    <a:pt x="100" y="419"/>
                    <a:pt x="213" y="419"/>
                  </a:cubicBezTo>
                  <a:cubicBezTo>
                    <a:pt x="330" y="419"/>
                    <a:pt x="424" y="325"/>
                    <a:pt x="424" y="207"/>
                  </a:cubicBezTo>
                  <a:cubicBezTo>
                    <a:pt x="424" y="95"/>
                    <a:pt x="330"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1"/>
            <p:cNvSpPr/>
            <p:nvPr/>
          </p:nvSpPr>
          <p:spPr>
            <a:xfrm>
              <a:off x="8207506" y="489638"/>
              <a:ext cx="8079" cy="7944"/>
            </a:xfrm>
            <a:custGeom>
              <a:rect b="b" l="l" r="r" t="t"/>
              <a:pathLst>
                <a:path extrusionOk="0" h="236" w="240">
                  <a:moveTo>
                    <a:pt x="118" y="0"/>
                  </a:moveTo>
                  <a:cubicBezTo>
                    <a:pt x="56" y="0"/>
                    <a:pt x="0" y="52"/>
                    <a:pt x="0" y="118"/>
                  </a:cubicBezTo>
                  <a:cubicBezTo>
                    <a:pt x="0" y="184"/>
                    <a:pt x="56" y="235"/>
                    <a:pt x="118" y="235"/>
                  </a:cubicBezTo>
                  <a:cubicBezTo>
                    <a:pt x="183" y="235"/>
                    <a:pt x="240" y="184"/>
                    <a:pt x="240" y="118"/>
                  </a:cubicBezTo>
                  <a:cubicBezTo>
                    <a:pt x="240" y="52"/>
                    <a:pt x="183" y="0"/>
                    <a:pt x="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1"/>
            <p:cNvSpPr/>
            <p:nvPr/>
          </p:nvSpPr>
          <p:spPr>
            <a:xfrm>
              <a:off x="8255946" y="480145"/>
              <a:ext cx="13633" cy="4140"/>
            </a:xfrm>
            <a:custGeom>
              <a:rect b="b" l="l" r="r" t="t"/>
              <a:pathLst>
                <a:path extrusionOk="0" fill="none" h="123" w="405">
                  <a:moveTo>
                    <a:pt x="405" y="122"/>
                  </a:moveTo>
                  <a:cubicBezTo>
                    <a:pt x="405" y="122"/>
                    <a:pt x="231" y="0"/>
                    <a:pt x="0" y="99"/>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1"/>
            <p:cNvSpPr/>
            <p:nvPr/>
          </p:nvSpPr>
          <p:spPr>
            <a:xfrm>
              <a:off x="8204645" y="480145"/>
              <a:ext cx="13802" cy="4140"/>
            </a:xfrm>
            <a:custGeom>
              <a:rect b="b" l="l" r="r" t="t"/>
              <a:pathLst>
                <a:path extrusionOk="0" fill="none" h="123" w="410">
                  <a:moveTo>
                    <a:pt x="0" y="122"/>
                  </a:moveTo>
                  <a:cubicBezTo>
                    <a:pt x="0" y="122"/>
                    <a:pt x="179" y="0"/>
                    <a:pt x="410" y="99"/>
                  </a:cubicBezTo>
                </a:path>
              </a:pathLst>
            </a:custGeom>
            <a:noFill/>
            <a:ln cap="rnd" cmpd="sng" w="1400">
              <a:solidFill>
                <a:schemeClr val="dk2"/>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1"/>
            <p:cNvSpPr/>
            <p:nvPr/>
          </p:nvSpPr>
          <p:spPr>
            <a:xfrm>
              <a:off x="8226189" y="518621"/>
              <a:ext cx="16966" cy="6665"/>
            </a:xfrm>
            <a:custGeom>
              <a:rect b="b" l="l" r="r" t="t"/>
              <a:pathLst>
                <a:path extrusionOk="0" h="198" w="504">
                  <a:moveTo>
                    <a:pt x="0" y="0"/>
                  </a:moveTo>
                  <a:cubicBezTo>
                    <a:pt x="0" y="0"/>
                    <a:pt x="42" y="198"/>
                    <a:pt x="254" y="198"/>
                  </a:cubicBezTo>
                  <a:cubicBezTo>
                    <a:pt x="466" y="198"/>
                    <a:pt x="503" y="0"/>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1" name="Google Shape;3081;p71"/>
            <p:cNvGrpSpPr/>
            <p:nvPr/>
          </p:nvGrpSpPr>
          <p:grpSpPr>
            <a:xfrm>
              <a:off x="8198148" y="479034"/>
              <a:ext cx="99001" cy="29320"/>
              <a:chOff x="8198148" y="479034"/>
              <a:chExt cx="99001" cy="29320"/>
            </a:xfrm>
          </p:grpSpPr>
          <p:sp>
            <p:nvSpPr>
              <p:cNvPr id="3082" name="Google Shape;3082;p71"/>
              <p:cNvSpPr/>
              <p:nvPr/>
            </p:nvSpPr>
            <p:spPr>
              <a:xfrm>
                <a:off x="8247699" y="479169"/>
                <a:ext cx="29017" cy="29185"/>
              </a:xfrm>
              <a:custGeom>
                <a:rect b="b" l="l" r="r" t="t"/>
                <a:pathLst>
                  <a:path extrusionOk="0" fill="none" h="867" w="862">
                    <a:moveTo>
                      <a:pt x="1" y="434"/>
                    </a:moveTo>
                    <a:cubicBezTo>
                      <a:pt x="1" y="669"/>
                      <a:pt x="194" y="862"/>
                      <a:pt x="429" y="866"/>
                    </a:cubicBezTo>
                    <a:cubicBezTo>
                      <a:pt x="669" y="866"/>
                      <a:pt x="862" y="673"/>
                      <a:pt x="862" y="438"/>
                    </a:cubicBezTo>
                    <a:cubicBezTo>
                      <a:pt x="862" y="198"/>
                      <a:pt x="673" y="5"/>
                      <a:pt x="433" y="5"/>
                    </a:cubicBezTo>
                    <a:cubicBezTo>
                      <a:pt x="194" y="1"/>
                      <a:pt x="1" y="194"/>
                      <a:pt x="1" y="434"/>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1"/>
              <p:cNvSpPr/>
              <p:nvPr/>
            </p:nvSpPr>
            <p:spPr>
              <a:xfrm>
                <a:off x="8198148" y="479034"/>
                <a:ext cx="29152" cy="28983"/>
              </a:xfrm>
              <a:custGeom>
                <a:rect b="b" l="l" r="r" t="t"/>
                <a:pathLst>
                  <a:path extrusionOk="0" fill="none" h="861" w="866">
                    <a:moveTo>
                      <a:pt x="0" y="428"/>
                    </a:moveTo>
                    <a:cubicBezTo>
                      <a:pt x="0" y="668"/>
                      <a:pt x="193" y="861"/>
                      <a:pt x="433" y="861"/>
                    </a:cubicBezTo>
                    <a:cubicBezTo>
                      <a:pt x="668" y="861"/>
                      <a:pt x="861" y="668"/>
                      <a:pt x="866" y="433"/>
                    </a:cubicBezTo>
                    <a:cubicBezTo>
                      <a:pt x="866" y="193"/>
                      <a:pt x="673" y="0"/>
                      <a:pt x="433" y="0"/>
                    </a:cubicBezTo>
                    <a:cubicBezTo>
                      <a:pt x="198" y="0"/>
                      <a:pt x="5" y="193"/>
                      <a:pt x="0" y="428"/>
                    </a:cubicBezTo>
                    <a:close/>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1"/>
              <p:cNvSpPr/>
              <p:nvPr/>
            </p:nvSpPr>
            <p:spPr>
              <a:xfrm>
                <a:off x="8227266" y="493576"/>
                <a:ext cx="20467" cy="202"/>
              </a:xfrm>
              <a:custGeom>
                <a:rect b="b" l="l" r="r" t="t"/>
                <a:pathLst>
                  <a:path extrusionOk="0" fill="none" h="6" w="608">
                    <a:moveTo>
                      <a:pt x="608" y="6"/>
                    </a:moveTo>
                    <a:lnTo>
                      <a:pt x="1" y="1"/>
                    </a:lnTo>
                  </a:path>
                </a:pathLst>
              </a:custGeom>
              <a:noFill/>
              <a:ln cap="flat"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1"/>
              <p:cNvSpPr/>
              <p:nvPr/>
            </p:nvSpPr>
            <p:spPr>
              <a:xfrm>
                <a:off x="8276682" y="484891"/>
                <a:ext cx="20467" cy="9055"/>
              </a:xfrm>
              <a:custGeom>
                <a:rect b="b" l="l" r="r" t="t"/>
                <a:pathLst>
                  <a:path extrusionOk="0" fill="none" h="269" w="608">
                    <a:moveTo>
                      <a:pt x="1" y="268"/>
                    </a:moveTo>
                    <a:lnTo>
                      <a:pt x="607" y="0"/>
                    </a:lnTo>
                  </a:path>
                </a:pathLst>
              </a:custGeom>
              <a:noFill/>
              <a:ln cap="rnd" cmpd="sng" w="1400">
                <a:solidFill>
                  <a:schemeClr val="dk1"/>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86" name="Google Shape;3086;p71"/>
          <p:cNvGrpSpPr/>
          <p:nvPr/>
        </p:nvGrpSpPr>
        <p:grpSpPr>
          <a:xfrm>
            <a:off x="5895711" y="657902"/>
            <a:ext cx="1152608" cy="1784864"/>
            <a:chOff x="5895711" y="657902"/>
            <a:chExt cx="1152608" cy="1784864"/>
          </a:xfrm>
        </p:grpSpPr>
        <p:grpSp>
          <p:nvGrpSpPr>
            <p:cNvPr id="3087" name="Google Shape;3087;p71"/>
            <p:cNvGrpSpPr/>
            <p:nvPr/>
          </p:nvGrpSpPr>
          <p:grpSpPr>
            <a:xfrm>
              <a:off x="6194547" y="657902"/>
              <a:ext cx="579075" cy="1690303"/>
              <a:chOff x="7650277" y="2113754"/>
              <a:chExt cx="186558" cy="544556"/>
            </a:xfrm>
          </p:grpSpPr>
          <p:sp>
            <p:nvSpPr>
              <p:cNvPr id="3088" name="Google Shape;3088;p71"/>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1"/>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1"/>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1" name="Google Shape;3091;p71"/>
            <p:cNvGrpSpPr/>
            <p:nvPr/>
          </p:nvGrpSpPr>
          <p:grpSpPr>
            <a:xfrm>
              <a:off x="6294333" y="1021102"/>
              <a:ext cx="379502" cy="963902"/>
              <a:chOff x="7682425" y="2230764"/>
              <a:chExt cx="122262" cy="310535"/>
            </a:xfrm>
          </p:grpSpPr>
          <p:sp>
            <p:nvSpPr>
              <p:cNvPr id="3092" name="Google Shape;3092;p71"/>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1"/>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1"/>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1"/>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1"/>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1"/>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8" name="Google Shape;3098;p71"/>
            <p:cNvGrpSpPr/>
            <p:nvPr/>
          </p:nvGrpSpPr>
          <p:grpSpPr>
            <a:xfrm>
              <a:off x="6294333" y="1021102"/>
              <a:ext cx="342617" cy="963902"/>
              <a:chOff x="7682425" y="2230764"/>
              <a:chExt cx="110379" cy="310535"/>
            </a:xfrm>
          </p:grpSpPr>
          <p:sp>
            <p:nvSpPr>
              <p:cNvPr id="3099" name="Google Shape;3099;p71"/>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1"/>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1"/>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1"/>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1"/>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1"/>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5" name="Google Shape;3105;p71"/>
            <p:cNvGrpSpPr/>
            <p:nvPr/>
          </p:nvGrpSpPr>
          <p:grpSpPr>
            <a:xfrm>
              <a:off x="6194547" y="657902"/>
              <a:ext cx="579074" cy="1690305"/>
              <a:chOff x="7650277" y="2113754"/>
              <a:chExt cx="186558" cy="544557"/>
            </a:xfrm>
          </p:grpSpPr>
          <p:sp>
            <p:nvSpPr>
              <p:cNvPr id="3106" name="Google Shape;3106;p71"/>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1"/>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8" name="Google Shape;3108;p71"/>
            <p:cNvGrpSpPr/>
            <p:nvPr/>
          </p:nvGrpSpPr>
          <p:grpSpPr>
            <a:xfrm>
              <a:off x="5895711" y="850055"/>
              <a:ext cx="1152608" cy="1592710"/>
              <a:chOff x="7554003" y="2175659"/>
              <a:chExt cx="371330" cy="513115"/>
            </a:xfrm>
          </p:grpSpPr>
          <p:sp>
            <p:nvSpPr>
              <p:cNvPr id="3109" name="Google Shape;3109;p71"/>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1"/>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1"/>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1"/>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1"/>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1"/>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1"/>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1"/>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1"/>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1"/>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1"/>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1"/>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1"/>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1"/>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1"/>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7" name="Shape 3127"/>
        <p:cNvGrpSpPr/>
        <p:nvPr/>
      </p:nvGrpSpPr>
      <p:grpSpPr>
        <a:xfrm>
          <a:off x="0" y="0"/>
          <a:ext cx="0" cy="0"/>
          <a:chOff x="0" y="0"/>
          <a:chExt cx="0" cy="0"/>
        </a:xfrm>
      </p:grpSpPr>
      <p:sp>
        <p:nvSpPr>
          <p:cNvPr id="3128" name="Google Shape;3128;p72"/>
          <p:cNvSpPr/>
          <p:nvPr/>
        </p:nvSpPr>
        <p:spPr>
          <a:xfrm rot="-10799933">
            <a:off x="4423484" y="4342970"/>
            <a:ext cx="6619417" cy="3886828"/>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2"/>
          <p:cNvSpPr txBox="1"/>
          <p:nvPr>
            <p:ph type="title"/>
          </p:nvPr>
        </p:nvSpPr>
        <p:spPr>
          <a:xfrm>
            <a:off x="2559300" y="1403673"/>
            <a:ext cx="4025400" cy="76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130" name="Google Shape;3130;p72"/>
          <p:cNvSpPr txBox="1"/>
          <p:nvPr>
            <p:ph idx="1" type="subTitle"/>
          </p:nvPr>
        </p:nvSpPr>
        <p:spPr>
          <a:xfrm>
            <a:off x="2559300" y="2139820"/>
            <a:ext cx="4025400" cy="14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Solar System—it’s only a bit larger than the Moon. The planet’s name has nothing to do with the liquid metal, since Mercury was named after a Roman god</a:t>
            </a:r>
            <a:endParaRPr/>
          </a:p>
        </p:txBody>
      </p:sp>
      <p:grpSp>
        <p:nvGrpSpPr>
          <p:cNvPr id="3131" name="Google Shape;3131;p72"/>
          <p:cNvGrpSpPr/>
          <p:nvPr/>
        </p:nvGrpSpPr>
        <p:grpSpPr>
          <a:xfrm rot="-5400000">
            <a:off x="-207046" y="1077837"/>
            <a:ext cx="1844283" cy="758619"/>
            <a:chOff x="8862156" y="3414505"/>
            <a:chExt cx="2146262" cy="882834"/>
          </a:xfrm>
        </p:grpSpPr>
        <p:sp>
          <p:nvSpPr>
            <p:cNvPr id="3132" name="Google Shape;3132;p72"/>
            <p:cNvSpPr/>
            <p:nvPr/>
          </p:nvSpPr>
          <p:spPr>
            <a:xfrm>
              <a:off x="8862156" y="3414505"/>
              <a:ext cx="2146262" cy="882834"/>
            </a:xfrm>
            <a:custGeom>
              <a:rect b="b" l="l" r="r" t="t"/>
              <a:pathLst>
                <a:path extrusionOk="0" h="13811" w="33576">
                  <a:moveTo>
                    <a:pt x="1148" y="1"/>
                  </a:moveTo>
                  <a:cubicBezTo>
                    <a:pt x="518" y="1"/>
                    <a:pt x="1" y="518"/>
                    <a:pt x="1" y="1149"/>
                  </a:cubicBezTo>
                  <a:lnTo>
                    <a:pt x="1" y="12663"/>
                  </a:lnTo>
                  <a:cubicBezTo>
                    <a:pt x="1" y="13298"/>
                    <a:pt x="518" y="13811"/>
                    <a:pt x="1148" y="13811"/>
                  </a:cubicBezTo>
                  <a:lnTo>
                    <a:pt x="32428" y="13811"/>
                  </a:lnTo>
                  <a:cubicBezTo>
                    <a:pt x="33063" y="13811"/>
                    <a:pt x="33576" y="13298"/>
                    <a:pt x="33576" y="12663"/>
                  </a:cubicBezTo>
                  <a:lnTo>
                    <a:pt x="33576" y="1149"/>
                  </a:lnTo>
                  <a:cubicBezTo>
                    <a:pt x="33576" y="518"/>
                    <a:pt x="33063" y="1"/>
                    <a:pt x="32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2"/>
            <p:cNvSpPr/>
            <p:nvPr/>
          </p:nvSpPr>
          <p:spPr>
            <a:xfrm>
              <a:off x="8995689" y="3517675"/>
              <a:ext cx="228523" cy="228267"/>
            </a:xfrm>
            <a:custGeom>
              <a:rect b="b" l="l" r="r" t="t"/>
              <a:pathLst>
                <a:path extrusionOk="0" h="3571" w="3575">
                  <a:moveTo>
                    <a:pt x="710" y="0"/>
                  </a:moveTo>
                  <a:cubicBezTo>
                    <a:pt x="320" y="0"/>
                    <a:pt x="0" y="320"/>
                    <a:pt x="0" y="711"/>
                  </a:cubicBezTo>
                  <a:lnTo>
                    <a:pt x="0" y="2860"/>
                  </a:lnTo>
                  <a:cubicBezTo>
                    <a:pt x="0" y="3255"/>
                    <a:pt x="320" y="3570"/>
                    <a:pt x="710" y="3570"/>
                  </a:cubicBezTo>
                  <a:lnTo>
                    <a:pt x="2865" y="3570"/>
                  </a:lnTo>
                  <a:cubicBezTo>
                    <a:pt x="3255" y="3570"/>
                    <a:pt x="3575" y="3255"/>
                    <a:pt x="3575" y="2860"/>
                  </a:cubicBezTo>
                  <a:lnTo>
                    <a:pt x="3575" y="711"/>
                  </a:lnTo>
                  <a:cubicBezTo>
                    <a:pt x="3575" y="320"/>
                    <a:pt x="3255" y="0"/>
                    <a:pt x="28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2"/>
            <p:cNvSpPr/>
            <p:nvPr/>
          </p:nvSpPr>
          <p:spPr>
            <a:xfrm>
              <a:off x="8995689" y="3807496"/>
              <a:ext cx="416199" cy="218679"/>
            </a:xfrm>
            <a:custGeom>
              <a:rect b="b" l="l" r="r" t="t"/>
              <a:pathLst>
                <a:path extrusionOk="0" h="3421" w="6511">
                  <a:moveTo>
                    <a:pt x="682" y="1"/>
                  </a:moveTo>
                  <a:cubicBezTo>
                    <a:pt x="306" y="1"/>
                    <a:pt x="0" y="306"/>
                    <a:pt x="0" y="683"/>
                  </a:cubicBezTo>
                  <a:lnTo>
                    <a:pt x="0" y="2738"/>
                  </a:lnTo>
                  <a:cubicBezTo>
                    <a:pt x="0" y="3115"/>
                    <a:pt x="306" y="3420"/>
                    <a:pt x="682" y="3420"/>
                  </a:cubicBezTo>
                  <a:lnTo>
                    <a:pt x="5828" y="3420"/>
                  </a:lnTo>
                  <a:cubicBezTo>
                    <a:pt x="6204" y="3420"/>
                    <a:pt x="6510" y="3115"/>
                    <a:pt x="6510" y="2738"/>
                  </a:cubicBezTo>
                  <a:lnTo>
                    <a:pt x="6510" y="683"/>
                  </a:lnTo>
                  <a:cubicBezTo>
                    <a:pt x="6510" y="306"/>
                    <a:pt x="6204" y="1"/>
                    <a:pt x="582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2"/>
            <p:cNvSpPr/>
            <p:nvPr/>
          </p:nvSpPr>
          <p:spPr>
            <a:xfrm>
              <a:off x="9292160" y="3592527"/>
              <a:ext cx="258630" cy="21989"/>
            </a:xfrm>
            <a:custGeom>
              <a:rect b="b" l="l" r="r" t="t"/>
              <a:pathLst>
                <a:path extrusionOk="0" h="344" w="4046">
                  <a:moveTo>
                    <a:pt x="0" y="1"/>
                  </a:moveTo>
                  <a:lnTo>
                    <a:pt x="0" y="344"/>
                  </a:lnTo>
                  <a:lnTo>
                    <a:pt x="4045" y="344"/>
                  </a:lnTo>
                  <a:lnTo>
                    <a:pt x="4045" y="1"/>
                  </a:lnTo>
                  <a:close/>
                </a:path>
              </a:pathLst>
            </a:custGeom>
            <a:solidFill>
              <a:srgbClr val="F7F9FB">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2"/>
            <p:cNvSpPr/>
            <p:nvPr/>
          </p:nvSpPr>
          <p:spPr>
            <a:xfrm>
              <a:off x="9292160" y="3658367"/>
              <a:ext cx="401753" cy="21989"/>
            </a:xfrm>
            <a:custGeom>
              <a:rect b="b" l="l" r="r" t="t"/>
              <a:pathLst>
                <a:path extrusionOk="0" h="344" w="6285">
                  <a:moveTo>
                    <a:pt x="0" y="1"/>
                  </a:moveTo>
                  <a:lnTo>
                    <a:pt x="0" y="344"/>
                  </a:lnTo>
                  <a:lnTo>
                    <a:pt x="6284" y="344"/>
                  </a:lnTo>
                  <a:lnTo>
                    <a:pt x="628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2"/>
            <p:cNvSpPr/>
            <p:nvPr/>
          </p:nvSpPr>
          <p:spPr>
            <a:xfrm>
              <a:off x="9292160" y="3724206"/>
              <a:ext cx="401753" cy="21734"/>
            </a:xfrm>
            <a:custGeom>
              <a:rect b="b" l="l" r="r" t="t"/>
              <a:pathLst>
                <a:path extrusionOk="0" h="340" w="6285">
                  <a:moveTo>
                    <a:pt x="0" y="1"/>
                  </a:moveTo>
                  <a:lnTo>
                    <a:pt x="0" y="339"/>
                  </a:lnTo>
                  <a:lnTo>
                    <a:pt x="6284" y="339"/>
                  </a:lnTo>
                  <a:lnTo>
                    <a:pt x="628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2"/>
            <p:cNvSpPr/>
            <p:nvPr/>
          </p:nvSpPr>
          <p:spPr>
            <a:xfrm>
              <a:off x="8995689" y="4058582"/>
              <a:ext cx="258950" cy="21989"/>
            </a:xfrm>
            <a:custGeom>
              <a:rect b="b" l="l" r="r" t="t"/>
              <a:pathLst>
                <a:path extrusionOk="0" h="344" w="4051">
                  <a:moveTo>
                    <a:pt x="0" y="0"/>
                  </a:moveTo>
                  <a:lnTo>
                    <a:pt x="0" y="344"/>
                  </a:lnTo>
                  <a:lnTo>
                    <a:pt x="4050" y="344"/>
                  </a:lnTo>
                  <a:lnTo>
                    <a:pt x="4050"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2"/>
            <p:cNvSpPr/>
            <p:nvPr/>
          </p:nvSpPr>
          <p:spPr>
            <a:xfrm>
              <a:off x="8995689" y="4124421"/>
              <a:ext cx="402009" cy="21989"/>
            </a:xfrm>
            <a:custGeom>
              <a:rect b="b" l="l" r="r" t="t"/>
              <a:pathLst>
                <a:path extrusionOk="0" h="344" w="6289">
                  <a:moveTo>
                    <a:pt x="0" y="0"/>
                  </a:moveTo>
                  <a:lnTo>
                    <a:pt x="0" y="344"/>
                  </a:lnTo>
                  <a:lnTo>
                    <a:pt x="6289" y="344"/>
                  </a:lnTo>
                  <a:lnTo>
                    <a:pt x="6289"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2"/>
            <p:cNvSpPr/>
            <p:nvPr/>
          </p:nvSpPr>
          <p:spPr>
            <a:xfrm>
              <a:off x="8995689" y="4190261"/>
              <a:ext cx="402009" cy="21989"/>
            </a:xfrm>
            <a:custGeom>
              <a:rect b="b" l="l" r="r" t="t"/>
              <a:pathLst>
                <a:path extrusionOk="0" h="344" w="6289">
                  <a:moveTo>
                    <a:pt x="0" y="0"/>
                  </a:moveTo>
                  <a:lnTo>
                    <a:pt x="0" y="344"/>
                  </a:lnTo>
                  <a:lnTo>
                    <a:pt x="6289" y="344"/>
                  </a:lnTo>
                  <a:lnTo>
                    <a:pt x="6289"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2"/>
            <p:cNvSpPr/>
            <p:nvPr/>
          </p:nvSpPr>
          <p:spPr>
            <a:xfrm>
              <a:off x="9024518" y="3838499"/>
              <a:ext cx="167860" cy="88149"/>
            </a:xfrm>
            <a:custGeom>
              <a:rect b="b" l="l" r="r" t="t"/>
              <a:pathLst>
                <a:path extrusionOk="0" h="1379" w="2626">
                  <a:moveTo>
                    <a:pt x="274" y="0"/>
                  </a:moveTo>
                  <a:cubicBezTo>
                    <a:pt x="123" y="0"/>
                    <a:pt x="1" y="122"/>
                    <a:pt x="1" y="273"/>
                  </a:cubicBezTo>
                  <a:lnTo>
                    <a:pt x="1" y="1106"/>
                  </a:lnTo>
                  <a:cubicBezTo>
                    <a:pt x="1" y="1256"/>
                    <a:pt x="123" y="1378"/>
                    <a:pt x="274" y="1378"/>
                  </a:cubicBezTo>
                  <a:lnTo>
                    <a:pt x="2353" y="1378"/>
                  </a:lnTo>
                  <a:cubicBezTo>
                    <a:pt x="2503" y="1378"/>
                    <a:pt x="2625" y="1256"/>
                    <a:pt x="2625" y="1106"/>
                  </a:cubicBezTo>
                  <a:lnTo>
                    <a:pt x="2625" y="273"/>
                  </a:lnTo>
                  <a:cubicBezTo>
                    <a:pt x="2625" y="122"/>
                    <a:pt x="2503" y="0"/>
                    <a:pt x="2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2"/>
            <p:cNvSpPr/>
            <p:nvPr/>
          </p:nvSpPr>
          <p:spPr>
            <a:xfrm>
              <a:off x="9394371" y="3870332"/>
              <a:ext cx="34646" cy="34646"/>
            </a:xfrm>
            <a:custGeom>
              <a:rect b="b" l="l" r="r" t="t"/>
              <a:pathLst>
                <a:path extrusionOk="0" h="542" w="542">
                  <a:moveTo>
                    <a:pt x="273" y="1"/>
                  </a:moveTo>
                  <a:cubicBezTo>
                    <a:pt x="123" y="1"/>
                    <a:pt x="0" y="123"/>
                    <a:pt x="0" y="269"/>
                  </a:cubicBezTo>
                  <a:cubicBezTo>
                    <a:pt x="0" y="419"/>
                    <a:pt x="123" y="542"/>
                    <a:pt x="273" y="542"/>
                  </a:cubicBezTo>
                  <a:cubicBezTo>
                    <a:pt x="424" y="542"/>
                    <a:pt x="541" y="419"/>
                    <a:pt x="541" y="269"/>
                  </a:cubicBezTo>
                  <a:cubicBezTo>
                    <a:pt x="541" y="123"/>
                    <a:pt x="424" y="1"/>
                    <a:pt x="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2"/>
            <p:cNvSpPr/>
            <p:nvPr/>
          </p:nvSpPr>
          <p:spPr>
            <a:xfrm>
              <a:off x="9394371" y="3928692"/>
              <a:ext cx="34646" cy="34646"/>
            </a:xfrm>
            <a:custGeom>
              <a:rect b="b" l="l" r="r" t="t"/>
              <a:pathLst>
                <a:path extrusionOk="0" h="542" w="542">
                  <a:moveTo>
                    <a:pt x="273" y="0"/>
                  </a:moveTo>
                  <a:cubicBezTo>
                    <a:pt x="123" y="0"/>
                    <a:pt x="0" y="123"/>
                    <a:pt x="0" y="273"/>
                  </a:cubicBezTo>
                  <a:cubicBezTo>
                    <a:pt x="0" y="419"/>
                    <a:pt x="123" y="541"/>
                    <a:pt x="273" y="541"/>
                  </a:cubicBezTo>
                  <a:cubicBezTo>
                    <a:pt x="424" y="541"/>
                    <a:pt x="541" y="419"/>
                    <a:pt x="541" y="273"/>
                  </a:cubicBezTo>
                  <a:cubicBezTo>
                    <a:pt x="541" y="123"/>
                    <a:pt x="424" y="0"/>
                    <a:pt x="2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2"/>
            <p:cNvSpPr/>
            <p:nvPr/>
          </p:nvSpPr>
          <p:spPr>
            <a:xfrm>
              <a:off x="9489679" y="3819833"/>
              <a:ext cx="187996" cy="187996"/>
            </a:xfrm>
            <a:custGeom>
              <a:rect b="b" l="l" r="r" t="t"/>
              <a:pathLst>
                <a:path extrusionOk="0" h="2941" w="2941">
                  <a:moveTo>
                    <a:pt x="1473" y="476"/>
                  </a:moveTo>
                  <a:cubicBezTo>
                    <a:pt x="2018" y="476"/>
                    <a:pt x="2460" y="922"/>
                    <a:pt x="2460" y="1468"/>
                  </a:cubicBezTo>
                  <a:cubicBezTo>
                    <a:pt x="2460" y="2018"/>
                    <a:pt x="2018" y="2461"/>
                    <a:pt x="1473" y="2461"/>
                  </a:cubicBezTo>
                  <a:cubicBezTo>
                    <a:pt x="922" y="2461"/>
                    <a:pt x="480" y="2018"/>
                    <a:pt x="480" y="1468"/>
                  </a:cubicBezTo>
                  <a:cubicBezTo>
                    <a:pt x="480" y="922"/>
                    <a:pt x="922" y="476"/>
                    <a:pt x="1473" y="476"/>
                  </a:cubicBezTo>
                  <a:close/>
                  <a:moveTo>
                    <a:pt x="1473" y="1"/>
                  </a:moveTo>
                  <a:cubicBezTo>
                    <a:pt x="659" y="1"/>
                    <a:pt x="0" y="659"/>
                    <a:pt x="0" y="1468"/>
                  </a:cubicBezTo>
                  <a:cubicBezTo>
                    <a:pt x="0" y="2282"/>
                    <a:pt x="659" y="2940"/>
                    <a:pt x="1473" y="2940"/>
                  </a:cubicBezTo>
                  <a:cubicBezTo>
                    <a:pt x="2282" y="2940"/>
                    <a:pt x="2940" y="2282"/>
                    <a:pt x="2940" y="1468"/>
                  </a:cubicBezTo>
                  <a:cubicBezTo>
                    <a:pt x="2940" y="659"/>
                    <a:pt x="2282" y="1"/>
                    <a:pt x="147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2"/>
            <p:cNvSpPr/>
            <p:nvPr/>
          </p:nvSpPr>
          <p:spPr>
            <a:xfrm>
              <a:off x="10598853" y="3937705"/>
              <a:ext cx="243609" cy="243609"/>
            </a:xfrm>
            <a:custGeom>
              <a:rect b="b" l="l" r="r" t="t"/>
              <a:pathLst>
                <a:path extrusionOk="0" h="3811" w="3811">
                  <a:moveTo>
                    <a:pt x="1905" y="621"/>
                  </a:moveTo>
                  <a:cubicBezTo>
                    <a:pt x="2615" y="621"/>
                    <a:pt x="3189" y="1200"/>
                    <a:pt x="3189" y="1905"/>
                  </a:cubicBezTo>
                  <a:cubicBezTo>
                    <a:pt x="3189" y="2616"/>
                    <a:pt x="2615" y="3194"/>
                    <a:pt x="1905" y="3194"/>
                  </a:cubicBezTo>
                  <a:cubicBezTo>
                    <a:pt x="1200" y="3194"/>
                    <a:pt x="621" y="2616"/>
                    <a:pt x="621" y="1905"/>
                  </a:cubicBezTo>
                  <a:cubicBezTo>
                    <a:pt x="621" y="1200"/>
                    <a:pt x="1200" y="621"/>
                    <a:pt x="1905" y="621"/>
                  </a:cubicBezTo>
                  <a:close/>
                  <a:moveTo>
                    <a:pt x="1905" y="0"/>
                  </a:moveTo>
                  <a:cubicBezTo>
                    <a:pt x="856" y="0"/>
                    <a:pt x="0" y="856"/>
                    <a:pt x="0" y="1905"/>
                  </a:cubicBezTo>
                  <a:cubicBezTo>
                    <a:pt x="0" y="2959"/>
                    <a:pt x="856" y="3810"/>
                    <a:pt x="1905" y="3810"/>
                  </a:cubicBezTo>
                  <a:cubicBezTo>
                    <a:pt x="2954" y="3810"/>
                    <a:pt x="3810" y="2959"/>
                    <a:pt x="3810" y="1905"/>
                  </a:cubicBezTo>
                  <a:cubicBezTo>
                    <a:pt x="3810" y="856"/>
                    <a:pt x="2954" y="0"/>
                    <a:pt x="1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6" name="Google Shape;3146;p72"/>
            <p:cNvGrpSpPr/>
            <p:nvPr/>
          </p:nvGrpSpPr>
          <p:grpSpPr>
            <a:xfrm>
              <a:off x="9744281" y="3643321"/>
              <a:ext cx="503702" cy="507153"/>
              <a:chOff x="4560490" y="1914307"/>
              <a:chExt cx="265260" cy="267077"/>
            </a:xfrm>
          </p:grpSpPr>
          <p:sp>
            <p:nvSpPr>
              <p:cNvPr id="3147" name="Google Shape;3147;p72"/>
              <p:cNvSpPr/>
              <p:nvPr/>
            </p:nvSpPr>
            <p:spPr>
              <a:xfrm>
                <a:off x="4593749" y="1957227"/>
                <a:ext cx="179589" cy="179589"/>
              </a:xfrm>
              <a:custGeom>
                <a:rect b="b" l="l" r="r" t="t"/>
                <a:pathLst>
                  <a:path extrusionOk="0" h="5335" w="5335">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2"/>
              <p:cNvSpPr/>
              <p:nvPr/>
            </p:nvSpPr>
            <p:spPr>
              <a:xfrm>
                <a:off x="4679722" y="1920636"/>
                <a:ext cx="3838" cy="52614"/>
              </a:xfrm>
              <a:custGeom>
                <a:rect b="b" l="l" r="r" t="t"/>
                <a:pathLst>
                  <a:path extrusionOk="0" h="1563" w="114">
                    <a:moveTo>
                      <a:pt x="0" y="1"/>
                    </a:moveTo>
                    <a:lnTo>
                      <a:pt x="0" y="1562"/>
                    </a:lnTo>
                    <a:lnTo>
                      <a:pt x="113" y="1562"/>
                    </a:lnTo>
                    <a:lnTo>
                      <a:pt x="1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2"/>
              <p:cNvSpPr/>
              <p:nvPr/>
            </p:nvSpPr>
            <p:spPr>
              <a:xfrm>
                <a:off x="4675279" y="1914307"/>
                <a:ext cx="12691" cy="12691"/>
              </a:xfrm>
              <a:custGeom>
                <a:rect b="b" l="l" r="r" t="t"/>
                <a:pathLst>
                  <a:path extrusionOk="0" h="377" w="377">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2"/>
              <p:cNvSpPr/>
              <p:nvPr/>
            </p:nvSpPr>
            <p:spPr>
              <a:xfrm>
                <a:off x="4734356" y="1944873"/>
                <a:ext cx="40092" cy="40092"/>
              </a:xfrm>
              <a:custGeom>
                <a:rect b="b" l="l" r="r" t="t"/>
                <a:pathLst>
                  <a:path extrusionOk="0" h="1191" w="1191">
                    <a:moveTo>
                      <a:pt x="1105" y="0"/>
                    </a:moveTo>
                    <a:lnTo>
                      <a:pt x="0" y="1110"/>
                    </a:lnTo>
                    <a:lnTo>
                      <a:pt x="80" y="1190"/>
                    </a:lnTo>
                    <a:lnTo>
                      <a:pt x="1190" y="85"/>
                    </a:lnTo>
                    <a:lnTo>
                      <a:pt x="11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2"/>
              <p:cNvSpPr/>
              <p:nvPr/>
            </p:nvSpPr>
            <p:spPr>
              <a:xfrm>
                <a:off x="4765999" y="1939958"/>
                <a:ext cx="13970" cy="12691"/>
              </a:xfrm>
              <a:custGeom>
                <a:rect b="b" l="l" r="r" t="t"/>
                <a:pathLst>
                  <a:path extrusionOk="0" h="377" w="415">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2"/>
              <p:cNvSpPr/>
              <p:nvPr/>
            </p:nvSpPr>
            <p:spPr>
              <a:xfrm>
                <a:off x="4766639" y="2031957"/>
                <a:ext cx="52749" cy="3972"/>
              </a:xfrm>
              <a:custGeom>
                <a:rect b="b" l="l" r="r" t="t"/>
                <a:pathLst>
                  <a:path extrusionOk="0" h="118" w="1567">
                    <a:moveTo>
                      <a:pt x="1" y="0"/>
                    </a:moveTo>
                    <a:lnTo>
                      <a:pt x="1" y="118"/>
                    </a:lnTo>
                    <a:lnTo>
                      <a:pt x="1567" y="118"/>
                    </a:lnTo>
                    <a:lnTo>
                      <a:pt x="15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2"/>
              <p:cNvSpPr/>
              <p:nvPr/>
            </p:nvSpPr>
            <p:spPr>
              <a:xfrm>
                <a:off x="4813025" y="2027682"/>
                <a:ext cx="12724" cy="12691"/>
              </a:xfrm>
              <a:custGeom>
                <a:rect b="b" l="l" r="r" t="t"/>
                <a:pathLst>
                  <a:path extrusionOk="0" h="377" w="378">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2"/>
              <p:cNvSpPr/>
              <p:nvPr/>
            </p:nvSpPr>
            <p:spPr>
              <a:xfrm>
                <a:off x="4731158" y="2097329"/>
                <a:ext cx="36793" cy="43122"/>
              </a:xfrm>
              <a:custGeom>
                <a:rect b="b" l="l" r="r" t="t"/>
                <a:pathLst>
                  <a:path extrusionOk="0" h="1281" w="1093">
                    <a:moveTo>
                      <a:pt x="90" y="1"/>
                    </a:moveTo>
                    <a:lnTo>
                      <a:pt x="1" y="76"/>
                    </a:lnTo>
                    <a:lnTo>
                      <a:pt x="1003" y="1280"/>
                    </a:lnTo>
                    <a:lnTo>
                      <a:pt x="1092" y="1205"/>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2"/>
              <p:cNvSpPr/>
              <p:nvPr/>
            </p:nvSpPr>
            <p:spPr>
              <a:xfrm>
                <a:off x="4759368" y="2132810"/>
                <a:ext cx="14105" cy="12691"/>
              </a:xfrm>
              <a:custGeom>
                <a:rect b="b" l="l" r="r" t="t"/>
                <a:pathLst>
                  <a:path extrusionOk="0" h="377" w="419">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2"/>
              <p:cNvSpPr/>
              <p:nvPr/>
            </p:nvSpPr>
            <p:spPr>
              <a:xfrm>
                <a:off x="4596105" y="2097195"/>
                <a:ext cx="41540" cy="38510"/>
              </a:xfrm>
              <a:custGeom>
                <a:rect b="b" l="l" r="r" t="t"/>
                <a:pathLst>
                  <a:path extrusionOk="0" h="1144" w="1234">
                    <a:moveTo>
                      <a:pt x="1158" y="0"/>
                    </a:moveTo>
                    <a:lnTo>
                      <a:pt x="1" y="1059"/>
                    </a:lnTo>
                    <a:lnTo>
                      <a:pt x="76" y="1143"/>
                    </a:lnTo>
                    <a:lnTo>
                      <a:pt x="1233" y="90"/>
                    </a:lnTo>
                    <a:lnTo>
                      <a:pt x="1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2"/>
              <p:cNvSpPr/>
              <p:nvPr/>
            </p:nvSpPr>
            <p:spPr>
              <a:xfrm>
                <a:off x="4590416" y="2127929"/>
                <a:ext cx="13970" cy="12623"/>
              </a:xfrm>
              <a:custGeom>
                <a:rect b="b" l="l" r="r" t="t"/>
                <a:pathLst>
                  <a:path extrusionOk="0" h="375" w="415">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2"/>
              <p:cNvSpPr/>
              <p:nvPr/>
            </p:nvSpPr>
            <p:spPr>
              <a:xfrm>
                <a:off x="4677164" y="2109852"/>
                <a:ext cx="3838" cy="52749"/>
              </a:xfrm>
              <a:custGeom>
                <a:rect b="b" l="l" r="r" t="t"/>
                <a:pathLst>
                  <a:path extrusionOk="0" h="1567" w="114">
                    <a:moveTo>
                      <a:pt x="1" y="1"/>
                    </a:moveTo>
                    <a:lnTo>
                      <a:pt x="1" y="1567"/>
                    </a:lnTo>
                    <a:lnTo>
                      <a:pt x="114" y="1567"/>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2"/>
              <p:cNvSpPr/>
              <p:nvPr/>
            </p:nvSpPr>
            <p:spPr>
              <a:xfrm>
                <a:off x="4672754" y="2156239"/>
                <a:ext cx="12691" cy="12691"/>
              </a:xfrm>
              <a:custGeom>
                <a:rect b="b" l="l" r="r" t="t"/>
                <a:pathLst>
                  <a:path extrusionOk="0" h="377" w="377">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2"/>
              <p:cNvSpPr/>
              <p:nvPr/>
            </p:nvSpPr>
            <p:spPr>
              <a:xfrm>
                <a:off x="4583448" y="2074069"/>
                <a:ext cx="51638" cy="18716"/>
              </a:xfrm>
              <a:custGeom>
                <a:rect b="b" l="l" r="r" t="t"/>
                <a:pathLst>
                  <a:path extrusionOk="0" h="556" w="1534">
                    <a:moveTo>
                      <a:pt x="1501" y="0"/>
                    </a:moveTo>
                    <a:lnTo>
                      <a:pt x="0" y="447"/>
                    </a:lnTo>
                    <a:lnTo>
                      <a:pt x="33" y="556"/>
                    </a:lnTo>
                    <a:lnTo>
                      <a:pt x="1534" y="109"/>
                    </a:lnTo>
                    <a:lnTo>
                      <a:pt x="15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2"/>
              <p:cNvSpPr/>
              <p:nvPr/>
            </p:nvSpPr>
            <p:spPr>
              <a:xfrm>
                <a:off x="4576951" y="2084605"/>
                <a:ext cx="14138" cy="12691"/>
              </a:xfrm>
              <a:custGeom>
                <a:rect b="b" l="l" r="r" t="t"/>
                <a:pathLst>
                  <a:path extrusionOk="0" h="377" w="42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2"/>
              <p:cNvSpPr/>
              <p:nvPr/>
            </p:nvSpPr>
            <p:spPr>
              <a:xfrm>
                <a:off x="4632696" y="2123956"/>
                <a:ext cx="18716" cy="51638"/>
              </a:xfrm>
              <a:custGeom>
                <a:rect b="b" l="l" r="r" t="t"/>
                <a:pathLst>
                  <a:path extrusionOk="0" h="1534" w="556">
                    <a:moveTo>
                      <a:pt x="447" y="0"/>
                    </a:moveTo>
                    <a:lnTo>
                      <a:pt x="0" y="1501"/>
                    </a:lnTo>
                    <a:lnTo>
                      <a:pt x="108" y="1534"/>
                    </a:lnTo>
                    <a:lnTo>
                      <a:pt x="555" y="33"/>
                    </a:lnTo>
                    <a:lnTo>
                      <a:pt x="4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2"/>
              <p:cNvSpPr/>
              <p:nvPr/>
            </p:nvSpPr>
            <p:spPr>
              <a:xfrm>
                <a:off x="4627478" y="2168660"/>
                <a:ext cx="14105" cy="12724"/>
              </a:xfrm>
              <a:custGeom>
                <a:rect b="b" l="l" r="r" t="t"/>
                <a:pathLst>
                  <a:path extrusionOk="0" h="378" w="419">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2"/>
              <p:cNvSpPr/>
              <p:nvPr/>
            </p:nvSpPr>
            <p:spPr>
              <a:xfrm>
                <a:off x="4566819" y="2045085"/>
                <a:ext cx="52614" cy="3838"/>
              </a:xfrm>
              <a:custGeom>
                <a:rect b="b" l="l" r="r" t="t"/>
                <a:pathLst>
                  <a:path extrusionOk="0" h="114" w="1563">
                    <a:moveTo>
                      <a:pt x="1" y="1"/>
                    </a:moveTo>
                    <a:lnTo>
                      <a:pt x="1" y="114"/>
                    </a:lnTo>
                    <a:lnTo>
                      <a:pt x="1562" y="114"/>
                    </a:lnTo>
                    <a:lnTo>
                      <a:pt x="15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2"/>
              <p:cNvSpPr/>
              <p:nvPr/>
            </p:nvSpPr>
            <p:spPr>
              <a:xfrm>
                <a:off x="4560490" y="2040676"/>
                <a:ext cx="12691" cy="12691"/>
              </a:xfrm>
              <a:custGeom>
                <a:rect b="b" l="l" r="r" t="t"/>
                <a:pathLst>
                  <a:path extrusionOk="0" h="377" w="377">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2"/>
              <p:cNvSpPr/>
              <p:nvPr/>
            </p:nvSpPr>
            <p:spPr>
              <a:xfrm>
                <a:off x="4706147" y="1937265"/>
                <a:ext cx="16663" cy="52110"/>
              </a:xfrm>
              <a:custGeom>
                <a:rect b="b" l="l" r="r" t="t"/>
                <a:pathLst>
                  <a:path extrusionOk="0" h="1548" w="495">
                    <a:moveTo>
                      <a:pt x="386" y="0"/>
                    </a:moveTo>
                    <a:lnTo>
                      <a:pt x="1" y="1520"/>
                    </a:lnTo>
                    <a:lnTo>
                      <a:pt x="114" y="1548"/>
                    </a:lnTo>
                    <a:lnTo>
                      <a:pt x="495" y="29"/>
                    </a:lnTo>
                    <a:lnTo>
                      <a:pt x="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2"/>
              <p:cNvSpPr/>
              <p:nvPr/>
            </p:nvSpPr>
            <p:spPr>
              <a:xfrm>
                <a:off x="4713923" y="1931408"/>
                <a:ext cx="13970" cy="12724"/>
              </a:xfrm>
              <a:custGeom>
                <a:rect b="b" l="l" r="r" t="t"/>
                <a:pathLst>
                  <a:path extrusionOk="0" h="378" w="415">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2"/>
              <p:cNvSpPr/>
              <p:nvPr/>
            </p:nvSpPr>
            <p:spPr>
              <a:xfrm>
                <a:off x="4630777" y="1945815"/>
                <a:ext cx="31710" cy="46421"/>
              </a:xfrm>
              <a:custGeom>
                <a:rect b="b" l="l" r="r" t="t"/>
                <a:pathLst>
                  <a:path extrusionOk="0" h="1379" w="942">
                    <a:moveTo>
                      <a:pt x="95" y="0"/>
                    </a:moveTo>
                    <a:lnTo>
                      <a:pt x="1" y="62"/>
                    </a:lnTo>
                    <a:lnTo>
                      <a:pt x="843" y="1379"/>
                    </a:lnTo>
                    <a:lnTo>
                      <a:pt x="942" y="1313"/>
                    </a:lnTo>
                    <a:lnTo>
                      <a:pt x="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2"/>
              <p:cNvSpPr/>
              <p:nvPr/>
            </p:nvSpPr>
            <p:spPr>
              <a:xfrm>
                <a:off x="4625088" y="1940497"/>
                <a:ext cx="14441" cy="12657"/>
              </a:xfrm>
              <a:custGeom>
                <a:rect b="b" l="l" r="r" t="t"/>
                <a:pathLst>
                  <a:path extrusionOk="0" h="376" w="429">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2"/>
              <p:cNvSpPr/>
              <p:nvPr/>
            </p:nvSpPr>
            <p:spPr>
              <a:xfrm>
                <a:off x="4747182" y="2058247"/>
                <a:ext cx="46421" cy="31676"/>
              </a:xfrm>
              <a:custGeom>
                <a:rect b="b" l="l" r="r" t="t"/>
                <a:pathLst>
                  <a:path extrusionOk="0" h="941" w="1379">
                    <a:moveTo>
                      <a:pt x="61" y="0"/>
                    </a:moveTo>
                    <a:lnTo>
                      <a:pt x="0" y="99"/>
                    </a:lnTo>
                    <a:lnTo>
                      <a:pt x="1317" y="941"/>
                    </a:lnTo>
                    <a:lnTo>
                      <a:pt x="1378" y="842"/>
                    </a:lnTo>
                    <a:lnTo>
                      <a:pt x="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2"/>
              <p:cNvSpPr/>
              <p:nvPr/>
            </p:nvSpPr>
            <p:spPr>
              <a:xfrm>
                <a:off x="4785321" y="2081912"/>
                <a:ext cx="14441" cy="12657"/>
              </a:xfrm>
              <a:custGeom>
                <a:rect b="b" l="l" r="r" t="t"/>
                <a:pathLst>
                  <a:path extrusionOk="0" h="376" w="429">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2"/>
              <p:cNvSpPr/>
              <p:nvPr/>
            </p:nvSpPr>
            <p:spPr>
              <a:xfrm>
                <a:off x="4707729" y="2117931"/>
                <a:ext cx="22049" cy="50696"/>
              </a:xfrm>
              <a:custGeom>
                <a:rect b="b" l="l" r="r" t="t"/>
                <a:pathLst>
                  <a:path extrusionOk="0" h="1506" w="655">
                    <a:moveTo>
                      <a:pt x="109" y="0"/>
                    </a:moveTo>
                    <a:lnTo>
                      <a:pt x="1" y="38"/>
                    </a:lnTo>
                    <a:lnTo>
                      <a:pt x="546" y="1506"/>
                    </a:lnTo>
                    <a:lnTo>
                      <a:pt x="655" y="146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2"/>
              <p:cNvSpPr/>
              <p:nvPr/>
            </p:nvSpPr>
            <p:spPr>
              <a:xfrm>
                <a:off x="4720723" y="2161591"/>
                <a:ext cx="14273" cy="12691"/>
              </a:xfrm>
              <a:custGeom>
                <a:rect b="b" l="l" r="r" t="t"/>
                <a:pathLst>
                  <a:path extrusionOk="0" h="377" w="424">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2"/>
              <p:cNvSpPr/>
              <p:nvPr/>
            </p:nvSpPr>
            <p:spPr>
              <a:xfrm>
                <a:off x="4577591" y="1968605"/>
                <a:ext cx="43088" cy="36625"/>
              </a:xfrm>
              <a:custGeom>
                <a:rect b="b" l="l" r="r" t="t"/>
                <a:pathLst>
                  <a:path extrusionOk="0" h="1088" w="1280">
                    <a:moveTo>
                      <a:pt x="76" y="1"/>
                    </a:moveTo>
                    <a:lnTo>
                      <a:pt x="0" y="90"/>
                    </a:lnTo>
                    <a:lnTo>
                      <a:pt x="1205" y="1087"/>
                    </a:lnTo>
                    <a:lnTo>
                      <a:pt x="1280" y="998"/>
                    </a:lnTo>
                    <a:lnTo>
                      <a:pt x="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2"/>
              <p:cNvSpPr/>
              <p:nvPr/>
            </p:nvSpPr>
            <p:spPr>
              <a:xfrm>
                <a:off x="4571733" y="1963757"/>
                <a:ext cx="14273" cy="12691"/>
              </a:xfrm>
              <a:custGeom>
                <a:rect b="b" l="l" r="r" t="t"/>
                <a:pathLst>
                  <a:path extrusionOk="0" h="377" w="424">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2"/>
              <p:cNvSpPr/>
              <p:nvPr/>
            </p:nvSpPr>
            <p:spPr>
              <a:xfrm>
                <a:off x="4740988" y="1993313"/>
                <a:ext cx="46118" cy="32484"/>
              </a:xfrm>
              <a:custGeom>
                <a:rect b="b" l="l" r="r" t="t"/>
                <a:pathLst>
                  <a:path extrusionOk="0" h="965" w="1370">
                    <a:moveTo>
                      <a:pt x="1303" y="1"/>
                    </a:moveTo>
                    <a:lnTo>
                      <a:pt x="1" y="866"/>
                    </a:lnTo>
                    <a:lnTo>
                      <a:pt x="66" y="965"/>
                    </a:lnTo>
                    <a:lnTo>
                      <a:pt x="1369" y="95"/>
                    </a:lnTo>
                    <a:lnTo>
                      <a:pt x="13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2"/>
              <p:cNvSpPr/>
              <p:nvPr/>
            </p:nvSpPr>
            <p:spPr>
              <a:xfrm>
                <a:off x="4778824" y="1988634"/>
                <a:ext cx="14307" cy="12724"/>
              </a:xfrm>
              <a:custGeom>
                <a:rect b="b" l="l" r="r" t="t"/>
                <a:pathLst>
                  <a:path extrusionOk="0" h="378" w="425">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8" name="Google Shape;3178;p72"/>
            <p:cNvSpPr/>
            <p:nvPr/>
          </p:nvSpPr>
          <p:spPr>
            <a:xfrm>
              <a:off x="9841761" y="3782823"/>
              <a:ext cx="224943" cy="225007"/>
            </a:xfrm>
            <a:custGeom>
              <a:rect b="b" l="l" r="r" t="t"/>
              <a:pathLst>
                <a:path extrusionOk="0" h="3520" w="3519">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2"/>
            <p:cNvSpPr/>
            <p:nvPr/>
          </p:nvSpPr>
          <p:spPr>
            <a:xfrm>
              <a:off x="10568746" y="3591952"/>
              <a:ext cx="50882" cy="226733"/>
            </a:xfrm>
            <a:custGeom>
              <a:rect b="b" l="l" r="r" t="t"/>
              <a:pathLst>
                <a:path extrusionOk="0" h="3547" w="796">
                  <a:moveTo>
                    <a:pt x="1" y="0"/>
                  </a:moveTo>
                  <a:lnTo>
                    <a:pt x="1" y="3547"/>
                  </a:lnTo>
                  <a:lnTo>
                    <a:pt x="796" y="3547"/>
                  </a:lnTo>
                  <a:lnTo>
                    <a:pt x="796"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2"/>
            <p:cNvSpPr/>
            <p:nvPr/>
          </p:nvSpPr>
          <p:spPr>
            <a:xfrm>
              <a:off x="10652356" y="3705285"/>
              <a:ext cx="50882" cy="113399"/>
            </a:xfrm>
            <a:custGeom>
              <a:rect b="b" l="l" r="r" t="t"/>
              <a:pathLst>
                <a:path extrusionOk="0" h="1774" w="796">
                  <a:moveTo>
                    <a:pt x="0" y="0"/>
                  </a:moveTo>
                  <a:lnTo>
                    <a:pt x="0" y="1774"/>
                  </a:lnTo>
                  <a:lnTo>
                    <a:pt x="795" y="1774"/>
                  </a:lnTo>
                  <a:lnTo>
                    <a:pt x="7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2"/>
            <p:cNvSpPr/>
            <p:nvPr/>
          </p:nvSpPr>
          <p:spPr>
            <a:xfrm>
              <a:off x="10819256" y="3772659"/>
              <a:ext cx="50818" cy="46024"/>
            </a:xfrm>
            <a:custGeom>
              <a:rect b="b" l="l" r="r" t="t"/>
              <a:pathLst>
                <a:path extrusionOk="0" h="720" w="795">
                  <a:moveTo>
                    <a:pt x="0" y="0"/>
                  </a:moveTo>
                  <a:lnTo>
                    <a:pt x="0" y="720"/>
                  </a:lnTo>
                  <a:lnTo>
                    <a:pt x="795" y="720"/>
                  </a:lnTo>
                  <a:lnTo>
                    <a:pt x="7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2"/>
            <p:cNvSpPr/>
            <p:nvPr/>
          </p:nvSpPr>
          <p:spPr>
            <a:xfrm>
              <a:off x="10735966" y="3641811"/>
              <a:ext cx="50882" cy="176874"/>
            </a:xfrm>
            <a:custGeom>
              <a:rect b="b" l="l" r="r" t="t"/>
              <a:pathLst>
                <a:path extrusionOk="0" h="2767" w="796">
                  <a:moveTo>
                    <a:pt x="0" y="1"/>
                  </a:moveTo>
                  <a:lnTo>
                    <a:pt x="0" y="2767"/>
                  </a:lnTo>
                  <a:lnTo>
                    <a:pt x="795" y="2767"/>
                  </a:lnTo>
                  <a:lnTo>
                    <a:pt x="795"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2"/>
            <p:cNvSpPr/>
            <p:nvPr/>
          </p:nvSpPr>
          <p:spPr>
            <a:xfrm>
              <a:off x="10540492" y="3585304"/>
              <a:ext cx="334443" cy="261379"/>
            </a:xfrm>
            <a:custGeom>
              <a:rect b="b" l="l" r="r" t="t"/>
              <a:pathLst>
                <a:path extrusionOk="0" h="4089" w="5232">
                  <a:moveTo>
                    <a:pt x="1" y="1"/>
                  </a:moveTo>
                  <a:lnTo>
                    <a:pt x="1" y="4088"/>
                  </a:lnTo>
                  <a:lnTo>
                    <a:pt x="5231" y="4088"/>
                  </a:lnTo>
                  <a:lnTo>
                    <a:pt x="5231" y="3966"/>
                  </a:lnTo>
                  <a:lnTo>
                    <a:pt x="128" y="3966"/>
                  </a:lnTo>
                  <a:lnTo>
                    <a:pt x="12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2"/>
            <p:cNvSpPr/>
            <p:nvPr/>
          </p:nvSpPr>
          <p:spPr>
            <a:xfrm>
              <a:off x="10289151" y="3592527"/>
              <a:ext cx="150665" cy="26847"/>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2"/>
            <p:cNvSpPr/>
            <p:nvPr/>
          </p:nvSpPr>
          <p:spPr>
            <a:xfrm>
              <a:off x="10289151" y="3659262"/>
              <a:ext cx="150665" cy="26847"/>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2"/>
            <p:cNvSpPr/>
            <p:nvPr/>
          </p:nvSpPr>
          <p:spPr>
            <a:xfrm>
              <a:off x="10289151" y="3726316"/>
              <a:ext cx="150665" cy="26847"/>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2"/>
            <p:cNvSpPr/>
            <p:nvPr/>
          </p:nvSpPr>
          <p:spPr>
            <a:xfrm>
              <a:off x="10289151" y="3793050"/>
              <a:ext cx="150665" cy="26847"/>
            </a:xfrm>
            <a:custGeom>
              <a:rect b="b" l="l" r="r" t="t"/>
              <a:pathLst>
                <a:path extrusionOk="0" h="420" w="2357">
                  <a:moveTo>
                    <a:pt x="0" y="1"/>
                  </a:moveTo>
                  <a:lnTo>
                    <a:pt x="0" y="420"/>
                  </a:lnTo>
                  <a:lnTo>
                    <a:pt x="2357" y="420"/>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2"/>
            <p:cNvSpPr/>
            <p:nvPr/>
          </p:nvSpPr>
          <p:spPr>
            <a:xfrm>
              <a:off x="10289151" y="3860104"/>
              <a:ext cx="150665" cy="26847"/>
            </a:xfrm>
            <a:custGeom>
              <a:rect b="b" l="l" r="r" t="t"/>
              <a:pathLst>
                <a:path extrusionOk="0" h="420" w="2357">
                  <a:moveTo>
                    <a:pt x="0" y="1"/>
                  </a:moveTo>
                  <a:lnTo>
                    <a:pt x="0" y="419"/>
                  </a:lnTo>
                  <a:lnTo>
                    <a:pt x="2357" y="419"/>
                  </a:lnTo>
                  <a:lnTo>
                    <a:pt x="2357"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72"/>
            <p:cNvSpPr/>
            <p:nvPr/>
          </p:nvSpPr>
          <p:spPr>
            <a:xfrm>
              <a:off x="10289151" y="3926903"/>
              <a:ext cx="150665" cy="26784"/>
            </a:xfrm>
            <a:custGeom>
              <a:rect b="b" l="l" r="r" t="t"/>
              <a:pathLst>
                <a:path extrusionOk="0" h="419" w="2357">
                  <a:moveTo>
                    <a:pt x="0" y="0"/>
                  </a:moveTo>
                  <a:lnTo>
                    <a:pt x="0" y="419"/>
                  </a:lnTo>
                  <a:lnTo>
                    <a:pt x="2357" y="419"/>
                  </a:lnTo>
                  <a:lnTo>
                    <a:pt x="2357"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0" name="Google Shape;3190;p72"/>
            <p:cNvGrpSpPr/>
            <p:nvPr/>
          </p:nvGrpSpPr>
          <p:grpSpPr>
            <a:xfrm>
              <a:off x="9493516" y="3494512"/>
              <a:ext cx="1081234" cy="723144"/>
              <a:chOff x="4428432" y="1835941"/>
              <a:chExt cx="569400" cy="380822"/>
            </a:xfrm>
          </p:grpSpPr>
          <p:sp>
            <p:nvSpPr>
              <p:cNvPr id="3191" name="Google Shape;3191;p72"/>
              <p:cNvSpPr/>
              <p:nvPr/>
            </p:nvSpPr>
            <p:spPr>
              <a:xfrm>
                <a:off x="4576480" y="1839240"/>
                <a:ext cx="204129" cy="72408"/>
              </a:xfrm>
              <a:custGeom>
                <a:rect b="b" l="l" r="r" t="t"/>
                <a:pathLst>
                  <a:path extrusionOk="0" h="2151" w="6064">
                    <a:moveTo>
                      <a:pt x="4102" y="1"/>
                    </a:moveTo>
                    <a:lnTo>
                      <a:pt x="2423" y="2000"/>
                    </a:lnTo>
                    <a:lnTo>
                      <a:pt x="974" y="227"/>
                    </a:lnTo>
                    <a:lnTo>
                      <a:pt x="0" y="1483"/>
                    </a:lnTo>
                    <a:lnTo>
                      <a:pt x="76" y="1544"/>
                    </a:lnTo>
                    <a:lnTo>
                      <a:pt x="974" y="377"/>
                    </a:lnTo>
                    <a:lnTo>
                      <a:pt x="2423" y="2150"/>
                    </a:lnTo>
                    <a:lnTo>
                      <a:pt x="4107" y="147"/>
                    </a:lnTo>
                    <a:lnTo>
                      <a:pt x="5363" y="1577"/>
                    </a:lnTo>
                    <a:lnTo>
                      <a:pt x="6063" y="1022"/>
                    </a:lnTo>
                    <a:lnTo>
                      <a:pt x="6007" y="946"/>
                    </a:lnTo>
                    <a:lnTo>
                      <a:pt x="5372" y="1450"/>
                    </a:lnTo>
                    <a:lnTo>
                      <a:pt x="41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72"/>
              <p:cNvSpPr/>
              <p:nvPr/>
            </p:nvSpPr>
            <p:spPr>
              <a:xfrm>
                <a:off x="4602770" y="1844626"/>
                <a:ext cx="11412" cy="11614"/>
              </a:xfrm>
              <a:custGeom>
                <a:rect b="b" l="l" r="r" t="t"/>
                <a:pathLst>
                  <a:path extrusionOk="0" h="345" w="339">
                    <a:moveTo>
                      <a:pt x="170" y="1"/>
                    </a:moveTo>
                    <a:cubicBezTo>
                      <a:pt x="76" y="1"/>
                      <a:pt x="0" y="81"/>
                      <a:pt x="0" y="175"/>
                    </a:cubicBezTo>
                    <a:cubicBezTo>
                      <a:pt x="0" y="269"/>
                      <a:pt x="76" y="344"/>
                      <a:pt x="170" y="344"/>
                    </a:cubicBezTo>
                    <a:cubicBezTo>
                      <a:pt x="264" y="344"/>
                      <a:pt x="339" y="269"/>
                      <a:pt x="339" y="175"/>
                    </a:cubicBezTo>
                    <a:cubicBezTo>
                      <a:pt x="339" y="81"/>
                      <a:pt x="264" y="1"/>
                      <a:pt x="1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72"/>
              <p:cNvSpPr/>
              <p:nvPr/>
            </p:nvSpPr>
            <p:spPr>
              <a:xfrm>
                <a:off x="4708840" y="1835941"/>
                <a:ext cx="11614" cy="11580"/>
              </a:xfrm>
              <a:custGeom>
                <a:rect b="b" l="l" r="r" t="t"/>
                <a:pathLst>
                  <a:path extrusionOk="0" h="344" w="345">
                    <a:moveTo>
                      <a:pt x="170" y="0"/>
                    </a:moveTo>
                    <a:cubicBezTo>
                      <a:pt x="76" y="0"/>
                      <a:pt x="1" y="75"/>
                      <a:pt x="1" y="169"/>
                    </a:cubicBezTo>
                    <a:cubicBezTo>
                      <a:pt x="1" y="264"/>
                      <a:pt x="76" y="343"/>
                      <a:pt x="170" y="343"/>
                    </a:cubicBezTo>
                    <a:cubicBezTo>
                      <a:pt x="269" y="343"/>
                      <a:pt x="344" y="264"/>
                      <a:pt x="344" y="169"/>
                    </a:cubicBezTo>
                    <a:cubicBezTo>
                      <a:pt x="344" y="75"/>
                      <a:pt x="269"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2"/>
              <p:cNvSpPr/>
              <p:nvPr/>
            </p:nvSpPr>
            <p:spPr>
              <a:xfrm>
                <a:off x="4752534" y="1884381"/>
                <a:ext cx="11614" cy="11580"/>
              </a:xfrm>
              <a:custGeom>
                <a:rect b="b" l="l" r="r" t="t"/>
                <a:pathLst>
                  <a:path extrusionOk="0" h="344" w="345">
                    <a:moveTo>
                      <a:pt x="170" y="0"/>
                    </a:moveTo>
                    <a:cubicBezTo>
                      <a:pt x="76" y="0"/>
                      <a:pt x="1" y="76"/>
                      <a:pt x="1" y="170"/>
                    </a:cubicBezTo>
                    <a:cubicBezTo>
                      <a:pt x="1" y="264"/>
                      <a:pt x="76" y="344"/>
                      <a:pt x="170" y="344"/>
                    </a:cubicBezTo>
                    <a:cubicBezTo>
                      <a:pt x="264" y="344"/>
                      <a:pt x="344" y="264"/>
                      <a:pt x="344" y="170"/>
                    </a:cubicBezTo>
                    <a:cubicBezTo>
                      <a:pt x="344" y="76"/>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2"/>
              <p:cNvSpPr/>
              <p:nvPr/>
            </p:nvSpPr>
            <p:spPr>
              <a:xfrm>
                <a:off x="4654072" y="1902761"/>
                <a:ext cx="11580" cy="11580"/>
              </a:xfrm>
              <a:custGeom>
                <a:rect b="b" l="l" r="r" t="t"/>
                <a:pathLst>
                  <a:path extrusionOk="0" h="344" w="344">
                    <a:moveTo>
                      <a:pt x="174" y="0"/>
                    </a:moveTo>
                    <a:cubicBezTo>
                      <a:pt x="80" y="0"/>
                      <a:pt x="0" y="75"/>
                      <a:pt x="0" y="169"/>
                    </a:cubicBezTo>
                    <a:cubicBezTo>
                      <a:pt x="0" y="263"/>
                      <a:pt x="80" y="343"/>
                      <a:pt x="174" y="343"/>
                    </a:cubicBezTo>
                    <a:cubicBezTo>
                      <a:pt x="268" y="343"/>
                      <a:pt x="344" y="263"/>
                      <a:pt x="344" y="169"/>
                    </a:cubicBezTo>
                    <a:cubicBezTo>
                      <a:pt x="344" y="75"/>
                      <a:pt x="268" y="0"/>
                      <a:pt x="1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2"/>
              <p:cNvSpPr/>
              <p:nvPr/>
            </p:nvSpPr>
            <p:spPr>
              <a:xfrm>
                <a:off x="4428432" y="2165428"/>
                <a:ext cx="138420" cy="49114"/>
              </a:xfrm>
              <a:custGeom>
                <a:rect b="b" l="l" r="r" t="t"/>
                <a:pathLst>
                  <a:path extrusionOk="0" h="1459" w="4112">
                    <a:moveTo>
                      <a:pt x="2470" y="1"/>
                    </a:moveTo>
                    <a:lnTo>
                      <a:pt x="1332" y="1360"/>
                    </a:lnTo>
                    <a:lnTo>
                      <a:pt x="480" y="386"/>
                    </a:lnTo>
                    <a:lnTo>
                      <a:pt x="0" y="767"/>
                    </a:lnTo>
                    <a:lnTo>
                      <a:pt x="43" y="814"/>
                    </a:lnTo>
                    <a:lnTo>
                      <a:pt x="471" y="476"/>
                    </a:lnTo>
                    <a:lnTo>
                      <a:pt x="1332" y="1459"/>
                    </a:lnTo>
                    <a:lnTo>
                      <a:pt x="2470" y="99"/>
                    </a:lnTo>
                    <a:lnTo>
                      <a:pt x="3448" y="1303"/>
                    </a:lnTo>
                    <a:lnTo>
                      <a:pt x="4112" y="452"/>
                    </a:lnTo>
                    <a:lnTo>
                      <a:pt x="4060" y="414"/>
                    </a:lnTo>
                    <a:lnTo>
                      <a:pt x="3448" y="1200"/>
                    </a:lnTo>
                    <a:lnTo>
                      <a:pt x="2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2"/>
              <p:cNvSpPr/>
              <p:nvPr/>
            </p:nvSpPr>
            <p:spPr>
              <a:xfrm>
                <a:off x="4541168" y="2202962"/>
                <a:ext cx="7776" cy="7776"/>
              </a:xfrm>
              <a:custGeom>
                <a:rect b="b" l="l" r="r" t="t"/>
                <a:pathLst>
                  <a:path extrusionOk="0" h="231" w="231">
                    <a:moveTo>
                      <a:pt x="118" y="0"/>
                    </a:moveTo>
                    <a:cubicBezTo>
                      <a:pt x="52" y="0"/>
                      <a:pt x="1" y="52"/>
                      <a:pt x="1" y="118"/>
                    </a:cubicBezTo>
                    <a:cubicBezTo>
                      <a:pt x="1" y="179"/>
                      <a:pt x="52" y="231"/>
                      <a:pt x="118" y="231"/>
                    </a:cubicBezTo>
                    <a:cubicBezTo>
                      <a:pt x="179" y="231"/>
                      <a:pt x="231" y="179"/>
                      <a:pt x="231" y="118"/>
                    </a:cubicBezTo>
                    <a:cubicBezTo>
                      <a:pt x="231" y="52"/>
                      <a:pt x="179" y="0"/>
                      <a:pt x="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2"/>
              <p:cNvSpPr/>
              <p:nvPr/>
            </p:nvSpPr>
            <p:spPr>
              <a:xfrm>
                <a:off x="4469299" y="2208988"/>
                <a:ext cx="7776" cy="7776"/>
              </a:xfrm>
              <a:custGeom>
                <a:rect b="b" l="l" r="r" t="t"/>
                <a:pathLst>
                  <a:path extrusionOk="0" h="231" w="231">
                    <a:moveTo>
                      <a:pt x="118" y="0"/>
                    </a:moveTo>
                    <a:cubicBezTo>
                      <a:pt x="52" y="0"/>
                      <a:pt x="0" y="52"/>
                      <a:pt x="0" y="113"/>
                    </a:cubicBezTo>
                    <a:cubicBezTo>
                      <a:pt x="0" y="179"/>
                      <a:pt x="52" y="231"/>
                      <a:pt x="118" y="231"/>
                    </a:cubicBezTo>
                    <a:cubicBezTo>
                      <a:pt x="179" y="231"/>
                      <a:pt x="231" y="179"/>
                      <a:pt x="231" y="113"/>
                    </a:cubicBezTo>
                    <a:cubicBezTo>
                      <a:pt x="231" y="52"/>
                      <a:pt x="179" y="0"/>
                      <a:pt x="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2"/>
              <p:cNvSpPr/>
              <p:nvPr/>
            </p:nvSpPr>
            <p:spPr>
              <a:xfrm>
                <a:off x="4439676" y="2176032"/>
                <a:ext cx="7776" cy="7810"/>
              </a:xfrm>
              <a:custGeom>
                <a:rect b="b" l="l" r="r" t="t"/>
                <a:pathLst>
                  <a:path extrusionOk="0" h="232" w="231">
                    <a:moveTo>
                      <a:pt x="118" y="1"/>
                    </a:moveTo>
                    <a:cubicBezTo>
                      <a:pt x="52" y="1"/>
                      <a:pt x="0" y="52"/>
                      <a:pt x="0" y="118"/>
                    </a:cubicBezTo>
                    <a:cubicBezTo>
                      <a:pt x="0" y="179"/>
                      <a:pt x="52" y="231"/>
                      <a:pt x="118" y="231"/>
                    </a:cubicBezTo>
                    <a:cubicBezTo>
                      <a:pt x="179" y="231"/>
                      <a:pt x="231" y="179"/>
                      <a:pt x="231" y="118"/>
                    </a:cubicBezTo>
                    <a:cubicBezTo>
                      <a:pt x="231" y="52"/>
                      <a:pt x="179"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2"/>
              <p:cNvSpPr/>
              <p:nvPr/>
            </p:nvSpPr>
            <p:spPr>
              <a:xfrm>
                <a:off x="4506327" y="2163678"/>
                <a:ext cx="7944" cy="7810"/>
              </a:xfrm>
              <a:custGeom>
                <a:rect b="b" l="l" r="r" t="t"/>
                <a:pathLst>
                  <a:path extrusionOk="0" h="232" w="236">
                    <a:moveTo>
                      <a:pt x="118" y="1"/>
                    </a:moveTo>
                    <a:cubicBezTo>
                      <a:pt x="52" y="1"/>
                      <a:pt x="1" y="53"/>
                      <a:pt x="1" y="114"/>
                    </a:cubicBezTo>
                    <a:cubicBezTo>
                      <a:pt x="1" y="180"/>
                      <a:pt x="52" y="231"/>
                      <a:pt x="118" y="231"/>
                    </a:cubicBezTo>
                    <a:cubicBezTo>
                      <a:pt x="184" y="231"/>
                      <a:pt x="236" y="180"/>
                      <a:pt x="236" y="114"/>
                    </a:cubicBezTo>
                    <a:cubicBezTo>
                      <a:pt x="236" y="53"/>
                      <a:pt x="184"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2"/>
              <p:cNvSpPr/>
              <p:nvPr/>
            </p:nvSpPr>
            <p:spPr>
              <a:xfrm>
                <a:off x="4793568" y="2133449"/>
                <a:ext cx="204264" cy="72374"/>
              </a:xfrm>
              <a:custGeom>
                <a:rect b="b" l="l" r="r" t="t"/>
                <a:pathLst>
                  <a:path extrusionOk="0" h="2150" w="6068">
                    <a:moveTo>
                      <a:pt x="4107" y="0"/>
                    </a:moveTo>
                    <a:lnTo>
                      <a:pt x="2427" y="2004"/>
                    </a:lnTo>
                    <a:lnTo>
                      <a:pt x="974" y="226"/>
                    </a:lnTo>
                    <a:lnTo>
                      <a:pt x="0" y="1487"/>
                    </a:lnTo>
                    <a:lnTo>
                      <a:pt x="75" y="1543"/>
                    </a:lnTo>
                    <a:lnTo>
                      <a:pt x="979" y="381"/>
                    </a:lnTo>
                    <a:lnTo>
                      <a:pt x="2423" y="2150"/>
                    </a:lnTo>
                    <a:lnTo>
                      <a:pt x="4107" y="146"/>
                    </a:lnTo>
                    <a:lnTo>
                      <a:pt x="5362" y="1581"/>
                    </a:lnTo>
                    <a:lnTo>
                      <a:pt x="6068" y="1021"/>
                    </a:lnTo>
                    <a:lnTo>
                      <a:pt x="6007" y="946"/>
                    </a:lnTo>
                    <a:lnTo>
                      <a:pt x="5372" y="1449"/>
                    </a:lnTo>
                    <a:lnTo>
                      <a:pt x="4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72"/>
              <p:cNvSpPr/>
              <p:nvPr/>
            </p:nvSpPr>
            <p:spPr>
              <a:xfrm>
                <a:off x="4819825" y="2139003"/>
                <a:ext cx="11614" cy="11580"/>
              </a:xfrm>
              <a:custGeom>
                <a:rect b="b" l="l" r="r" t="t"/>
                <a:pathLst>
                  <a:path extrusionOk="0" h="344" w="345">
                    <a:moveTo>
                      <a:pt x="170" y="0"/>
                    </a:moveTo>
                    <a:cubicBezTo>
                      <a:pt x="76" y="0"/>
                      <a:pt x="1" y="75"/>
                      <a:pt x="1" y="169"/>
                    </a:cubicBezTo>
                    <a:cubicBezTo>
                      <a:pt x="1" y="263"/>
                      <a:pt x="76" y="343"/>
                      <a:pt x="170" y="343"/>
                    </a:cubicBezTo>
                    <a:cubicBezTo>
                      <a:pt x="264" y="343"/>
                      <a:pt x="344" y="263"/>
                      <a:pt x="344" y="169"/>
                    </a:cubicBezTo>
                    <a:cubicBezTo>
                      <a:pt x="344" y="75"/>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72"/>
              <p:cNvSpPr/>
              <p:nvPr/>
            </p:nvSpPr>
            <p:spPr>
              <a:xfrm>
                <a:off x="4925929" y="2130117"/>
                <a:ext cx="11580" cy="11580"/>
              </a:xfrm>
              <a:custGeom>
                <a:rect b="b" l="l" r="r" t="t"/>
                <a:pathLst>
                  <a:path extrusionOk="0" h="344" w="344">
                    <a:moveTo>
                      <a:pt x="175" y="1"/>
                    </a:moveTo>
                    <a:cubicBezTo>
                      <a:pt x="80" y="1"/>
                      <a:pt x="0" y="81"/>
                      <a:pt x="0" y="175"/>
                    </a:cubicBezTo>
                    <a:cubicBezTo>
                      <a:pt x="0" y="269"/>
                      <a:pt x="80" y="344"/>
                      <a:pt x="175" y="344"/>
                    </a:cubicBezTo>
                    <a:cubicBezTo>
                      <a:pt x="269" y="344"/>
                      <a:pt x="344" y="269"/>
                      <a:pt x="344" y="175"/>
                    </a:cubicBezTo>
                    <a:cubicBezTo>
                      <a:pt x="344" y="81"/>
                      <a:pt x="269"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2"/>
              <p:cNvSpPr/>
              <p:nvPr/>
            </p:nvSpPr>
            <p:spPr>
              <a:xfrm>
                <a:off x="4969623" y="2178725"/>
                <a:ext cx="11614" cy="11445"/>
              </a:xfrm>
              <a:custGeom>
                <a:rect b="b" l="l" r="r" t="t"/>
                <a:pathLst>
                  <a:path extrusionOk="0" h="340" w="345">
                    <a:moveTo>
                      <a:pt x="175" y="1"/>
                    </a:moveTo>
                    <a:cubicBezTo>
                      <a:pt x="76" y="1"/>
                      <a:pt x="1" y="76"/>
                      <a:pt x="1" y="170"/>
                    </a:cubicBezTo>
                    <a:cubicBezTo>
                      <a:pt x="1" y="264"/>
                      <a:pt x="76" y="339"/>
                      <a:pt x="175" y="339"/>
                    </a:cubicBezTo>
                    <a:cubicBezTo>
                      <a:pt x="269" y="339"/>
                      <a:pt x="344" y="264"/>
                      <a:pt x="344" y="170"/>
                    </a:cubicBezTo>
                    <a:cubicBezTo>
                      <a:pt x="344" y="76"/>
                      <a:pt x="269"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2"/>
              <p:cNvSpPr/>
              <p:nvPr/>
            </p:nvSpPr>
            <p:spPr>
              <a:xfrm>
                <a:off x="4871295" y="2197105"/>
                <a:ext cx="11445" cy="11412"/>
              </a:xfrm>
              <a:custGeom>
                <a:rect b="b" l="l" r="r" t="t"/>
                <a:pathLst>
                  <a:path extrusionOk="0" h="339" w="340">
                    <a:moveTo>
                      <a:pt x="170" y="0"/>
                    </a:moveTo>
                    <a:cubicBezTo>
                      <a:pt x="76" y="0"/>
                      <a:pt x="1" y="76"/>
                      <a:pt x="1" y="170"/>
                    </a:cubicBezTo>
                    <a:cubicBezTo>
                      <a:pt x="1" y="264"/>
                      <a:pt x="76" y="339"/>
                      <a:pt x="170" y="339"/>
                    </a:cubicBezTo>
                    <a:cubicBezTo>
                      <a:pt x="264" y="339"/>
                      <a:pt x="339" y="264"/>
                      <a:pt x="339" y="170"/>
                    </a:cubicBezTo>
                    <a:cubicBezTo>
                      <a:pt x="339" y="76"/>
                      <a:pt x="264"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06" name="Google Shape;3206;p72"/>
          <p:cNvGrpSpPr/>
          <p:nvPr/>
        </p:nvGrpSpPr>
        <p:grpSpPr>
          <a:xfrm>
            <a:off x="6494089" y="3845042"/>
            <a:ext cx="1501686" cy="1031167"/>
            <a:chOff x="9347316" y="4986537"/>
            <a:chExt cx="985358" cy="676619"/>
          </a:xfrm>
        </p:grpSpPr>
        <p:grpSp>
          <p:nvGrpSpPr>
            <p:cNvPr id="3207" name="Google Shape;3207;p72"/>
            <p:cNvGrpSpPr/>
            <p:nvPr/>
          </p:nvGrpSpPr>
          <p:grpSpPr>
            <a:xfrm>
              <a:off x="9347316" y="5181115"/>
              <a:ext cx="302865" cy="477501"/>
              <a:chOff x="8620841" y="5181115"/>
              <a:chExt cx="302865" cy="477501"/>
            </a:xfrm>
          </p:grpSpPr>
          <p:sp>
            <p:nvSpPr>
              <p:cNvPr id="3208" name="Google Shape;3208;p72"/>
              <p:cNvSpPr/>
              <p:nvPr/>
            </p:nvSpPr>
            <p:spPr>
              <a:xfrm>
                <a:off x="8647944" y="5220491"/>
                <a:ext cx="248403" cy="438125"/>
              </a:xfrm>
              <a:custGeom>
                <a:rect b="b" l="l" r="r" t="t"/>
                <a:pathLst>
                  <a:path extrusionOk="0" h="6854" w="3886">
                    <a:moveTo>
                      <a:pt x="0" y="0"/>
                    </a:moveTo>
                    <a:lnTo>
                      <a:pt x="0" y="6454"/>
                    </a:lnTo>
                    <a:cubicBezTo>
                      <a:pt x="0" y="6675"/>
                      <a:pt x="179" y="6854"/>
                      <a:pt x="400" y="6854"/>
                    </a:cubicBezTo>
                    <a:lnTo>
                      <a:pt x="3486" y="6854"/>
                    </a:lnTo>
                    <a:cubicBezTo>
                      <a:pt x="3707" y="6854"/>
                      <a:pt x="3886" y="6675"/>
                      <a:pt x="3886" y="6454"/>
                    </a:cubicBezTo>
                    <a:lnTo>
                      <a:pt x="3886"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2"/>
              <p:cNvSpPr/>
              <p:nvPr/>
            </p:nvSpPr>
            <p:spPr>
              <a:xfrm>
                <a:off x="8620841" y="5181115"/>
                <a:ext cx="302865" cy="39440"/>
              </a:xfrm>
              <a:custGeom>
                <a:rect b="b" l="l" r="r" t="t"/>
                <a:pathLst>
                  <a:path extrusionOk="0" h="617" w="4738">
                    <a:moveTo>
                      <a:pt x="293" y="0"/>
                    </a:moveTo>
                    <a:cubicBezTo>
                      <a:pt x="133" y="0"/>
                      <a:pt x="1" y="132"/>
                      <a:pt x="1" y="296"/>
                    </a:cubicBezTo>
                    <a:lnTo>
                      <a:pt x="1" y="320"/>
                    </a:lnTo>
                    <a:cubicBezTo>
                      <a:pt x="1" y="485"/>
                      <a:pt x="133" y="616"/>
                      <a:pt x="293" y="616"/>
                    </a:cubicBezTo>
                    <a:lnTo>
                      <a:pt x="4441" y="616"/>
                    </a:lnTo>
                    <a:cubicBezTo>
                      <a:pt x="4601" y="616"/>
                      <a:pt x="4738" y="485"/>
                      <a:pt x="4738" y="320"/>
                    </a:cubicBezTo>
                    <a:lnTo>
                      <a:pt x="4738" y="296"/>
                    </a:lnTo>
                    <a:cubicBezTo>
                      <a:pt x="4738" y="132"/>
                      <a:pt x="4601" y="0"/>
                      <a:pt x="4441" y="0"/>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2"/>
              <p:cNvSpPr/>
              <p:nvPr/>
            </p:nvSpPr>
            <p:spPr>
              <a:xfrm>
                <a:off x="8665970" y="5369621"/>
                <a:ext cx="212351" cy="270967"/>
              </a:xfrm>
              <a:custGeom>
                <a:rect b="b" l="l" r="r" t="t"/>
                <a:pathLst>
                  <a:path extrusionOk="0" h="4239" w="3322">
                    <a:moveTo>
                      <a:pt x="1" y="0"/>
                    </a:moveTo>
                    <a:lnTo>
                      <a:pt x="1" y="3867"/>
                    </a:lnTo>
                    <a:cubicBezTo>
                      <a:pt x="1" y="4069"/>
                      <a:pt x="170" y="4238"/>
                      <a:pt x="377" y="4238"/>
                    </a:cubicBezTo>
                    <a:lnTo>
                      <a:pt x="2950" y="4238"/>
                    </a:lnTo>
                    <a:cubicBezTo>
                      <a:pt x="3152" y="4238"/>
                      <a:pt x="3321" y="4069"/>
                      <a:pt x="3321" y="3867"/>
                    </a:cubicBezTo>
                    <a:lnTo>
                      <a:pt x="3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2"/>
              <p:cNvSpPr/>
              <p:nvPr/>
            </p:nvSpPr>
            <p:spPr>
              <a:xfrm>
                <a:off x="8816634" y="5533452"/>
                <a:ext cx="29532" cy="29852"/>
              </a:xfrm>
              <a:custGeom>
                <a:rect b="b" l="l" r="r" t="t"/>
                <a:pathLst>
                  <a:path extrusionOk="0" h="467" w="462">
                    <a:moveTo>
                      <a:pt x="231" y="1"/>
                    </a:moveTo>
                    <a:cubicBezTo>
                      <a:pt x="104" y="1"/>
                      <a:pt x="0" y="104"/>
                      <a:pt x="0" y="236"/>
                    </a:cubicBezTo>
                    <a:cubicBezTo>
                      <a:pt x="0" y="363"/>
                      <a:pt x="104" y="467"/>
                      <a:pt x="231" y="467"/>
                    </a:cubicBezTo>
                    <a:cubicBezTo>
                      <a:pt x="358" y="467"/>
                      <a:pt x="461" y="363"/>
                      <a:pt x="461" y="236"/>
                    </a:cubicBezTo>
                    <a:cubicBezTo>
                      <a:pt x="461" y="104"/>
                      <a:pt x="358" y="1"/>
                      <a:pt x="2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2"/>
              <p:cNvSpPr/>
              <p:nvPr/>
            </p:nvSpPr>
            <p:spPr>
              <a:xfrm>
                <a:off x="8665970" y="5355749"/>
                <a:ext cx="212351" cy="27742"/>
              </a:xfrm>
              <a:custGeom>
                <a:rect b="b" l="l" r="r" t="t"/>
                <a:pathLst>
                  <a:path extrusionOk="0" h="434" w="3322">
                    <a:moveTo>
                      <a:pt x="1661" y="1"/>
                    </a:moveTo>
                    <a:cubicBezTo>
                      <a:pt x="744" y="1"/>
                      <a:pt x="1" y="100"/>
                      <a:pt x="1" y="217"/>
                    </a:cubicBezTo>
                    <a:cubicBezTo>
                      <a:pt x="1" y="340"/>
                      <a:pt x="744" y="434"/>
                      <a:pt x="1661" y="434"/>
                    </a:cubicBezTo>
                    <a:cubicBezTo>
                      <a:pt x="2578" y="434"/>
                      <a:pt x="3321" y="340"/>
                      <a:pt x="3321" y="217"/>
                    </a:cubicBezTo>
                    <a:cubicBezTo>
                      <a:pt x="3321" y="100"/>
                      <a:pt x="2578" y="1"/>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3" name="Google Shape;3213;p72"/>
            <p:cNvSpPr/>
            <p:nvPr/>
          </p:nvSpPr>
          <p:spPr>
            <a:xfrm>
              <a:off x="9587853" y="5077689"/>
              <a:ext cx="390311" cy="585466"/>
            </a:xfrm>
            <a:custGeom>
              <a:rect b="b" l="l" r="r" t="t"/>
              <a:pathLst>
                <a:path extrusionOk="0" h="9159" w="6106">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2"/>
            <p:cNvSpPr/>
            <p:nvPr/>
          </p:nvSpPr>
          <p:spPr>
            <a:xfrm>
              <a:off x="9645830" y="4986537"/>
              <a:ext cx="273972" cy="91217"/>
            </a:xfrm>
            <a:custGeom>
              <a:rect b="b" l="l" r="r" t="t"/>
              <a:pathLst>
                <a:path extrusionOk="0" h="1427" w="4286">
                  <a:moveTo>
                    <a:pt x="377" y="1"/>
                  </a:moveTo>
                  <a:cubicBezTo>
                    <a:pt x="170" y="1"/>
                    <a:pt x="1" y="165"/>
                    <a:pt x="1" y="372"/>
                  </a:cubicBezTo>
                  <a:lnTo>
                    <a:pt x="1" y="1054"/>
                  </a:lnTo>
                  <a:cubicBezTo>
                    <a:pt x="1" y="1261"/>
                    <a:pt x="170" y="1426"/>
                    <a:pt x="377" y="1426"/>
                  </a:cubicBezTo>
                  <a:lnTo>
                    <a:pt x="3914" y="1426"/>
                  </a:lnTo>
                  <a:cubicBezTo>
                    <a:pt x="4121" y="1426"/>
                    <a:pt x="4286" y="1261"/>
                    <a:pt x="4286" y="1054"/>
                  </a:cubicBezTo>
                  <a:lnTo>
                    <a:pt x="4286" y="372"/>
                  </a:lnTo>
                  <a:cubicBezTo>
                    <a:pt x="4286" y="165"/>
                    <a:pt x="4121" y="1"/>
                    <a:pt x="3914" y="1"/>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2"/>
            <p:cNvSpPr/>
            <p:nvPr/>
          </p:nvSpPr>
          <p:spPr>
            <a:xfrm>
              <a:off x="9600765" y="5216272"/>
              <a:ext cx="364486" cy="433906"/>
            </a:xfrm>
            <a:custGeom>
              <a:rect b="b" l="l" r="r" t="t"/>
              <a:pathLst>
                <a:path extrusionOk="0" h="6788" w="5702">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2"/>
            <p:cNvSpPr/>
            <p:nvPr/>
          </p:nvSpPr>
          <p:spPr>
            <a:xfrm>
              <a:off x="9587853" y="5290805"/>
              <a:ext cx="390311" cy="159423"/>
            </a:xfrm>
            <a:custGeom>
              <a:rect b="b" l="l" r="r" t="t"/>
              <a:pathLst>
                <a:path extrusionOk="0" h="2494" w="6106">
                  <a:moveTo>
                    <a:pt x="0" y="1"/>
                  </a:moveTo>
                  <a:lnTo>
                    <a:pt x="0" y="2494"/>
                  </a:lnTo>
                  <a:lnTo>
                    <a:pt x="6105" y="2494"/>
                  </a:lnTo>
                  <a:lnTo>
                    <a:pt x="61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2"/>
            <p:cNvSpPr/>
            <p:nvPr/>
          </p:nvSpPr>
          <p:spPr>
            <a:xfrm>
              <a:off x="9600765" y="5194027"/>
              <a:ext cx="364486" cy="44554"/>
            </a:xfrm>
            <a:custGeom>
              <a:rect b="b" l="l" r="r" t="t"/>
              <a:pathLst>
                <a:path extrusionOk="0" h="697" w="5702">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2"/>
            <p:cNvSpPr/>
            <p:nvPr/>
          </p:nvSpPr>
          <p:spPr>
            <a:xfrm>
              <a:off x="10062282" y="5049691"/>
              <a:ext cx="270392" cy="613464"/>
            </a:xfrm>
            <a:custGeom>
              <a:rect b="b" l="l" r="r" t="t"/>
              <a:pathLst>
                <a:path extrusionOk="0" h="9597" w="423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2"/>
            <p:cNvSpPr/>
            <p:nvPr/>
          </p:nvSpPr>
          <p:spPr>
            <a:xfrm>
              <a:off x="10102553" y="4986537"/>
              <a:ext cx="189786" cy="63219"/>
            </a:xfrm>
            <a:custGeom>
              <a:rect b="b" l="l" r="r" t="t"/>
              <a:pathLst>
                <a:path extrusionOk="0" h="989" w="2969">
                  <a:moveTo>
                    <a:pt x="259" y="1"/>
                  </a:moveTo>
                  <a:cubicBezTo>
                    <a:pt x="114" y="1"/>
                    <a:pt x="1" y="114"/>
                    <a:pt x="1" y="260"/>
                  </a:cubicBezTo>
                  <a:lnTo>
                    <a:pt x="1" y="730"/>
                  </a:lnTo>
                  <a:cubicBezTo>
                    <a:pt x="1" y="876"/>
                    <a:pt x="114" y="989"/>
                    <a:pt x="259" y="989"/>
                  </a:cubicBezTo>
                  <a:lnTo>
                    <a:pt x="2710" y="989"/>
                  </a:lnTo>
                  <a:cubicBezTo>
                    <a:pt x="2856" y="989"/>
                    <a:pt x="2969" y="876"/>
                    <a:pt x="2969" y="730"/>
                  </a:cubicBezTo>
                  <a:lnTo>
                    <a:pt x="2969" y="260"/>
                  </a:lnTo>
                  <a:cubicBezTo>
                    <a:pt x="2969" y="114"/>
                    <a:pt x="2856" y="1"/>
                    <a:pt x="2710" y="1"/>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2"/>
            <p:cNvSpPr/>
            <p:nvPr/>
          </p:nvSpPr>
          <p:spPr>
            <a:xfrm>
              <a:off x="10070976" y="5145894"/>
              <a:ext cx="252941" cy="508248"/>
            </a:xfrm>
            <a:custGeom>
              <a:rect b="b" l="l" r="r" t="t"/>
              <a:pathLst>
                <a:path extrusionOk="0" h="7951" w="3957">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2"/>
            <p:cNvSpPr/>
            <p:nvPr/>
          </p:nvSpPr>
          <p:spPr>
            <a:xfrm>
              <a:off x="10062282" y="5253283"/>
              <a:ext cx="270392" cy="103171"/>
            </a:xfrm>
            <a:custGeom>
              <a:rect b="b" l="l" r="r" t="t"/>
              <a:pathLst>
                <a:path extrusionOk="0" h="1614" w="4230">
                  <a:moveTo>
                    <a:pt x="0" y="0"/>
                  </a:moveTo>
                  <a:lnTo>
                    <a:pt x="0" y="1613"/>
                  </a:lnTo>
                  <a:lnTo>
                    <a:pt x="4229" y="1613"/>
                  </a:lnTo>
                  <a:lnTo>
                    <a:pt x="4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2"/>
            <p:cNvSpPr/>
            <p:nvPr/>
          </p:nvSpPr>
          <p:spPr>
            <a:xfrm>
              <a:off x="10070976" y="5130297"/>
              <a:ext cx="252941" cy="31002"/>
            </a:xfrm>
            <a:custGeom>
              <a:rect b="b" l="l" r="r" t="t"/>
              <a:pathLst>
                <a:path extrusionOk="0" h="485" w="3957">
                  <a:moveTo>
                    <a:pt x="1981" y="0"/>
                  </a:moveTo>
                  <a:cubicBezTo>
                    <a:pt x="890" y="0"/>
                    <a:pt x="1" y="108"/>
                    <a:pt x="1" y="245"/>
                  </a:cubicBezTo>
                  <a:cubicBezTo>
                    <a:pt x="1" y="376"/>
                    <a:pt x="890" y="485"/>
                    <a:pt x="1981" y="485"/>
                  </a:cubicBezTo>
                  <a:cubicBezTo>
                    <a:pt x="3072" y="485"/>
                    <a:pt x="3957" y="376"/>
                    <a:pt x="3957" y="245"/>
                  </a:cubicBezTo>
                  <a:cubicBezTo>
                    <a:pt x="3957" y="108"/>
                    <a:pt x="3072" y="0"/>
                    <a:pt x="19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3" name="Google Shape;3223;p72"/>
          <p:cNvSpPr/>
          <p:nvPr/>
        </p:nvSpPr>
        <p:spPr>
          <a:xfrm>
            <a:off x="7787370" y="3348934"/>
            <a:ext cx="1122765" cy="1527351"/>
          </a:xfrm>
          <a:custGeom>
            <a:rect b="b" l="l" r="r" t="t"/>
            <a:pathLst>
              <a:path extrusionOk="0" h="15678" w="11525">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2"/>
          <p:cNvSpPr/>
          <p:nvPr/>
        </p:nvSpPr>
        <p:spPr>
          <a:xfrm>
            <a:off x="8188245" y="3270122"/>
            <a:ext cx="317200" cy="84853"/>
          </a:xfrm>
          <a:custGeom>
            <a:rect b="b" l="l" r="r" t="t"/>
            <a:pathLst>
              <a:path extrusionOk="0" h="871" w="3256">
                <a:moveTo>
                  <a:pt x="438" y="1"/>
                </a:moveTo>
                <a:cubicBezTo>
                  <a:pt x="194" y="1"/>
                  <a:pt x="1" y="194"/>
                  <a:pt x="1" y="438"/>
                </a:cubicBezTo>
                <a:cubicBezTo>
                  <a:pt x="1" y="678"/>
                  <a:pt x="194" y="871"/>
                  <a:pt x="438" y="871"/>
                </a:cubicBezTo>
                <a:lnTo>
                  <a:pt x="2823" y="871"/>
                </a:lnTo>
                <a:cubicBezTo>
                  <a:pt x="3063" y="871"/>
                  <a:pt x="3256" y="678"/>
                  <a:pt x="3256" y="438"/>
                </a:cubicBezTo>
                <a:cubicBezTo>
                  <a:pt x="3256" y="194"/>
                  <a:pt x="3063" y="1"/>
                  <a:pt x="2823" y="1"/>
                </a:cubicBez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2"/>
          <p:cNvSpPr/>
          <p:nvPr/>
        </p:nvSpPr>
        <p:spPr>
          <a:xfrm>
            <a:off x="7831305" y="4167836"/>
            <a:ext cx="1032067" cy="664892"/>
          </a:xfrm>
          <a:custGeom>
            <a:rect b="b" l="l" r="r" t="t"/>
            <a:pathLst>
              <a:path extrusionOk="0" h="6825" w="10594">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2"/>
          <p:cNvSpPr/>
          <p:nvPr/>
        </p:nvSpPr>
        <p:spPr>
          <a:xfrm>
            <a:off x="7853322" y="4100422"/>
            <a:ext cx="987157" cy="134829"/>
          </a:xfrm>
          <a:custGeom>
            <a:rect b="b" l="l" r="r" t="t"/>
            <a:pathLst>
              <a:path extrusionOk="0" h="1384" w="10133">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2"/>
          <p:cNvSpPr/>
          <p:nvPr/>
        </p:nvSpPr>
        <p:spPr>
          <a:xfrm>
            <a:off x="8053613" y="4545821"/>
            <a:ext cx="110474" cy="110085"/>
          </a:xfrm>
          <a:custGeom>
            <a:rect b="b" l="l" r="r" t="t"/>
            <a:pathLst>
              <a:path extrusionOk="0" h="1130" w="1134">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2"/>
          <p:cNvSpPr/>
          <p:nvPr/>
        </p:nvSpPr>
        <p:spPr>
          <a:xfrm>
            <a:off x="8276311" y="4425801"/>
            <a:ext cx="67415" cy="67415"/>
          </a:xfrm>
          <a:custGeom>
            <a:rect b="b" l="l" r="r" t="t"/>
            <a:pathLst>
              <a:path extrusionOk="0" h="692" w="692">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2"/>
          <p:cNvSpPr/>
          <p:nvPr/>
        </p:nvSpPr>
        <p:spPr>
          <a:xfrm>
            <a:off x="7952786" y="4308898"/>
            <a:ext cx="43157" cy="42767"/>
          </a:xfrm>
          <a:custGeom>
            <a:rect b="b" l="l" r="r" t="t"/>
            <a:pathLst>
              <a:path extrusionOk="0" h="439" w="443">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2"/>
          <p:cNvSpPr/>
          <p:nvPr/>
        </p:nvSpPr>
        <p:spPr>
          <a:xfrm>
            <a:off x="8580548" y="4342898"/>
            <a:ext cx="67902" cy="67415"/>
          </a:xfrm>
          <a:custGeom>
            <a:rect b="b" l="l" r="r" t="t"/>
            <a:pathLst>
              <a:path extrusionOk="0" h="692" w="697">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2"/>
          <p:cNvSpPr/>
          <p:nvPr/>
        </p:nvSpPr>
        <p:spPr>
          <a:xfrm>
            <a:off x="8440753" y="4580210"/>
            <a:ext cx="160548" cy="160451"/>
          </a:xfrm>
          <a:custGeom>
            <a:rect b="b" l="l" r="r" t="t"/>
            <a:pathLst>
              <a:path extrusionOk="0" h="1647" w="1648">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2"/>
          <p:cNvSpPr/>
          <p:nvPr/>
        </p:nvSpPr>
        <p:spPr>
          <a:xfrm rot="5400000">
            <a:off x="7626897" y="1455638"/>
            <a:ext cx="74874" cy="66474"/>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2"/>
          <p:cNvSpPr/>
          <p:nvPr/>
        </p:nvSpPr>
        <p:spPr>
          <a:xfrm rot="5400000">
            <a:off x="8227465" y="2886499"/>
            <a:ext cx="38850" cy="38850"/>
          </a:xfrm>
          <a:custGeom>
            <a:rect b="b" l="l" r="r" t="t"/>
            <a:pathLst>
              <a:path extrusionOk="0" h="481" w="481">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2"/>
          <p:cNvSpPr/>
          <p:nvPr/>
        </p:nvSpPr>
        <p:spPr>
          <a:xfrm rot="5400000">
            <a:off x="8114455" y="1104739"/>
            <a:ext cx="38850" cy="38447"/>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2"/>
          <p:cNvSpPr/>
          <p:nvPr/>
        </p:nvSpPr>
        <p:spPr>
          <a:xfrm rot="5400000">
            <a:off x="7551985" y="3227900"/>
            <a:ext cx="66231" cy="66151"/>
          </a:xfrm>
          <a:custGeom>
            <a:rect b="b" l="l" r="r" t="t"/>
            <a:pathLst>
              <a:path extrusionOk="0" h="819" w="82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2"/>
          <p:cNvSpPr/>
          <p:nvPr/>
        </p:nvSpPr>
        <p:spPr>
          <a:xfrm rot="5400000">
            <a:off x="8302337" y="2332428"/>
            <a:ext cx="49835" cy="44181"/>
          </a:xfrm>
          <a:custGeom>
            <a:rect b="b" l="l" r="r" t="t"/>
            <a:pathLst>
              <a:path extrusionOk="0" h="547" w="617">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2"/>
          <p:cNvSpPr/>
          <p:nvPr/>
        </p:nvSpPr>
        <p:spPr>
          <a:xfrm rot="5400000">
            <a:off x="8203554" y="2229610"/>
            <a:ext cx="247399" cy="249822"/>
          </a:xfrm>
          <a:custGeom>
            <a:rect b="b" l="l" r="r" t="t"/>
            <a:pathLst>
              <a:path extrusionOk="0" h="3093" w="3063">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2"/>
          <p:cNvSpPr/>
          <p:nvPr/>
        </p:nvSpPr>
        <p:spPr>
          <a:xfrm rot="5400000">
            <a:off x="7897793" y="625176"/>
            <a:ext cx="95066" cy="86666"/>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2"/>
          <p:cNvSpPr/>
          <p:nvPr/>
        </p:nvSpPr>
        <p:spPr>
          <a:xfrm rot="5400000">
            <a:off x="7698691" y="427455"/>
            <a:ext cx="493182" cy="482035"/>
          </a:xfrm>
          <a:custGeom>
            <a:rect b="b" l="l" r="r" t="t"/>
            <a:pathLst>
              <a:path extrusionOk="0" h="5968" w="6106">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2"/>
          <p:cNvSpPr/>
          <p:nvPr/>
        </p:nvSpPr>
        <p:spPr>
          <a:xfrm rot="5400000">
            <a:off x="7883901" y="3498434"/>
            <a:ext cx="98055" cy="86585"/>
          </a:xfrm>
          <a:custGeom>
            <a:rect b="b" l="l" r="r" t="t"/>
            <a:pathLst>
              <a:path extrusionOk="0" h="1072" w="1214">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2"/>
          <p:cNvSpPr/>
          <p:nvPr/>
        </p:nvSpPr>
        <p:spPr>
          <a:xfrm rot="5400000">
            <a:off x="7685001" y="3313514"/>
            <a:ext cx="495847" cy="456835"/>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2"/>
          <p:cNvSpPr/>
          <p:nvPr/>
        </p:nvSpPr>
        <p:spPr>
          <a:xfrm rot="5400000">
            <a:off x="7112919" y="1838763"/>
            <a:ext cx="499320" cy="489709"/>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2"/>
          <p:cNvSpPr/>
          <p:nvPr/>
        </p:nvSpPr>
        <p:spPr>
          <a:xfrm rot="5400000">
            <a:off x="7977917" y="1817642"/>
            <a:ext cx="38850" cy="38850"/>
          </a:xfrm>
          <a:custGeom>
            <a:rect b="b" l="l" r="r" t="t"/>
            <a:pathLst>
              <a:path extrusionOk="0" h="481" w="481">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2"/>
          <p:cNvSpPr/>
          <p:nvPr/>
        </p:nvSpPr>
        <p:spPr>
          <a:xfrm rot="5400000">
            <a:off x="8114455" y="1672703"/>
            <a:ext cx="38850" cy="38447"/>
          </a:xfrm>
          <a:custGeom>
            <a:rect b="b" l="l" r="r" t="t"/>
            <a:pathLst>
              <a:path extrusionOk="0" h="476" w="481">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2"/>
          <p:cNvSpPr/>
          <p:nvPr/>
        </p:nvSpPr>
        <p:spPr>
          <a:xfrm rot="5400000">
            <a:off x="7951501" y="802323"/>
            <a:ext cx="23621" cy="2367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2"/>
          <p:cNvSpPr/>
          <p:nvPr/>
        </p:nvSpPr>
        <p:spPr>
          <a:xfrm rot="5400000">
            <a:off x="7988916" y="2400233"/>
            <a:ext cx="38770" cy="38850"/>
          </a:xfrm>
          <a:custGeom>
            <a:rect b="b" l="l" r="r" t="t"/>
            <a:pathLst>
              <a:path extrusionOk="0" h="481"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2"/>
          <p:cNvSpPr/>
          <p:nvPr/>
        </p:nvSpPr>
        <p:spPr>
          <a:xfrm rot="5400000">
            <a:off x="7618134" y="1048766"/>
            <a:ext cx="38850" cy="38770"/>
          </a:xfrm>
          <a:custGeom>
            <a:rect b="b" l="l" r="r" t="t"/>
            <a:pathLst>
              <a:path extrusionOk="0" h="480" w="481">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2"/>
          <p:cNvSpPr/>
          <p:nvPr/>
        </p:nvSpPr>
        <p:spPr>
          <a:xfrm rot="5400000">
            <a:off x="7966125" y="3091845"/>
            <a:ext cx="38850" cy="38850"/>
          </a:xfrm>
          <a:custGeom>
            <a:rect b="b" l="l" r="r" t="t"/>
            <a:pathLst>
              <a:path extrusionOk="0" h="481" w="481">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2"/>
          <p:cNvSpPr/>
          <p:nvPr/>
        </p:nvSpPr>
        <p:spPr>
          <a:xfrm rot="5400000">
            <a:off x="7972219" y="3342061"/>
            <a:ext cx="23424" cy="23670"/>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2"/>
          <p:cNvSpPr/>
          <p:nvPr/>
        </p:nvSpPr>
        <p:spPr>
          <a:xfrm rot="5400000">
            <a:off x="7765349" y="2023206"/>
            <a:ext cx="66554" cy="66151"/>
          </a:xfrm>
          <a:custGeom>
            <a:rect b="b" l="l" r="r" t="t"/>
            <a:pathLst>
              <a:path extrusionOk="0" h="819" w="824">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2"/>
          <p:cNvSpPr/>
          <p:nvPr/>
        </p:nvSpPr>
        <p:spPr>
          <a:xfrm rot="5400000">
            <a:off x="8322474" y="853105"/>
            <a:ext cx="66554" cy="66554"/>
          </a:xfrm>
          <a:custGeom>
            <a:rect b="b" l="l" r="r" t="t"/>
            <a:pathLst>
              <a:path extrusionOk="0" h="824" w="824">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2"/>
          <p:cNvSpPr/>
          <p:nvPr/>
        </p:nvSpPr>
        <p:spPr>
          <a:xfrm rot="5400000">
            <a:off x="7316262" y="793982"/>
            <a:ext cx="66231" cy="66554"/>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2"/>
          <p:cNvSpPr/>
          <p:nvPr/>
        </p:nvSpPr>
        <p:spPr>
          <a:xfrm>
            <a:off x="979978" y="2875511"/>
            <a:ext cx="376653" cy="376653"/>
          </a:xfrm>
          <a:custGeom>
            <a:rect b="b" l="l" r="r" t="t"/>
            <a:pathLst>
              <a:path extrusionOk="0" h="7654" w="7654">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2"/>
          <p:cNvSpPr/>
          <p:nvPr/>
        </p:nvSpPr>
        <p:spPr>
          <a:xfrm>
            <a:off x="678128" y="3884497"/>
            <a:ext cx="376653" cy="376407"/>
          </a:xfrm>
          <a:custGeom>
            <a:rect b="b" l="l" r="r" t="t"/>
            <a:pathLst>
              <a:path extrusionOk="0" h="7649" w="7654">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2"/>
          <p:cNvSpPr/>
          <p:nvPr/>
        </p:nvSpPr>
        <p:spPr>
          <a:xfrm>
            <a:off x="804990" y="3507505"/>
            <a:ext cx="150238" cy="148565"/>
          </a:xfrm>
          <a:custGeom>
            <a:rect b="b" l="l" r="r" t="t"/>
            <a:pathLst>
              <a:path extrusionOk="0" h="3019" w="3053">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2"/>
          <p:cNvSpPr/>
          <p:nvPr/>
        </p:nvSpPr>
        <p:spPr>
          <a:xfrm>
            <a:off x="1169532" y="2646196"/>
            <a:ext cx="150287" cy="148614"/>
          </a:xfrm>
          <a:custGeom>
            <a:rect b="b" l="l" r="r" t="t"/>
            <a:pathLst>
              <a:path extrusionOk="0" h="3020" w="3054">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p:nvPr/>
        </p:nvSpPr>
        <p:spPr>
          <a:xfrm rot="5399824">
            <a:off x="5515552" y="1171038"/>
            <a:ext cx="5848800" cy="3098400"/>
          </a:xfrm>
          <a:prstGeom prst="doubleWave">
            <a:avLst>
              <a:gd fmla="val 3766"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rot="-5400000">
            <a:off x="4940960" y="815774"/>
            <a:ext cx="81275" cy="72157"/>
          </a:xfrm>
          <a:custGeom>
            <a:rect b="b" l="l" r="r" t="t"/>
            <a:pathLst>
              <a:path extrusionOk="0" h="823" w="927">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rot="-5400000">
            <a:off x="5296845" y="4315244"/>
            <a:ext cx="71806" cy="72332"/>
          </a:xfrm>
          <a:custGeom>
            <a:rect b="b" l="l" r="r" t="t"/>
            <a:pathLst>
              <a:path extrusionOk="0" h="825" w="819">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rot="-5400000">
            <a:off x="6688033" y="3645658"/>
            <a:ext cx="103193" cy="94075"/>
          </a:xfrm>
          <a:custGeom>
            <a:rect b="b" l="l" r="r" t="t"/>
            <a:pathLst>
              <a:path extrusionOk="0" h="1073" w="1177">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rot="-5400000">
            <a:off x="6083246" y="2472293"/>
            <a:ext cx="538237" cy="495890"/>
          </a:xfrm>
          <a:custGeom>
            <a:rect b="b" l="l" r="r" t="t"/>
            <a:pathLst>
              <a:path extrusionOk="0" h="5656" w="6139">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rot="-5400000">
            <a:off x="5808247" y="269213"/>
            <a:ext cx="542007" cy="531574"/>
          </a:xfrm>
          <a:custGeom>
            <a:rect b="b" l="l" r="r" t="t"/>
            <a:pathLst>
              <a:path extrusionOk="0" h="6063" w="6182">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rot="-5400000">
            <a:off x="4525488" y="4430185"/>
            <a:ext cx="42084" cy="42084"/>
          </a:xfrm>
          <a:custGeom>
            <a:rect b="b" l="l" r="r" t="t"/>
            <a:pathLst>
              <a:path extrusionOk="0" h="480" w="48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rot="-5400000">
            <a:off x="5664682" y="4485201"/>
            <a:ext cx="41733" cy="42172"/>
          </a:xfrm>
          <a:custGeom>
            <a:rect b="b" l="l" r="r" t="t"/>
            <a:pathLst>
              <a:path extrusionOk="0" h="481" w="476">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rot="-5400000">
            <a:off x="3692803" y="4451183"/>
            <a:ext cx="71893" cy="71806"/>
          </a:xfrm>
          <a:custGeom>
            <a:rect b="b" l="l" r="r" t="t"/>
            <a:pathLst>
              <a:path extrusionOk="0" h="819" w="82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rot="-5400000">
            <a:off x="5864274" y="1727525"/>
            <a:ext cx="71894" cy="72244"/>
          </a:xfrm>
          <a:custGeom>
            <a:rect b="b" l="l" r="r" t="t"/>
            <a:pathLst>
              <a:path extrusionOk="0" h="824" w="82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txBox="1"/>
          <p:nvPr>
            <p:ph type="title"/>
          </p:nvPr>
        </p:nvSpPr>
        <p:spPr>
          <a:xfrm>
            <a:off x="165575" y="742725"/>
            <a:ext cx="7351800" cy="67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Data Science</a:t>
            </a:r>
            <a:endParaRPr/>
          </a:p>
        </p:txBody>
      </p:sp>
      <p:sp>
        <p:nvSpPr>
          <p:cNvPr id="1136" name="Google Shape;1136;p37"/>
          <p:cNvSpPr txBox="1"/>
          <p:nvPr>
            <p:ph idx="1" type="subTitle"/>
          </p:nvPr>
        </p:nvSpPr>
        <p:spPr>
          <a:xfrm>
            <a:off x="103175" y="1417725"/>
            <a:ext cx="6956400" cy="364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Lexend"/>
                <a:ea typeface="Lexend"/>
                <a:cs typeface="Lexend"/>
                <a:sym typeface="Lexend"/>
              </a:rPr>
              <a:t>Goal:</a:t>
            </a:r>
            <a:endParaRPr b="1">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sz="1400">
                <a:latin typeface="Lexend"/>
                <a:ea typeface="Lexend"/>
                <a:cs typeface="Lexend"/>
                <a:sym typeface="Lexend"/>
              </a:rPr>
              <a:t>Find evidence that supports or challenges a hypothesis.</a:t>
            </a:r>
            <a:r>
              <a:rPr lang="en" sz="1100">
                <a:latin typeface="Lexend"/>
                <a:ea typeface="Lexend"/>
                <a:cs typeface="Lexend"/>
                <a:sym typeface="Lexend"/>
              </a:rPr>
              <a:t> </a:t>
            </a:r>
            <a:endParaRPr sz="1100">
              <a:latin typeface="Lexend"/>
              <a:ea typeface="Lexend"/>
              <a:cs typeface="Lexend"/>
              <a:sym typeface="Lexend"/>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b="1">
              <a:latin typeface="Lexend"/>
              <a:ea typeface="Lexend"/>
              <a:cs typeface="Lexend"/>
              <a:sym typeface="Lexend"/>
            </a:endParaRPr>
          </a:p>
          <a:p>
            <a:pPr indent="0" lvl="0" marL="0" rtl="0" algn="l">
              <a:lnSpc>
                <a:spcPct val="115000"/>
              </a:lnSpc>
              <a:spcBef>
                <a:spcPts val="0"/>
              </a:spcBef>
              <a:spcAft>
                <a:spcPts val="0"/>
              </a:spcAft>
              <a:buNone/>
            </a:pPr>
            <a:r>
              <a:t/>
            </a:r>
            <a:endParaRPr b="1">
              <a:latin typeface="Lexend"/>
              <a:ea typeface="Lexend"/>
              <a:cs typeface="Lexend"/>
              <a:sym typeface="Lexend"/>
            </a:endParaRPr>
          </a:p>
          <a:p>
            <a:pPr indent="0" lvl="0" marL="0" rtl="0" algn="l">
              <a:lnSpc>
                <a:spcPct val="115000"/>
              </a:lnSpc>
              <a:spcBef>
                <a:spcPts val="0"/>
              </a:spcBef>
              <a:spcAft>
                <a:spcPts val="0"/>
              </a:spcAft>
              <a:buNone/>
            </a:pPr>
            <a:r>
              <a:rPr b="1" lang="en">
                <a:latin typeface="Lexend"/>
                <a:ea typeface="Lexend"/>
                <a:cs typeface="Lexend"/>
                <a:sym typeface="Lexend"/>
              </a:rPr>
              <a:t>How?</a:t>
            </a:r>
            <a:endParaRPr b="1">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sz="1400">
                <a:latin typeface="Lexend"/>
                <a:ea typeface="Lexend"/>
                <a:cs typeface="Lexend"/>
                <a:sym typeface="Lexend"/>
              </a:rPr>
              <a:t>analyse data to find pattern</a:t>
            </a:r>
            <a:r>
              <a:rPr lang="en" sz="1400">
                <a:latin typeface="Lexend"/>
                <a:ea typeface="Lexend"/>
                <a:cs typeface="Lexend"/>
                <a:sym typeface="Lexend"/>
              </a:rPr>
              <a:t>s, anomalies, and/or correlations between different types of information</a:t>
            </a:r>
            <a:endParaRPr sz="1400">
              <a:latin typeface="Lexend"/>
              <a:ea typeface="Lexend"/>
              <a:cs typeface="Lexend"/>
              <a:sym typeface="Lexend"/>
            </a:endParaRPr>
          </a:p>
          <a:p>
            <a:pPr indent="0" lvl="0" marL="457200" rtl="0" algn="l">
              <a:lnSpc>
                <a:spcPct val="115000"/>
              </a:lnSpc>
              <a:spcBef>
                <a:spcPts val="0"/>
              </a:spcBef>
              <a:spcAft>
                <a:spcPts val="0"/>
              </a:spcAft>
              <a:buNone/>
            </a:pPr>
            <a:r>
              <a:t/>
            </a:r>
            <a:endParaRPr sz="1400">
              <a:latin typeface="Lexend"/>
              <a:ea typeface="Lexend"/>
              <a:cs typeface="Lexend"/>
              <a:sym typeface="Lexend"/>
            </a:endParaRPr>
          </a:p>
          <a:p>
            <a:pPr indent="-317500" lvl="0" marL="457200" rtl="0" algn="l">
              <a:lnSpc>
                <a:spcPct val="115000"/>
              </a:lnSpc>
              <a:spcBef>
                <a:spcPts val="0"/>
              </a:spcBef>
              <a:spcAft>
                <a:spcPts val="0"/>
              </a:spcAft>
              <a:buSzPts val="1400"/>
              <a:buFont typeface="Lexend"/>
              <a:buChar char="-"/>
            </a:pPr>
            <a:r>
              <a:rPr lang="en" sz="1400">
                <a:latin typeface="Lexend"/>
                <a:ea typeface="Lexend"/>
                <a:cs typeface="Lexend"/>
                <a:sym typeface="Lexend"/>
              </a:rPr>
              <a:t>ex: predictive modeling, statistical analysis, clustering, etc…</a:t>
            </a:r>
            <a:endParaRPr sz="1400">
              <a:latin typeface="Lexend"/>
              <a:ea typeface="Lexend"/>
              <a:cs typeface="Lexend"/>
              <a:sym typeface="Lexend"/>
            </a:endParaRPr>
          </a:p>
          <a:p>
            <a:pPr indent="0" lvl="0" marL="457200" rtl="0" algn="l">
              <a:lnSpc>
                <a:spcPct val="115000"/>
              </a:lnSpc>
              <a:spcBef>
                <a:spcPts val="0"/>
              </a:spcBef>
              <a:spcAft>
                <a:spcPts val="0"/>
              </a:spcAft>
              <a:buNone/>
            </a:pPr>
            <a:r>
              <a:t/>
            </a:r>
            <a:endParaRPr sz="1400">
              <a:latin typeface="Lexend"/>
              <a:ea typeface="Lexend"/>
              <a:cs typeface="Lexend"/>
              <a:sym typeface="Lexend"/>
            </a:endParaRPr>
          </a:p>
          <a:p>
            <a:pPr indent="0" lvl="0" marL="0" rtl="0" algn="l">
              <a:lnSpc>
                <a:spcPct val="115000"/>
              </a:lnSpc>
              <a:spcBef>
                <a:spcPts val="0"/>
              </a:spcBef>
              <a:spcAft>
                <a:spcPts val="0"/>
              </a:spcAft>
              <a:buNone/>
            </a:pPr>
            <a:r>
              <a:rPr lang="en" sz="1400">
                <a:latin typeface="Lexend"/>
                <a:ea typeface="Lexend"/>
                <a:cs typeface="Lexend"/>
                <a:sym typeface="Lexend"/>
              </a:rPr>
              <a:t>                       </a:t>
            </a:r>
            <a:endParaRPr sz="1400">
              <a:latin typeface="Lexend"/>
              <a:ea typeface="Lexend"/>
              <a:cs typeface="Lexend"/>
              <a:sym typeface="Lexend"/>
            </a:endParaRPr>
          </a:p>
          <a:p>
            <a:pPr indent="457200" lvl="0" marL="914400" rtl="0" algn="l">
              <a:lnSpc>
                <a:spcPct val="115000"/>
              </a:lnSpc>
              <a:spcBef>
                <a:spcPts val="0"/>
              </a:spcBef>
              <a:spcAft>
                <a:spcPts val="0"/>
              </a:spcAft>
              <a:buNone/>
            </a:pPr>
            <a:r>
              <a:rPr lang="en" sz="1400">
                <a:latin typeface="Lexend"/>
                <a:ea typeface="Lexend"/>
                <a:cs typeface="Lexend"/>
                <a:sym typeface="Lexend"/>
              </a:rPr>
              <a:t>                                                                           </a:t>
            </a:r>
            <a:endParaRPr sz="1400">
              <a:latin typeface="Lexend"/>
              <a:ea typeface="Lexend"/>
              <a:cs typeface="Lexend"/>
              <a:sym typeface="Lexend"/>
            </a:endParaRPr>
          </a:p>
          <a:p>
            <a:pPr indent="0" lvl="0" marL="0" rtl="0" algn="l">
              <a:spcBef>
                <a:spcPts val="0"/>
              </a:spcBef>
              <a:spcAft>
                <a:spcPts val="0"/>
              </a:spcAft>
              <a:buNone/>
            </a:pPr>
            <a:r>
              <a:t/>
            </a:r>
            <a:endParaRPr>
              <a:solidFill>
                <a:srgbClr val="152F63"/>
              </a:solidFill>
            </a:endParaRPr>
          </a:p>
        </p:txBody>
      </p:sp>
      <p:grpSp>
        <p:nvGrpSpPr>
          <p:cNvPr id="1137" name="Google Shape;1137;p37"/>
          <p:cNvGrpSpPr/>
          <p:nvPr/>
        </p:nvGrpSpPr>
        <p:grpSpPr>
          <a:xfrm flipH="1">
            <a:off x="6345036" y="1495455"/>
            <a:ext cx="3723334" cy="4394474"/>
            <a:chOff x="6731612" y="375455"/>
            <a:chExt cx="1154486" cy="1362585"/>
          </a:xfrm>
        </p:grpSpPr>
        <p:sp>
          <p:nvSpPr>
            <p:cNvPr id="1138" name="Google Shape;1138;p37"/>
            <p:cNvSpPr/>
            <p:nvPr/>
          </p:nvSpPr>
          <p:spPr>
            <a:xfrm>
              <a:off x="6989567" y="415345"/>
              <a:ext cx="359448" cy="288286"/>
            </a:xfrm>
            <a:custGeom>
              <a:rect b="b" l="l" r="r" t="t"/>
              <a:pathLst>
                <a:path extrusionOk="0" h="8564" w="10678">
                  <a:moveTo>
                    <a:pt x="8032" y="1"/>
                  </a:moveTo>
                  <a:cubicBezTo>
                    <a:pt x="6631" y="1"/>
                    <a:pt x="5916" y="885"/>
                    <a:pt x="5753" y="1751"/>
                  </a:cubicBezTo>
                  <a:cubicBezTo>
                    <a:pt x="5588" y="2626"/>
                    <a:pt x="4840" y="2809"/>
                    <a:pt x="4187" y="3049"/>
                  </a:cubicBezTo>
                  <a:cubicBezTo>
                    <a:pt x="3791" y="3195"/>
                    <a:pt x="3340" y="3162"/>
                    <a:pt x="2968" y="3364"/>
                  </a:cubicBezTo>
                  <a:cubicBezTo>
                    <a:pt x="2611" y="3557"/>
                    <a:pt x="2343" y="3910"/>
                    <a:pt x="2253" y="4310"/>
                  </a:cubicBezTo>
                  <a:cubicBezTo>
                    <a:pt x="2197" y="4568"/>
                    <a:pt x="2216" y="4841"/>
                    <a:pt x="2187" y="5105"/>
                  </a:cubicBezTo>
                  <a:cubicBezTo>
                    <a:pt x="2159" y="5373"/>
                    <a:pt x="2075" y="5650"/>
                    <a:pt x="1863" y="5815"/>
                  </a:cubicBezTo>
                  <a:cubicBezTo>
                    <a:pt x="1425" y="6154"/>
                    <a:pt x="706" y="5848"/>
                    <a:pt x="287" y="6201"/>
                  </a:cubicBezTo>
                  <a:cubicBezTo>
                    <a:pt x="57" y="6394"/>
                    <a:pt x="0" y="6737"/>
                    <a:pt x="80" y="7029"/>
                  </a:cubicBezTo>
                  <a:cubicBezTo>
                    <a:pt x="165" y="7315"/>
                    <a:pt x="362" y="7555"/>
                    <a:pt x="579" y="7762"/>
                  </a:cubicBezTo>
                  <a:cubicBezTo>
                    <a:pt x="1069" y="8222"/>
                    <a:pt x="1714" y="8563"/>
                    <a:pt x="2380" y="8563"/>
                  </a:cubicBezTo>
                  <a:cubicBezTo>
                    <a:pt x="2430" y="8563"/>
                    <a:pt x="2481" y="8561"/>
                    <a:pt x="2531" y="8557"/>
                  </a:cubicBezTo>
                  <a:cubicBezTo>
                    <a:pt x="3119" y="8515"/>
                    <a:pt x="3646" y="8219"/>
                    <a:pt x="4163" y="7946"/>
                  </a:cubicBezTo>
                  <a:cubicBezTo>
                    <a:pt x="4967" y="7527"/>
                    <a:pt x="5800" y="7156"/>
                    <a:pt x="6647" y="6845"/>
                  </a:cubicBezTo>
                  <a:cubicBezTo>
                    <a:pt x="7103" y="6676"/>
                    <a:pt x="7601" y="6488"/>
                    <a:pt x="7832" y="6064"/>
                  </a:cubicBezTo>
                  <a:cubicBezTo>
                    <a:pt x="7959" y="5824"/>
                    <a:pt x="7982" y="5547"/>
                    <a:pt x="7982" y="5279"/>
                  </a:cubicBezTo>
                  <a:lnTo>
                    <a:pt x="9473" y="3148"/>
                  </a:lnTo>
                  <a:cubicBezTo>
                    <a:pt x="10678" y="1680"/>
                    <a:pt x="9506" y="20"/>
                    <a:pt x="8076" y="1"/>
                  </a:cubicBezTo>
                  <a:cubicBezTo>
                    <a:pt x="8062" y="1"/>
                    <a:pt x="8047" y="1"/>
                    <a:pt x="8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7065577" y="1701281"/>
              <a:ext cx="145523" cy="36759"/>
            </a:xfrm>
            <a:custGeom>
              <a:rect b="b" l="l" r="r" t="t"/>
              <a:pathLst>
                <a:path extrusionOk="0" h="1092" w="4323">
                  <a:moveTo>
                    <a:pt x="3411" y="1"/>
                  </a:moveTo>
                  <a:cubicBezTo>
                    <a:pt x="3301" y="1"/>
                    <a:pt x="3192" y="8"/>
                    <a:pt x="3095" y="27"/>
                  </a:cubicBezTo>
                  <a:cubicBezTo>
                    <a:pt x="1167" y="399"/>
                    <a:pt x="0" y="775"/>
                    <a:pt x="461" y="1062"/>
                  </a:cubicBezTo>
                  <a:cubicBezTo>
                    <a:pt x="499" y="1086"/>
                    <a:pt x="1435" y="1091"/>
                    <a:pt x="2361" y="1091"/>
                  </a:cubicBezTo>
                  <a:cubicBezTo>
                    <a:pt x="3288" y="1091"/>
                    <a:pt x="4205" y="1086"/>
                    <a:pt x="4205" y="1086"/>
                  </a:cubicBezTo>
                  <a:cubicBezTo>
                    <a:pt x="4205" y="1086"/>
                    <a:pt x="4323" y="681"/>
                    <a:pt x="4116" y="74"/>
                  </a:cubicBezTo>
                  <a:cubicBezTo>
                    <a:pt x="4116" y="74"/>
                    <a:pt x="3759" y="1"/>
                    <a:pt x="3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7324743" y="1701281"/>
              <a:ext cx="145725" cy="36759"/>
            </a:xfrm>
            <a:custGeom>
              <a:rect b="b" l="l" r="r" t="t"/>
              <a:pathLst>
                <a:path extrusionOk="0" h="1092" w="4329">
                  <a:moveTo>
                    <a:pt x="916" y="1"/>
                  </a:moveTo>
                  <a:cubicBezTo>
                    <a:pt x="569" y="1"/>
                    <a:pt x="213" y="74"/>
                    <a:pt x="213" y="74"/>
                  </a:cubicBezTo>
                  <a:cubicBezTo>
                    <a:pt x="1" y="681"/>
                    <a:pt x="123" y="1086"/>
                    <a:pt x="123" y="1086"/>
                  </a:cubicBezTo>
                  <a:cubicBezTo>
                    <a:pt x="123" y="1086"/>
                    <a:pt x="1040" y="1091"/>
                    <a:pt x="1967" y="1091"/>
                  </a:cubicBezTo>
                  <a:cubicBezTo>
                    <a:pt x="2894" y="1091"/>
                    <a:pt x="3830" y="1086"/>
                    <a:pt x="3867" y="1062"/>
                  </a:cubicBezTo>
                  <a:cubicBezTo>
                    <a:pt x="4328" y="775"/>
                    <a:pt x="3162" y="399"/>
                    <a:pt x="1229" y="27"/>
                  </a:cubicBezTo>
                  <a:cubicBezTo>
                    <a:pt x="1133" y="8"/>
                    <a:pt x="1025" y="1"/>
                    <a:pt x="9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7077291" y="946302"/>
              <a:ext cx="367695" cy="759123"/>
            </a:xfrm>
            <a:custGeom>
              <a:rect b="b" l="l" r="r" t="t"/>
              <a:pathLst>
                <a:path extrusionOk="0" h="22551" w="10923">
                  <a:moveTo>
                    <a:pt x="4044" y="1"/>
                  </a:moveTo>
                  <a:cubicBezTo>
                    <a:pt x="3224" y="1"/>
                    <a:pt x="2413" y="111"/>
                    <a:pt x="1722" y="409"/>
                  </a:cubicBezTo>
                  <a:cubicBezTo>
                    <a:pt x="1722" y="409"/>
                    <a:pt x="0" y="6909"/>
                    <a:pt x="2625" y="22465"/>
                  </a:cubicBezTo>
                  <a:cubicBezTo>
                    <a:pt x="2587" y="22471"/>
                    <a:pt x="2863" y="22542"/>
                    <a:pt x="3261" y="22542"/>
                  </a:cubicBezTo>
                  <a:cubicBezTo>
                    <a:pt x="3415" y="22542"/>
                    <a:pt x="3588" y="22531"/>
                    <a:pt x="3768" y="22502"/>
                  </a:cubicBezTo>
                  <a:cubicBezTo>
                    <a:pt x="3768" y="22502"/>
                    <a:pt x="3998" y="12098"/>
                    <a:pt x="5438" y="3424"/>
                  </a:cubicBezTo>
                  <a:cubicBezTo>
                    <a:pt x="5438" y="3424"/>
                    <a:pt x="6501" y="9346"/>
                    <a:pt x="7564" y="22502"/>
                  </a:cubicBezTo>
                  <a:cubicBezTo>
                    <a:pt x="7719" y="22538"/>
                    <a:pt x="7865" y="22551"/>
                    <a:pt x="7994" y="22551"/>
                  </a:cubicBezTo>
                  <a:cubicBezTo>
                    <a:pt x="8346" y="22551"/>
                    <a:pt x="8580" y="22455"/>
                    <a:pt x="8580" y="22455"/>
                  </a:cubicBezTo>
                  <a:cubicBezTo>
                    <a:pt x="10922" y="6820"/>
                    <a:pt x="8674" y="851"/>
                    <a:pt x="8674" y="851"/>
                  </a:cubicBezTo>
                  <a:cubicBezTo>
                    <a:pt x="8674" y="851"/>
                    <a:pt x="6326" y="1"/>
                    <a:pt x="4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6936818" y="605066"/>
              <a:ext cx="610133" cy="656048"/>
            </a:xfrm>
            <a:custGeom>
              <a:rect b="b" l="l" r="r" t="t"/>
              <a:pathLst>
                <a:path extrusionOk="0" h="19489" w="18125">
                  <a:moveTo>
                    <a:pt x="9283" y="0"/>
                  </a:moveTo>
                  <a:cubicBezTo>
                    <a:pt x="9227" y="0"/>
                    <a:pt x="9170" y="0"/>
                    <a:pt x="9112" y="0"/>
                  </a:cubicBezTo>
                  <a:cubicBezTo>
                    <a:pt x="7875" y="0"/>
                    <a:pt x="6417" y="10"/>
                    <a:pt x="5584" y="504"/>
                  </a:cubicBezTo>
                  <a:cubicBezTo>
                    <a:pt x="4389" y="1247"/>
                    <a:pt x="1" y="4285"/>
                    <a:pt x="1" y="5489"/>
                  </a:cubicBezTo>
                  <a:cubicBezTo>
                    <a:pt x="1" y="7065"/>
                    <a:pt x="2804" y="10847"/>
                    <a:pt x="2804" y="10847"/>
                  </a:cubicBezTo>
                  <a:lnTo>
                    <a:pt x="3251" y="10165"/>
                  </a:lnTo>
                  <a:cubicBezTo>
                    <a:pt x="3251" y="10165"/>
                    <a:pt x="2292" y="6303"/>
                    <a:pt x="2390" y="5870"/>
                  </a:cubicBezTo>
                  <a:cubicBezTo>
                    <a:pt x="2569" y="5419"/>
                    <a:pt x="5509" y="3839"/>
                    <a:pt x="5509" y="3838"/>
                  </a:cubicBezTo>
                  <a:lnTo>
                    <a:pt x="5509" y="3838"/>
                  </a:lnTo>
                  <a:cubicBezTo>
                    <a:pt x="5509" y="3839"/>
                    <a:pt x="5391" y="9784"/>
                    <a:pt x="4611" y="18956"/>
                  </a:cubicBezTo>
                  <a:cubicBezTo>
                    <a:pt x="4611" y="18956"/>
                    <a:pt x="7092" y="19488"/>
                    <a:pt x="10069" y="19488"/>
                  </a:cubicBezTo>
                  <a:cubicBezTo>
                    <a:pt x="11447" y="19488"/>
                    <a:pt x="12931" y="19374"/>
                    <a:pt x="14324" y="19041"/>
                  </a:cubicBezTo>
                  <a:cubicBezTo>
                    <a:pt x="13665" y="12033"/>
                    <a:pt x="13468" y="7047"/>
                    <a:pt x="13468" y="7046"/>
                  </a:cubicBezTo>
                  <a:lnTo>
                    <a:pt x="13468" y="7046"/>
                  </a:lnTo>
                  <a:cubicBezTo>
                    <a:pt x="13468" y="7047"/>
                    <a:pt x="14789" y="8150"/>
                    <a:pt x="15324" y="8150"/>
                  </a:cubicBezTo>
                  <a:cubicBezTo>
                    <a:pt x="15356" y="8150"/>
                    <a:pt x="15385" y="8146"/>
                    <a:pt x="15410" y="8138"/>
                  </a:cubicBezTo>
                  <a:cubicBezTo>
                    <a:pt x="16167" y="7893"/>
                    <a:pt x="18124" y="3439"/>
                    <a:pt x="18124" y="3439"/>
                  </a:cubicBezTo>
                  <a:lnTo>
                    <a:pt x="17447" y="3006"/>
                  </a:lnTo>
                  <a:cubicBezTo>
                    <a:pt x="17447" y="3006"/>
                    <a:pt x="15471" y="5395"/>
                    <a:pt x="15344" y="5475"/>
                  </a:cubicBezTo>
                  <a:cubicBezTo>
                    <a:pt x="15341" y="5477"/>
                    <a:pt x="15338" y="5478"/>
                    <a:pt x="15335" y="5478"/>
                  </a:cubicBezTo>
                  <a:cubicBezTo>
                    <a:pt x="15103" y="5478"/>
                    <a:pt x="14095" y="785"/>
                    <a:pt x="13251" y="395"/>
                  </a:cubicBezTo>
                  <a:cubicBezTo>
                    <a:pt x="12587" y="88"/>
                    <a:pt x="11413" y="0"/>
                    <a:pt x="9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7304176" y="734262"/>
              <a:ext cx="51032" cy="34"/>
            </a:xfrm>
            <a:custGeom>
              <a:rect b="b" l="l" r="r" t="t"/>
              <a:pathLst>
                <a:path extrusionOk="0" fill="none" h="1" w="1516">
                  <a:moveTo>
                    <a:pt x="0" y="0"/>
                  </a:moveTo>
                  <a:lnTo>
                    <a:pt x="1515" y="0"/>
                  </a:lnTo>
                </a:path>
              </a:pathLst>
            </a:custGeom>
            <a:noFill/>
            <a:ln cap="rnd" cmpd="sng" w="10825">
              <a:solidFill>
                <a:srgbClr val="5EE9EB"/>
              </a:solidFill>
              <a:prstDash val="solid"/>
              <a:miter lim="47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7200159" y="605369"/>
              <a:ext cx="61299" cy="165014"/>
            </a:xfrm>
            <a:custGeom>
              <a:rect b="b" l="l" r="r" t="t"/>
              <a:pathLst>
                <a:path extrusionOk="0" h="4902" w="1821">
                  <a:moveTo>
                    <a:pt x="955" y="1"/>
                  </a:moveTo>
                  <a:cubicBezTo>
                    <a:pt x="847" y="114"/>
                    <a:pt x="710" y="250"/>
                    <a:pt x="555" y="410"/>
                  </a:cubicBezTo>
                  <a:cubicBezTo>
                    <a:pt x="480" y="485"/>
                    <a:pt x="395" y="570"/>
                    <a:pt x="311" y="659"/>
                  </a:cubicBezTo>
                  <a:cubicBezTo>
                    <a:pt x="212" y="763"/>
                    <a:pt x="108" y="871"/>
                    <a:pt x="0" y="984"/>
                  </a:cubicBezTo>
                  <a:cubicBezTo>
                    <a:pt x="235" y="1012"/>
                    <a:pt x="485" y="1040"/>
                    <a:pt x="748" y="1073"/>
                  </a:cubicBezTo>
                  <a:cubicBezTo>
                    <a:pt x="659" y="1233"/>
                    <a:pt x="565" y="1398"/>
                    <a:pt x="466" y="1567"/>
                  </a:cubicBezTo>
                  <a:cubicBezTo>
                    <a:pt x="522" y="1713"/>
                    <a:pt x="579" y="1859"/>
                    <a:pt x="640" y="2009"/>
                  </a:cubicBezTo>
                  <a:cubicBezTo>
                    <a:pt x="1129" y="3251"/>
                    <a:pt x="1571" y="4328"/>
                    <a:pt x="1820" y="4902"/>
                  </a:cubicBezTo>
                  <a:cubicBezTo>
                    <a:pt x="1614" y="4314"/>
                    <a:pt x="1200" y="3223"/>
                    <a:pt x="710" y="1981"/>
                  </a:cubicBezTo>
                  <a:cubicBezTo>
                    <a:pt x="654" y="1844"/>
                    <a:pt x="602" y="1708"/>
                    <a:pt x="550" y="1576"/>
                  </a:cubicBezTo>
                  <a:cubicBezTo>
                    <a:pt x="654" y="1384"/>
                    <a:pt x="762" y="1195"/>
                    <a:pt x="861" y="1017"/>
                  </a:cubicBezTo>
                  <a:cubicBezTo>
                    <a:pt x="710" y="998"/>
                    <a:pt x="565" y="984"/>
                    <a:pt x="423" y="970"/>
                  </a:cubicBezTo>
                  <a:cubicBezTo>
                    <a:pt x="362" y="965"/>
                    <a:pt x="301" y="960"/>
                    <a:pt x="240" y="951"/>
                  </a:cubicBezTo>
                  <a:cubicBezTo>
                    <a:pt x="212" y="951"/>
                    <a:pt x="179" y="946"/>
                    <a:pt x="151" y="941"/>
                  </a:cubicBezTo>
                  <a:lnTo>
                    <a:pt x="118" y="941"/>
                  </a:lnTo>
                  <a:cubicBezTo>
                    <a:pt x="287" y="753"/>
                    <a:pt x="442" y="579"/>
                    <a:pt x="579" y="429"/>
                  </a:cubicBezTo>
                  <a:cubicBezTo>
                    <a:pt x="725" y="264"/>
                    <a:pt x="852" y="118"/>
                    <a:pt x="955"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7261424" y="606177"/>
              <a:ext cx="54668" cy="164206"/>
            </a:xfrm>
            <a:custGeom>
              <a:rect b="b" l="l" r="r" t="t"/>
              <a:pathLst>
                <a:path extrusionOk="0" h="4878" w="1624">
                  <a:moveTo>
                    <a:pt x="664" y="0"/>
                  </a:moveTo>
                  <a:lnTo>
                    <a:pt x="664" y="0"/>
                  </a:lnTo>
                  <a:cubicBezTo>
                    <a:pt x="767" y="118"/>
                    <a:pt x="899" y="259"/>
                    <a:pt x="1045" y="419"/>
                  </a:cubicBezTo>
                  <a:cubicBezTo>
                    <a:pt x="1181" y="569"/>
                    <a:pt x="1336" y="734"/>
                    <a:pt x="1506" y="917"/>
                  </a:cubicBezTo>
                  <a:lnTo>
                    <a:pt x="1473" y="917"/>
                  </a:lnTo>
                  <a:cubicBezTo>
                    <a:pt x="1440" y="922"/>
                    <a:pt x="1412" y="927"/>
                    <a:pt x="1383" y="927"/>
                  </a:cubicBezTo>
                  <a:cubicBezTo>
                    <a:pt x="1322" y="936"/>
                    <a:pt x="1261" y="941"/>
                    <a:pt x="1200" y="946"/>
                  </a:cubicBezTo>
                  <a:cubicBezTo>
                    <a:pt x="1059" y="960"/>
                    <a:pt x="913" y="974"/>
                    <a:pt x="762" y="993"/>
                  </a:cubicBezTo>
                  <a:cubicBezTo>
                    <a:pt x="861" y="1171"/>
                    <a:pt x="965" y="1360"/>
                    <a:pt x="1073" y="1552"/>
                  </a:cubicBezTo>
                  <a:cubicBezTo>
                    <a:pt x="1031" y="1679"/>
                    <a:pt x="988" y="1811"/>
                    <a:pt x="941" y="1943"/>
                  </a:cubicBezTo>
                  <a:cubicBezTo>
                    <a:pt x="523" y="3194"/>
                    <a:pt x="175" y="4285"/>
                    <a:pt x="0" y="4878"/>
                  </a:cubicBezTo>
                  <a:cubicBezTo>
                    <a:pt x="217" y="4299"/>
                    <a:pt x="598" y="3217"/>
                    <a:pt x="1012" y="1966"/>
                  </a:cubicBezTo>
                  <a:cubicBezTo>
                    <a:pt x="1063" y="1825"/>
                    <a:pt x="1111" y="1684"/>
                    <a:pt x="1153" y="1543"/>
                  </a:cubicBezTo>
                  <a:cubicBezTo>
                    <a:pt x="1059" y="1374"/>
                    <a:pt x="965" y="1209"/>
                    <a:pt x="875" y="1049"/>
                  </a:cubicBezTo>
                  <a:cubicBezTo>
                    <a:pt x="1139" y="1016"/>
                    <a:pt x="1388" y="988"/>
                    <a:pt x="1623" y="960"/>
                  </a:cubicBezTo>
                  <a:cubicBezTo>
                    <a:pt x="1515" y="852"/>
                    <a:pt x="1412" y="743"/>
                    <a:pt x="1313" y="645"/>
                  </a:cubicBezTo>
                  <a:cubicBezTo>
                    <a:pt x="1223" y="560"/>
                    <a:pt x="1143" y="475"/>
                    <a:pt x="1068" y="400"/>
                  </a:cubicBezTo>
                  <a:cubicBezTo>
                    <a:pt x="913" y="245"/>
                    <a:pt x="777" y="108"/>
                    <a:pt x="664" y="0"/>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7260145" y="770348"/>
              <a:ext cx="2592" cy="490900"/>
            </a:xfrm>
            <a:custGeom>
              <a:rect b="b" l="l" r="r" t="t"/>
              <a:pathLst>
                <a:path extrusionOk="0" h="14583" w="77">
                  <a:moveTo>
                    <a:pt x="38" y="1"/>
                  </a:moveTo>
                  <a:cubicBezTo>
                    <a:pt x="15" y="1459"/>
                    <a:pt x="1" y="4173"/>
                    <a:pt x="1" y="7292"/>
                  </a:cubicBezTo>
                  <a:cubicBezTo>
                    <a:pt x="1" y="10410"/>
                    <a:pt x="15" y="13124"/>
                    <a:pt x="38" y="14582"/>
                  </a:cubicBezTo>
                  <a:cubicBezTo>
                    <a:pt x="62" y="13124"/>
                    <a:pt x="76" y="10410"/>
                    <a:pt x="76" y="7292"/>
                  </a:cubicBezTo>
                  <a:cubicBezTo>
                    <a:pt x="76" y="4173"/>
                    <a:pt x="62" y="1459"/>
                    <a:pt x="38" y="1"/>
                  </a:cubicBezTo>
                  <a:close/>
                </a:path>
              </a:pathLst>
            </a:custGeom>
            <a:solidFill>
              <a:srgbClr val="152F63">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7232273" y="544743"/>
              <a:ext cx="51504" cy="225640"/>
            </a:xfrm>
            <a:custGeom>
              <a:rect b="b" l="l" r="r" t="t"/>
              <a:pathLst>
                <a:path extrusionOk="0" h="6703" w="1530">
                  <a:moveTo>
                    <a:pt x="86" y="0"/>
                  </a:moveTo>
                  <a:lnTo>
                    <a:pt x="1" y="1802"/>
                  </a:lnTo>
                  <a:lnTo>
                    <a:pt x="866" y="6703"/>
                  </a:lnTo>
                  <a:lnTo>
                    <a:pt x="1530" y="1825"/>
                  </a:lnTo>
                  <a:lnTo>
                    <a:pt x="15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7238467" y="640681"/>
              <a:ext cx="40732" cy="129702"/>
            </a:xfrm>
            <a:custGeom>
              <a:rect b="b" l="l" r="r" t="t"/>
              <a:pathLst>
                <a:path extrusionOk="0" h="3853" w="1210">
                  <a:moveTo>
                    <a:pt x="0" y="1"/>
                  </a:moveTo>
                  <a:lnTo>
                    <a:pt x="682" y="3853"/>
                  </a:lnTo>
                  <a:lnTo>
                    <a:pt x="1209" y="1"/>
                  </a:lnTo>
                  <a:lnTo>
                    <a:pt x="1209" y="1"/>
                  </a:lnTo>
                  <a:cubicBezTo>
                    <a:pt x="1007" y="167"/>
                    <a:pt x="805" y="222"/>
                    <a:pt x="626" y="222"/>
                  </a:cubicBezTo>
                  <a:cubicBezTo>
                    <a:pt x="268" y="222"/>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7191811" y="470619"/>
              <a:ext cx="120949" cy="108191"/>
            </a:xfrm>
            <a:custGeom>
              <a:rect b="b" l="l" r="r" t="t"/>
              <a:pathLst>
                <a:path extrusionOk="0" h="3214" w="3593">
                  <a:moveTo>
                    <a:pt x="2600" y="1"/>
                  </a:moveTo>
                  <a:cubicBezTo>
                    <a:pt x="2600" y="1"/>
                    <a:pt x="2158" y="777"/>
                    <a:pt x="639" y="970"/>
                  </a:cubicBezTo>
                  <a:cubicBezTo>
                    <a:pt x="510" y="757"/>
                    <a:pt x="381" y="671"/>
                    <a:pt x="276" y="671"/>
                  </a:cubicBezTo>
                  <a:cubicBezTo>
                    <a:pt x="107" y="671"/>
                    <a:pt x="1" y="891"/>
                    <a:pt x="65" y="1158"/>
                  </a:cubicBezTo>
                  <a:cubicBezTo>
                    <a:pt x="163" y="1591"/>
                    <a:pt x="493" y="1727"/>
                    <a:pt x="493" y="1727"/>
                  </a:cubicBezTo>
                  <a:cubicBezTo>
                    <a:pt x="493" y="1727"/>
                    <a:pt x="1090" y="3213"/>
                    <a:pt x="2078" y="3213"/>
                  </a:cubicBezTo>
                  <a:cubicBezTo>
                    <a:pt x="3385" y="3213"/>
                    <a:pt x="3592" y="767"/>
                    <a:pt x="3592" y="767"/>
                  </a:cubicBezTo>
                  <a:cubicBezTo>
                    <a:pt x="3592" y="767"/>
                    <a:pt x="3014" y="626"/>
                    <a:pt x="2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7271725" y="510845"/>
              <a:ext cx="8887" cy="20938"/>
            </a:xfrm>
            <a:custGeom>
              <a:rect b="b" l="l" r="r" t="t"/>
              <a:pathLst>
                <a:path extrusionOk="0" h="622" w="264">
                  <a:moveTo>
                    <a:pt x="33" y="1"/>
                  </a:moveTo>
                  <a:lnTo>
                    <a:pt x="33" y="1"/>
                  </a:lnTo>
                  <a:cubicBezTo>
                    <a:pt x="24" y="80"/>
                    <a:pt x="38" y="236"/>
                    <a:pt x="122" y="396"/>
                  </a:cubicBezTo>
                  <a:cubicBezTo>
                    <a:pt x="132" y="414"/>
                    <a:pt x="141" y="433"/>
                    <a:pt x="155" y="452"/>
                  </a:cubicBezTo>
                  <a:cubicBezTo>
                    <a:pt x="164" y="465"/>
                    <a:pt x="181" y="490"/>
                    <a:pt x="183" y="490"/>
                  </a:cubicBezTo>
                  <a:cubicBezTo>
                    <a:pt x="184" y="490"/>
                    <a:pt x="184" y="490"/>
                    <a:pt x="184" y="490"/>
                  </a:cubicBezTo>
                  <a:cubicBezTo>
                    <a:pt x="185" y="489"/>
                    <a:pt x="185" y="488"/>
                    <a:pt x="185" y="488"/>
                  </a:cubicBezTo>
                  <a:lnTo>
                    <a:pt x="185" y="488"/>
                  </a:lnTo>
                  <a:cubicBezTo>
                    <a:pt x="186" y="488"/>
                    <a:pt x="158" y="520"/>
                    <a:pt x="137" y="537"/>
                  </a:cubicBezTo>
                  <a:cubicBezTo>
                    <a:pt x="85" y="574"/>
                    <a:pt x="33" y="598"/>
                    <a:pt x="0" y="621"/>
                  </a:cubicBezTo>
                  <a:cubicBezTo>
                    <a:pt x="43" y="621"/>
                    <a:pt x="99" y="612"/>
                    <a:pt x="165" y="584"/>
                  </a:cubicBezTo>
                  <a:cubicBezTo>
                    <a:pt x="184" y="574"/>
                    <a:pt x="202" y="565"/>
                    <a:pt x="217" y="551"/>
                  </a:cubicBezTo>
                  <a:cubicBezTo>
                    <a:pt x="226" y="541"/>
                    <a:pt x="231" y="537"/>
                    <a:pt x="245" y="523"/>
                  </a:cubicBezTo>
                  <a:lnTo>
                    <a:pt x="259" y="499"/>
                  </a:lnTo>
                  <a:lnTo>
                    <a:pt x="264" y="485"/>
                  </a:lnTo>
                  <a:cubicBezTo>
                    <a:pt x="264" y="480"/>
                    <a:pt x="259" y="480"/>
                    <a:pt x="259" y="476"/>
                  </a:cubicBezTo>
                  <a:cubicBezTo>
                    <a:pt x="231" y="438"/>
                    <a:pt x="226" y="433"/>
                    <a:pt x="217" y="410"/>
                  </a:cubicBezTo>
                  <a:cubicBezTo>
                    <a:pt x="207" y="396"/>
                    <a:pt x="198" y="377"/>
                    <a:pt x="188" y="358"/>
                  </a:cubicBezTo>
                  <a:cubicBezTo>
                    <a:pt x="113" y="217"/>
                    <a:pt x="66" y="76"/>
                    <a:pt x="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7240520" y="506267"/>
              <a:ext cx="13970" cy="13970"/>
            </a:xfrm>
            <a:custGeom>
              <a:rect b="b" l="l" r="r" t="t"/>
              <a:pathLst>
                <a:path extrusionOk="0" h="415" w="415">
                  <a:moveTo>
                    <a:pt x="208" y="0"/>
                  </a:moveTo>
                  <a:cubicBezTo>
                    <a:pt x="95" y="0"/>
                    <a:pt x="1" y="89"/>
                    <a:pt x="1" y="207"/>
                  </a:cubicBezTo>
                  <a:cubicBezTo>
                    <a:pt x="1" y="320"/>
                    <a:pt x="95" y="414"/>
                    <a:pt x="208" y="414"/>
                  </a:cubicBezTo>
                  <a:cubicBezTo>
                    <a:pt x="325" y="414"/>
                    <a:pt x="415" y="320"/>
                    <a:pt x="415" y="207"/>
                  </a:cubicBezTo>
                  <a:cubicBezTo>
                    <a:pt x="415" y="89"/>
                    <a:pt x="325" y="0"/>
                    <a:pt x="2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7245098" y="509566"/>
              <a:ext cx="7978" cy="7978"/>
            </a:xfrm>
            <a:custGeom>
              <a:rect b="b" l="l" r="r" t="t"/>
              <a:pathLst>
                <a:path extrusionOk="0" h="237" w="237">
                  <a:moveTo>
                    <a:pt x="119" y="1"/>
                  </a:moveTo>
                  <a:cubicBezTo>
                    <a:pt x="53" y="1"/>
                    <a:pt x="1" y="53"/>
                    <a:pt x="1" y="118"/>
                  </a:cubicBezTo>
                  <a:cubicBezTo>
                    <a:pt x="1" y="180"/>
                    <a:pt x="53" y="236"/>
                    <a:pt x="119" y="236"/>
                  </a:cubicBezTo>
                  <a:cubicBezTo>
                    <a:pt x="184" y="236"/>
                    <a:pt x="236" y="180"/>
                    <a:pt x="236" y="118"/>
                  </a:cubicBezTo>
                  <a:cubicBezTo>
                    <a:pt x="236" y="53"/>
                    <a:pt x="184"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7288657" y="506267"/>
              <a:ext cx="13970" cy="13970"/>
            </a:xfrm>
            <a:custGeom>
              <a:rect b="b" l="l" r="r" t="t"/>
              <a:pathLst>
                <a:path extrusionOk="0" h="415" w="415">
                  <a:moveTo>
                    <a:pt x="207" y="0"/>
                  </a:moveTo>
                  <a:cubicBezTo>
                    <a:pt x="90" y="0"/>
                    <a:pt x="0" y="89"/>
                    <a:pt x="0" y="207"/>
                  </a:cubicBezTo>
                  <a:cubicBezTo>
                    <a:pt x="0" y="320"/>
                    <a:pt x="90" y="414"/>
                    <a:pt x="207" y="414"/>
                  </a:cubicBezTo>
                  <a:cubicBezTo>
                    <a:pt x="320" y="414"/>
                    <a:pt x="414" y="320"/>
                    <a:pt x="414" y="207"/>
                  </a:cubicBezTo>
                  <a:cubicBezTo>
                    <a:pt x="414" y="89"/>
                    <a:pt x="320" y="0"/>
                    <a:pt x="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7293235" y="509566"/>
              <a:ext cx="7978" cy="7978"/>
            </a:xfrm>
            <a:custGeom>
              <a:rect b="b" l="l" r="r" t="t"/>
              <a:pathLst>
                <a:path extrusionOk="0" h="237" w="237">
                  <a:moveTo>
                    <a:pt x="118" y="1"/>
                  </a:moveTo>
                  <a:cubicBezTo>
                    <a:pt x="53" y="1"/>
                    <a:pt x="1" y="53"/>
                    <a:pt x="1" y="118"/>
                  </a:cubicBezTo>
                  <a:cubicBezTo>
                    <a:pt x="1" y="180"/>
                    <a:pt x="53" y="236"/>
                    <a:pt x="118" y="236"/>
                  </a:cubicBezTo>
                  <a:cubicBezTo>
                    <a:pt x="180" y="236"/>
                    <a:pt x="236" y="180"/>
                    <a:pt x="236" y="118"/>
                  </a:cubicBezTo>
                  <a:cubicBezTo>
                    <a:pt x="236" y="53"/>
                    <a:pt x="180"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7239409" y="500847"/>
              <a:ext cx="13667" cy="3366"/>
            </a:xfrm>
            <a:custGeom>
              <a:rect b="b" l="l" r="r" t="t"/>
              <a:pathLst>
                <a:path extrusionOk="0" h="100" w="406">
                  <a:moveTo>
                    <a:pt x="212" y="1"/>
                  </a:moveTo>
                  <a:cubicBezTo>
                    <a:pt x="207" y="1"/>
                    <a:pt x="203" y="1"/>
                    <a:pt x="198" y="1"/>
                  </a:cubicBezTo>
                  <a:cubicBezTo>
                    <a:pt x="99" y="6"/>
                    <a:pt x="24" y="58"/>
                    <a:pt x="1" y="100"/>
                  </a:cubicBezTo>
                  <a:cubicBezTo>
                    <a:pt x="48" y="95"/>
                    <a:pt x="123" y="81"/>
                    <a:pt x="203" y="81"/>
                  </a:cubicBezTo>
                  <a:cubicBezTo>
                    <a:pt x="230" y="80"/>
                    <a:pt x="256" y="79"/>
                    <a:pt x="280" y="79"/>
                  </a:cubicBezTo>
                  <a:cubicBezTo>
                    <a:pt x="330" y="79"/>
                    <a:pt x="374" y="81"/>
                    <a:pt x="405" y="81"/>
                  </a:cubicBezTo>
                  <a:cubicBezTo>
                    <a:pt x="378" y="45"/>
                    <a:pt x="304" y="1"/>
                    <a:pt x="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7290408" y="500847"/>
              <a:ext cx="13499" cy="3366"/>
            </a:xfrm>
            <a:custGeom>
              <a:rect b="b" l="l" r="r" t="t"/>
              <a:pathLst>
                <a:path extrusionOk="0" h="100" w="401">
                  <a:moveTo>
                    <a:pt x="193" y="1"/>
                  </a:moveTo>
                  <a:cubicBezTo>
                    <a:pt x="101" y="1"/>
                    <a:pt x="27" y="45"/>
                    <a:pt x="0" y="81"/>
                  </a:cubicBezTo>
                  <a:cubicBezTo>
                    <a:pt x="32" y="81"/>
                    <a:pt x="75" y="79"/>
                    <a:pt x="125" y="79"/>
                  </a:cubicBezTo>
                  <a:cubicBezTo>
                    <a:pt x="150" y="79"/>
                    <a:pt x="176" y="80"/>
                    <a:pt x="202" y="81"/>
                  </a:cubicBezTo>
                  <a:cubicBezTo>
                    <a:pt x="282" y="81"/>
                    <a:pt x="353" y="95"/>
                    <a:pt x="400" y="100"/>
                  </a:cubicBezTo>
                  <a:cubicBezTo>
                    <a:pt x="381" y="58"/>
                    <a:pt x="306" y="6"/>
                    <a:pt x="207" y="1"/>
                  </a:cubicBezTo>
                  <a:cubicBezTo>
                    <a:pt x="203" y="1"/>
                    <a:pt x="198" y="1"/>
                    <a:pt x="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7263949" y="538448"/>
              <a:ext cx="20164" cy="5386"/>
            </a:xfrm>
            <a:custGeom>
              <a:rect b="b" l="l" r="r" t="t"/>
              <a:pathLst>
                <a:path extrusionOk="0" h="160" w="599">
                  <a:moveTo>
                    <a:pt x="103" y="1"/>
                  </a:moveTo>
                  <a:cubicBezTo>
                    <a:pt x="65" y="1"/>
                    <a:pt x="30" y="3"/>
                    <a:pt x="1" y="8"/>
                  </a:cubicBezTo>
                  <a:cubicBezTo>
                    <a:pt x="34" y="79"/>
                    <a:pt x="147" y="154"/>
                    <a:pt x="297" y="159"/>
                  </a:cubicBezTo>
                  <a:cubicBezTo>
                    <a:pt x="301" y="159"/>
                    <a:pt x="306" y="159"/>
                    <a:pt x="310" y="159"/>
                  </a:cubicBezTo>
                  <a:cubicBezTo>
                    <a:pt x="450" y="159"/>
                    <a:pt x="566" y="86"/>
                    <a:pt x="598" y="22"/>
                  </a:cubicBezTo>
                  <a:cubicBezTo>
                    <a:pt x="523" y="8"/>
                    <a:pt x="419" y="13"/>
                    <a:pt x="302" y="8"/>
                  </a:cubicBezTo>
                  <a:cubicBezTo>
                    <a:pt x="230" y="6"/>
                    <a:pt x="162"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7054805" y="595573"/>
              <a:ext cx="502413" cy="422464"/>
            </a:xfrm>
            <a:custGeom>
              <a:rect b="b" l="l" r="r" t="t"/>
              <a:pathLst>
                <a:path extrusionOk="0" h="12550" w="14925">
                  <a:moveTo>
                    <a:pt x="12374" y="0"/>
                  </a:moveTo>
                  <a:cubicBezTo>
                    <a:pt x="12311" y="0"/>
                    <a:pt x="12246" y="20"/>
                    <a:pt x="12192" y="61"/>
                  </a:cubicBezTo>
                  <a:lnTo>
                    <a:pt x="0" y="9083"/>
                  </a:lnTo>
                  <a:lnTo>
                    <a:pt x="2564" y="12549"/>
                  </a:lnTo>
                  <a:lnTo>
                    <a:pt x="14756" y="3528"/>
                  </a:lnTo>
                  <a:cubicBezTo>
                    <a:pt x="14897" y="3424"/>
                    <a:pt x="14925" y="3231"/>
                    <a:pt x="14821" y="3095"/>
                  </a:cubicBezTo>
                  <a:lnTo>
                    <a:pt x="12625" y="127"/>
                  </a:lnTo>
                  <a:cubicBezTo>
                    <a:pt x="12565" y="45"/>
                    <a:pt x="12470" y="0"/>
                    <a:pt x="1237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6769785" y="788560"/>
              <a:ext cx="536782" cy="430712"/>
            </a:xfrm>
            <a:custGeom>
              <a:rect b="b" l="l" r="r" t="t"/>
              <a:pathLst>
                <a:path extrusionOk="0" h="12795" w="15946">
                  <a:moveTo>
                    <a:pt x="14319" y="1"/>
                  </a:moveTo>
                  <a:lnTo>
                    <a:pt x="1" y="10594"/>
                  </a:lnTo>
                  <a:lnTo>
                    <a:pt x="1628" y="12795"/>
                  </a:lnTo>
                  <a:lnTo>
                    <a:pt x="15946" y="2202"/>
                  </a:lnTo>
                  <a:lnTo>
                    <a:pt x="14319"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6787996" y="813268"/>
              <a:ext cx="500225" cy="381329"/>
            </a:xfrm>
            <a:custGeom>
              <a:rect b="b" l="l" r="r" t="t"/>
              <a:pathLst>
                <a:path extrusionOk="0" h="11328" w="14860">
                  <a:moveTo>
                    <a:pt x="14318" y="1"/>
                  </a:moveTo>
                  <a:lnTo>
                    <a:pt x="0" y="10593"/>
                  </a:lnTo>
                  <a:lnTo>
                    <a:pt x="541" y="11327"/>
                  </a:lnTo>
                  <a:lnTo>
                    <a:pt x="14859" y="734"/>
                  </a:lnTo>
                  <a:lnTo>
                    <a:pt x="14318"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7487703" y="585912"/>
              <a:ext cx="91225" cy="103243"/>
            </a:xfrm>
            <a:custGeom>
              <a:rect b="b" l="l" r="r" t="t"/>
              <a:pathLst>
                <a:path extrusionOk="0" h="3067" w="2710">
                  <a:moveTo>
                    <a:pt x="978" y="0"/>
                  </a:moveTo>
                  <a:lnTo>
                    <a:pt x="0" y="724"/>
                  </a:lnTo>
                  <a:lnTo>
                    <a:pt x="1731" y="3067"/>
                  </a:lnTo>
                  <a:lnTo>
                    <a:pt x="2709" y="2343"/>
                  </a:lnTo>
                  <a:lnTo>
                    <a:pt x="97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7535672" y="535318"/>
              <a:ext cx="129062" cy="109201"/>
            </a:xfrm>
            <a:custGeom>
              <a:rect b="b" l="l" r="r" t="t"/>
              <a:pathLst>
                <a:path extrusionOk="0" h="3244" w="3834">
                  <a:moveTo>
                    <a:pt x="3208" y="1"/>
                  </a:moveTo>
                  <a:cubicBezTo>
                    <a:pt x="3160" y="1"/>
                    <a:pt x="3113" y="15"/>
                    <a:pt x="3072" y="45"/>
                  </a:cubicBezTo>
                  <a:cubicBezTo>
                    <a:pt x="3015" y="87"/>
                    <a:pt x="2987" y="148"/>
                    <a:pt x="2982" y="214"/>
                  </a:cubicBezTo>
                  <a:lnTo>
                    <a:pt x="0" y="2105"/>
                  </a:lnTo>
                  <a:lnTo>
                    <a:pt x="842" y="3243"/>
                  </a:lnTo>
                  <a:lnTo>
                    <a:pt x="3523" y="943"/>
                  </a:lnTo>
                  <a:cubicBezTo>
                    <a:pt x="3541" y="947"/>
                    <a:pt x="3558" y="949"/>
                    <a:pt x="3576" y="949"/>
                  </a:cubicBezTo>
                  <a:cubicBezTo>
                    <a:pt x="3621" y="949"/>
                    <a:pt x="3666" y="936"/>
                    <a:pt x="3707" y="906"/>
                  </a:cubicBezTo>
                  <a:cubicBezTo>
                    <a:pt x="3810" y="830"/>
                    <a:pt x="3834" y="685"/>
                    <a:pt x="3758" y="581"/>
                  </a:cubicBezTo>
                  <a:lnTo>
                    <a:pt x="3396" y="97"/>
                  </a:lnTo>
                  <a:cubicBezTo>
                    <a:pt x="3351" y="34"/>
                    <a:pt x="3280" y="1"/>
                    <a:pt x="3208"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7654433" y="375455"/>
              <a:ext cx="231665" cy="173598"/>
            </a:xfrm>
            <a:custGeom>
              <a:rect b="b" l="l" r="r" t="t"/>
              <a:pathLst>
                <a:path extrusionOk="0" h="5157" w="6882">
                  <a:moveTo>
                    <a:pt x="6787" y="1"/>
                  </a:moveTo>
                  <a:lnTo>
                    <a:pt x="0" y="5024"/>
                  </a:lnTo>
                  <a:lnTo>
                    <a:pt x="99" y="5156"/>
                  </a:lnTo>
                  <a:lnTo>
                    <a:pt x="6882" y="133"/>
                  </a:lnTo>
                  <a:lnTo>
                    <a:pt x="6787"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6731612" y="1118552"/>
              <a:ext cx="112769" cy="140878"/>
            </a:xfrm>
            <a:custGeom>
              <a:rect b="b" l="l" r="r" t="t"/>
              <a:pathLst>
                <a:path extrusionOk="0" h="4185" w="3350">
                  <a:moveTo>
                    <a:pt x="489" y="1"/>
                  </a:moveTo>
                  <a:cubicBezTo>
                    <a:pt x="465" y="1"/>
                    <a:pt x="441" y="8"/>
                    <a:pt x="420" y="24"/>
                  </a:cubicBezTo>
                  <a:lnTo>
                    <a:pt x="67" y="287"/>
                  </a:lnTo>
                  <a:cubicBezTo>
                    <a:pt x="15" y="325"/>
                    <a:pt x="1" y="395"/>
                    <a:pt x="39" y="447"/>
                  </a:cubicBezTo>
                  <a:lnTo>
                    <a:pt x="2771" y="4140"/>
                  </a:lnTo>
                  <a:cubicBezTo>
                    <a:pt x="2794" y="4168"/>
                    <a:pt x="2829" y="4185"/>
                    <a:pt x="2865" y="4185"/>
                  </a:cubicBezTo>
                  <a:cubicBezTo>
                    <a:pt x="2888" y="4185"/>
                    <a:pt x="2911" y="4178"/>
                    <a:pt x="2931" y="4163"/>
                  </a:cubicBezTo>
                  <a:lnTo>
                    <a:pt x="3289" y="3900"/>
                  </a:lnTo>
                  <a:cubicBezTo>
                    <a:pt x="3341" y="3862"/>
                    <a:pt x="3350" y="3787"/>
                    <a:pt x="3312" y="3735"/>
                  </a:cubicBezTo>
                  <a:lnTo>
                    <a:pt x="584" y="47"/>
                  </a:lnTo>
                  <a:cubicBezTo>
                    <a:pt x="559" y="17"/>
                    <a:pt x="524" y="1"/>
                    <a:pt x="48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7271557" y="617117"/>
              <a:ext cx="265092" cy="236412"/>
            </a:xfrm>
            <a:custGeom>
              <a:rect b="b" l="l" r="r" t="t"/>
              <a:pathLst>
                <a:path extrusionOk="0" h="7023" w="7875">
                  <a:moveTo>
                    <a:pt x="5733" y="0"/>
                  </a:moveTo>
                  <a:cubicBezTo>
                    <a:pt x="5599" y="0"/>
                    <a:pt x="5464" y="41"/>
                    <a:pt x="5349" y="127"/>
                  </a:cubicBezTo>
                  <a:lnTo>
                    <a:pt x="1" y="4083"/>
                  </a:lnTo>
                  <a:lnTo>
                    <a:pt x="2178" y="7022"/>
                  </a:lnTo>
                  <a:lnTo>
                    <a:pt x="7526" y="3067"/>
                  </a:lnTo>
                  <a:cubicBezTo>
                    <a:pt x="7813" y="2855"/>
                    <a:pt x="7874" y="2450"/>
                    <a:pt x="7663" y="2163"/>
                  </a:cubicBezTo>
                  <a:lnTo>
                    <a:pt x="6252" y="258"/>
                  </a:lnTo>
                  <a:cubicBezTo>
                    <a:pt x="6125" y="90"/>
                    <a:pt x="5930" y="0"/>
                    <a:pt x="5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7242439" y="754056"/>
              <a:ext cx="103108" cy="121151"/>
            </a:xfrm>
            <a:custGeom>
              <a:rect b="b" l="l" r="r" t="t"/>
              <a:pathLst>
                <a:path extrusionOk="0" h="3599" w="3063">
                  <a:moveTo>
                    <a:pt x="889" y="0"/>
                  </a:moveTo>
                  <a:lnTo>
                    <a:pt x="0" y="654"/>
                  </a:lnTo>
                  <a:lnTo>
                    <a:pt x="2178" y="3599"/>
                  </a:lnTo>
                  <a:lnTo>
                    <a:pt x="3062" y="2940"/>
                  </a:lnTo>
                  <a:lnTo>
                    <a:pt x="889" y="0"/>
                  </a:lnTo>
                  <a:close/>
                </a:path>
              </a:pathLst>
            </a:custGeom>
            <a:solidFill>
              <a:srgbClr val="152F63">
                <a:alpha val="3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7327302" y="744866"/>
              <a:ext cx="25516" cy="25516"/>
            </a:xfrm>
            <a:custGeom>
              <a:rect b="b" l="l" r="r" t="t"/>
              <a:pathLst>
                <a:path extrusionOk="0" h="758" w="758">
                  <a:moveTo>
                    <a:pt x="376" y="1"/>
                  </a:moveTo>
                  <a:cubicBezTo>
                    <a:pt x="170" y="1"/>
                    <a:pt x="0" y="170"/>
                    <a:pt x="0" y="382"/>
                  </a:cubicBezTo>
                  <a:cubicBezTo>
                    <a:pt x="0" y="589"/>
                    <a:pt x="170" y="758"/>
                    <a:pt x="376" y="758"/>
                  </a:cubicBezTo>
                  <a:cubicBezTo>
                    <a:pt x="588" y="758"/>
                    <a:pt x="757" y="589"/>
                    <a:pt x="757" y="382"/>
                  </a:cubicBezTo>
                  <a:cubicBezTo>
                    <a:pt x="757" y="170"/>
                    <a:pt x="588"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7452054" y="654785"/>
              <a:ext cx="20298" cy="20433"/>
            </a:xfrm>
            <a:custGeom>
              <a:rect b="b" l="l" r="r" t="t"/>
              <a:pathLst>
                <a:path extrusionOk="0" h="607" w="603">
                  <a:moveTo>
                    <a:pt x="302" y="0"/>
                  </a:moveTo>
                  <a:cubicBezTo>
                    <a:pt x="137" y="0"/>
                    <a:pt x="1" y="137"/>
                    <a:pt x="1" y="306"/>
                  </a:cubicBezTo>
                  <a:cubicBezTo>
                    <a:pt x="1" y="471"/>
                    <a:pt x="137" y="607"/>
                    <a:pt x="302" y="607"/>
                  </a:cubicBezTo>
                  <a:cubicBezTo>
                    <a:pt x="471" y="607"/>
                    <a:pt x="603" y="471"/>
                    <a:pt x="603" y="306"/>
                  </a:cubicBezTo>
                  <a:cubicBezTo>
                    <a:pt x="603" y="137"/>
                    <a:pt x="471" y="0"/>
                    <a:pt x="3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7412468" y="702283"/>
              <a:ext cx="12724" cy="12691"/>
            </a:xfrm>
            <a:custGeom>
              <a:rect b="b" l="l" r="r" t="t"/>
              <a:pathLst>
                <a:path extrusionOk="0" h="377" w="378">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7474373" y="710497"/>
              <a:ext cx="12859" cy="12724"/>
            </a:xfrm>
            <a:custGeom>
              <a:rect b="b" l="l" r="r" t="t"/>
              <a:pathLst>
                <a:path extrusionOk="0" h="378" w="382">
                  <a:moveTo>
                    <a:pt x="189" y="1"/>
                  </a:moveTo>
                  <a:cubicBezTo>
                    <a:pt x="86" y="1"/>
                    <a:pt x="1" y="86"/>
                    <a:pt x="1" y="189"/>
                  </a:cubicBezTo>
                  <a:cubicBezTo>
                    <a:pt x="1" y="293"/>
                    <a:pt x="86" y="377"/>
                    <a:pt x="189" y="377"/>
                  </a:cubicBezTo>
                  <a:cubicBezTo>
                    <a:pt x="297" y="377"/>
                    <a:pt x="382" y="293"/>
                    <a:pt x="382" y="189"/>
                  </a:cubicBezTo>
                  <a:cubicBezTo>
                    <a:pt x="382" y="86"/>
                    <a:pt x="297" y="1"/>
                    <a:pt x="1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7396343" y="761192"/>
              <a:ext cx="12691" cy="12859"/>
            </a:xfrm>
            <a:custGeom>
              <a:rect b="b" l="l" r="r" t="t"/>
              <a:pathLst>
                <a:path extrusionOk="0" h="382" w="377">
                  <a:moveTo>
                    <a:pt x="188" y="0"/>
                  </a:moveTo>
                  <a:cubicBezTo>
                    <a:pt x="85" y="0"/>
                    <a:pt x="0" y="85"/>
                    <a:pt x="0" y="188"/>
                  </a:cubicBezTo>
                  <a:cubicBezTo>
                    <a:pt x="0" y="296"/>
                    <a:pt x="85" y="381"/>
                    <a:pt x="188" y="381"/>
                  </a:cubicBezTo>
                  <a:cubicBezTo>
                    <a:pt x="292" y="381"/>
                    <a:pt x="376" y="296"/>
                    <a:pt x="376" y="188"/>
                  </a:cubicBezTo>
                  <a:cubicBezTo>
                    <a:pt x="376" y="85"/>
                    <a:pt x="292" y="0"/>
                    <a:pt x="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6996838" y="863559"/>
              <a:ext cx="172621" cy="216383"/>
            </a:xfrm>
            <a:custGeom>
              <a:rect b="b" l="l" r="r" t="t"/>
              <a:pathLst>
                <a:path extrusionOk="0" h="6428" w="5128">
                  <a:moveTo>
                    <a:pt x="719" y="1"/>
                  </a:moveTo>
                  <a:cubicBezTo>
                    <a:pt x="649" y="1"/>
                    <a:pt x="579" y="23"/>
                    <a:pt x="518" y="68"/>
                  </a:cubicBezTo>
                  <a:lnTo>
                    <a:pt x="1" y="449"/>
                  </a:lnTo>
                  <a:lnTo>
                    <a:pt x="4427" y="6428"/>
                  </a:lnTo>
                  <a:lnTo>
                    <a:pt x="4944" y="6047"/>
                  </a:lnTo>
                  <a:cubicBezTo>
                    <a:pt x="5095" y="5938"/>
                    <a:pt x="5128" y="5727"/>
                    <a:pt x="5015" y="5576"/>
                  </a:cubicBezTo>
                  <a:lnTo>
                    <a:pt x="988" y="139"/>
                  </a:lnTo>
                  <a:cubicBezTo>
                    <a:pt x="924" y="49"/>
                    <a:pt x="822" y="1"/>
                    <a:pt x="719"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7031207" y="946335"/>
              <a:ext cx="77121" cy="63790"/>
            </a:xfrm>
            <a:custGeom>
              <a:rect b="b" l="l" r="r" t="t"/>
              <a:pathLst>
                <a:path extrusionOk="0" h="1895" w="2291">
                  <a:moveTo>
                    <a:pt x="988" y="1"/>
                  </a:moveTo>
                  <a:cubicBezTo>
                    <a:pt x="716" y="1"/>
                    <a:pt x="447" y="27"/>
                    <a:pt x="447" y="27"/>
                  </a:cubicBezTo>
                  <a:lnTo>
                    <a:pt x="0" y="709"/>
                  </a:lnTo>
                  <a:cubicBezTo>
                    <a:pt x="0" y="709"/>
                    <a:pt x="348" y="1240"/>
                    <a:pt x="522" y="1438"/>
                  </a:cubicBezTo>
                  <a:cubicBezTo>
                    <a:pt x="645" y="1579"/>
                    <a:pt x="1129" y="1885"/>
                    <a:pt x="1360" y="1894"/>
                  </a:cubicBezTo>
                  <a:cubicBezTo>
                    <a:pt x="1797" y="1852"/>
                    <a:pt x="2291" y="1217"/>
                    <a:pt x="2188" y="1132"/>
                  </a:cubicBezTo>
                  <a:cubicBezTo>
                    <a:pt x="1571" y="855"/>
                    <a:pt x="1233" y="455"/>
                    <a:pt x="1233" y="455"/>
                  </a:cubicBezTo>
                  <a:lnTo>
                    <a:pt x="1233" y="455"/>
                  </a:lnTo>
                  <a:cubicBezTo>
                    <a:pt x="1385" y="544"/>
                    <a:pt x="1548" y="580"/>
                    <a:pt x="1686" y="580"/>
                  </a:cubicBezTo>
                  <a:cubicBezTo>
                    <a:pt x="1856" y="580"/>
                    <a:pt x="1989" y="526"/>
                    <a:pt x="2023" y="446"/>
                  </a:cubicBezTo>
                  <a:cubicBezTo>
                    <a:pt x="2061" y="361"/>
                    <a:pt x="1698" y="257"/>
                    <a:pt x="1520" y="88"/>
                  </a:cubicBezTo>
                  <a:cubicBezTo>
                    <a:pt x="1446" y="19"/>
                    <a:pt x="1216"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6936818" y="789839"/>
              <a:ext cx="109470" cy="180364"/>
            </a:xfrm>
            <a:custGeom>
              <a:rect b="b" l="l" r="r" t="t"/>
              <a:pathLst>
                <a:path extrusionOk="0" h="5358" w="3252">
                  <a:moveTo>
                    <a:pt x="1" y="0"/>
                  </a:moveTo>
                  <a:cubicBezTo>
                    <a:pt x="1" y="1576"/>
                    <a:pt x="2804" y="5358"/>
                    <a:pt x="2804" y="5358"/>
                  </a:cubicBezTo>
                  <a:lnTo>
                    <a:pt x="3251" y="4676"/>
                  </a:lnTo>
                  <a:cubicBezTo>
                    <a:pt x="3251" y="4676"/>
                    <a:pt x="2292" y="814"/>
                    <a:pt x="2390" y="381"/>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7453334" y="706222"/>
              <a:ext cx="93615" cy="172790"/>
            </a:xfrm>
            <a:custGeom>
              <a:rect b="b" l="l" r="r" t="t"/>
              <a:pathLst>
                <a:path extrusionOk="0" h="5133" w="2781">
                  <a:moveTo>
                    <a:pt x="2103" y="1"/>
                  </a:moveTo>
                  <a:cubicBezTo>
                    <a:pt x="2103" y="1"/>
                    <a:pt x="127" y="2390"/>
                    <a:pt x="0" y="2470"/>
                  </a:cubicBezTo>
                  <a:lnTo>
                    <a:pt x="66" y="5133"/>
                  </a:lnTo>
                  <a:cubicBezTo>
                    <a:pt x="823" y="4888"/>
                    <a:pt x="2780" y="434"/>
                    <a:pt x="2780" y="434"/>
                  </a:cubicBezTo>
                  <a:lnTo>
                    <a:pt x="2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7522039" y="652362"/>
              <a:ext cx="45815" cy="68470"/>
            </a:xfrm>
            <a:custGeom>
              <a:rect b="b" l="l" r="r" t="t"/>
              <a:pathLst>
                <a:path extrusionOk="0" h="2034" w="1361">
                  <a:moveTo>
                    <a:pt x="576" y="0"/>
                  </a:moveTo>
                  <a:cubicBezTo>
                    <a:pt x="368" y="0"/>
                    <a:pt x="166" y="42"/>
                    <a:pt x="90" y="100"/>
                  </a:cubicBezTo>
                  <a:cubicBezTo>
                    <a:pt x="1" y="171"/>
                    <a:pt x="118" y="768"/>
                    <a:pt x="123" y="919"/>
                  </a:cubicBezTo>
                  <a:cubicBezTo>
                    <a:pt x="128" y="1051"/>
                    <a:pt x="62" y="1601"/>
                    <a:pt x="62" y="1601"/>
                  </a:cubicBezTo>
                  <a:lnTo>
                    <a:pt x="739" y="2034"/>
                  </a:lnTo>
                  <a:cubicBezTo>
                    <a:pt x="739" y="2034"/>
                    <a:pt x="1247" y="1385"/>
                    <a:pt x="1322" y="1022"/>
                  </a:cubicBezTo>
                  <a:cubicBezTo>
                    <a:pt x="1360" y="862"/>
                    <a:pt x="1294" y="496"/>
                    <a:pt x="1148" y="209"/>
                  </a:cubicBezTo>
                  <a:cubicBezTo>
                    <a:pt x="1072" y="57"/>
                    <a:pt x="819" y="0"/>
                    <a:pt x="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7546915" y="671886"/>
              <a:ext cx="24877" cy="48945"/>
            </a:xfrm>
            <a:custGeom>
              <a:rect b="b" l="l" r="r" t="t"/>
              <a:pathLst>
                <a:path extrusionOk="0" h="1454" w="739">
                  <a:moveTo>
                    <a:pt x="372" y="0"/>
                  </a:moveTo>
                  <a:lnTo>
                    <a:pt x="0" y="1454"/>
                  </a:lnTo>
                  <a:cubicBezTo>
                    <a:pt x="0" y="1454"/>
                    <a:pt x="739" y="616"/>
                    <a:pt x="725" y="409"/>
                  </a:cubicBezTo>
                  <a:cubicBezTo>
                    <a:pt x="715" y="268"/>
                    <a:pt x="372"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0" name="Shape 3260"/>
        <p:cNvGrpSpPr/>
        <p:nvPr/>
      </p:nvGrpSpPr>
      <p:grpSpPr>
        <a:xfrm>
          <a:off x="0" y="0"/>
          <a:ext cx="0" cy="0"/>
          <a:chOff x="0" y="0"/>
          <a:chExt cx="0" cy="0"/>
        </a:xfrm>
      </p:grpSpPr>
      <p:sp>
        <p:nvSpPr>
          <p:cNvPr id="3261" name="Google Shape;3261;p73"/>
          <p:cNvSpPr/>
          <p:nvPr/>
        </p:nvSpPr>
        <p:spPr>
          <a:xfrm>
            <a:off x="1402278" y="3046650"/>
            <a:ext cx="448200" cy="417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3"/>
          <p:cNvSpPr/>
          <p:nvPr/>
        </p:nvSpPr>
        <p:spPr>
          <a:xfrm>
            <a:off x="1981756" y="3046650"/>
            <a:ext cx="448200" cy="417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3"/>
          <p:cNvSpPr/>
          <p:nvPr/>
        </p:nvSpPr>
        <p:spPr>
          <a:xfrm rot="-899814">
            <a:off x="4734819" y="3403309"/>
            <a:ext cx="6965612" cy="4090073"/>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3"/>
          <p:cNvSpPr/>
          <p:nvPr/>
        </p:nvSpPr>
        <p:spPr>
          <a:xfrm>
            <a:off x="822800" y="3046650"/>
            <a:ext cx="448200" cy="417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3"/>
          <p:cNvSpPr txBox="1"/>
          <p:nvPr>
            <p:ph type="title"/>
          </p:nvPr>
        </p:nvSpPr>
        <p:spPr>
          <a:xfrm>
            <a:off x="715138" y="54000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266" name="Google Shape;3266;p73"/>
          <p:cNvSpPr txBox="1"/>
          <p:nvPr>
            <p:ph idx="1" type="subTitle"/>
          </p:nvPr>
        </p:nvSpPr>
        <p:spPr>
          <a:xfrm>
            <a:off x="715100" y="174157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highlight>
                  <a:schemeClr val="accent3"/>
                </a:highlight>
                <a:latin typeface="Montserrat"/>
                <a:ea typeface="Montserrat"/>
                <a:cs typeface="Montserrat"/>
                <a:sym typeface="Montserrat"/>
              </a:rPr>
              <a:t>D</a:t>
            </a:r>
            <a:r>
              <a:rPr b="1" lang="en" sz="2000">
                <a:highlight>
                  <a:schemeClr val="accent3"/>
                </a:highlight>
                <a:latin typeface="Montserrat"/>
                <a:ea typeface="Montserrat"/>
                <a:cs typeface="Montserrat"/>
                <a:sym typeface="Montserrat"/>
              </a:rPr>
              <a:t>o you have any questions?</a:t>
            </a:r>
            <a:endParaRPr b="1" sz="2000">
              <a:highlight>
                <a:schemeClr val="accent3"/>
              </a:highlight>
              <a:latin typeface="Montserrat"/>
              <a:ea typeface="Montserrat"/>
              <a:cs typeface="Montserrat"/>
              <a:sym typeface="Montserrat"/>
            </a:endParaRPr>
          </a:p>
          <a:p>
            <a:pPr indent="0" lvl="0" marL="0" rtl="0" algn="l">
              <a:spcBef>
                <a:spcPts val="0"/>
              </a:spcBef>
              <a:spcAft>
                <a:spcPts val="0"/>
              </a:spcAft>
              <a:buNone/>
            </a:pPr>
            <a:r>
              <a:rPr lang="en"/>
              <a:t>youremail@freepik.com</a:t>
            </a:r>
            <a:endParaRPr/>
          </a:p>
          <a:p>
            <a:pPr indent="0" lvl="0" marL="0" rtl="0" algn="l">
              <a:spcBef>
                <a:spcPts val="0"/>
              </a:spcBef>
              <a:spcAft>
                <a:spcPts val="0"/>
              </a:spcAft>
              <a:buNone/>
            </a:pPr>
            <a:r>
              <a:rPr lang="en"/>
              <a:t>+34 654 321 432</a:t>
            </a:r>
            <a:endParaRPr/>
          </a:p>
          <a:p>
            <a:pPr indent="0" lvl="0" marL="0" rtl="0" algn="l">
              <a:spcBef>
                <a:spcPts val="0"/>
              </a:spcBef>
              <a:spcAft>
                <a:spcPts val="0"/>
              </a:spcAft>
              <a:buNone/>
            </a:pPr>
            <a:r>
              <a:rPr lang="en"/>
              <a:t>yourwebsite.com</a:t>
            </a:r>
            <a:endParaRPr/>
          </a:p>
        </p:txBody>
      </p:sp>
      <p:grpSp>
        <p:nvGrpSpPr>
          <p:cNvPr id="3267" name="Google Shape;3267;p73"/>
          <p:cNvGrpSpPr/>
          <p:nvPr/>
        </p:nvGrpSpPr>
        <p:grpSpPr>
          <a:xfrm>
            <a:off x="1514397" y="3143420"/>
            <a:ext cx="223759" cy="223759"/>
            <a:chOff x="3368074" y="3882537"/>
            <a:chExt cx="215298" cy="215298"/>
          </a:xfrm>
        </p:grpSpPr>
        <p:sp>
          <p:nvSpPr>
            <p:cNvPr id="3268" name="Google Shape;3268;p73"/>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3"/>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3"/>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1" name="Google Shape;3271;p73"/>
          <p:cNvGrpSpPr/>
          <p:nvPr/>
        </p:nvGrpSpPr>
        <p:grpSpPr>
          <a:xfrm>
            <a:off x="938641" y="3158588"/>
            <a:ext cx="216283" cy="193424"/>
            <a:chOff x="3824739" y="3890112"/>
            <a:chExt cx="208105" cy="186110"/>
          </a:xfrm>
        </p:grpSpPr>
        <p:sp>
          <p:nvSpPr>
            <p:cNvPr id="3272" name="Google Shape;3272;p73"/>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3"/>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3"/>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5" name="Google Shape;3275;p73"/>
          <p:cNvSpPr/>
          <p:nvPr/>
        </p:nvSpPr>
        <p:spPr>
          <a:xfrm>
            <a:off x="2087712" y="3158789"/>
            <a:ext cx="236324" cy="193022"/>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3"/>
          <p:cNvSpPr txBox="1"/>
          <p:nvPr/>
        </p:nvSpPr>
        <p:spPr>
          <a:xfrm>
            <a:off x="724375" y="4348100"/>
            <a:ext cx="4151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Please keep this slide for attribution</a:t>
            </a:r>
            <a:endParaRPr sz="1200">
              <a:solidFill>
                <a:schemeClr val="dk1"/>
              </a:solidFill>
              <a:latin typeface="Lexend Medium"/>
              <a:ea typeface="Lexend Medium"/>
              <a:cs typeface="Lexend Medium"/>
              <a:sym typeface="Lexend Medium"/>
            </a:endParaRPr>
          </a:p>
        </p:txBody>
      </p:sp>
      <p:sp>
        <p:nvSpPr>
          <p:cNvPr id="3277" name="Google Shape;3277;p73"/>
          <p:cNvSpPr/>
          <p:nvPr/>
        </p:nvSpPr>
        <p:spPr>
          <a:xfrm rot="-5400000">
            <a:off x="119713" y="5258062"/>
            <a:ext cx="23424" cy="23621"/>
          </a:xfrm>
          <a:custGeom>
            <a:rect b="b" l="l" r="r" t="t"/>
            <a:pathLst>
              <a:path extrusionOk="0" h="480" w="476">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8" name="Google Shape;3278;p73"/>
          <p:cNvGrpSpPr/>
          <p:nvPr/>
        </p:nvGrpSpPr>
        <p:grpSpPr>
          <a:xfrm>
            <a:off x="7039505" y="2358272"/>
            <a:ext cx="1607197" cy="2488814"/>
            <a:chOff x="5895711" y="657902"/>
            <a:chExt cx="1152608" cy="1784864"/>
          </a:xfrm>
        </p:grpSpPr>
        <p:grpSp>
          <p:nvGrpSpPr>
            <p:cNvPr id="3279" name="Google Shape;3279;p73"/>
            <p:cNvGrpSpPr/>
            <p:nvPr/>
          </p:nvGrpSpPr>
          <p:grpSpPr>
            <a:xfrm>
              <a:off x="6194547" y="657902"/>
              <a:ext cx="579075" cy="1690303"/>
              <a:chOff x="7650277" y="2113754"/>
              <a:chExt cx="186558" cy="544556"/>
            </a:xfrm>
          </p:grpSpPr>
          <p:sp>
            <p:nvSpPr>
              <p:cNvPr id="3280" name="Google Shape;3280;p73"/>
              <p:cNvSpPr/>
              <p:nvPr/>
            </p:nvSpPr>
            <p:spPr>
              <a:xfrm>
                <a:off x="7673235" y="2596371"/>
                <a:ext cx="70321" cy="61939"/>
              </a:xfrm>
              <a:custGeom>
                <a:rect b="b" l="l" r="r" t="t"/>
                <a:pathLst>
                  <a:path extrusionOk="0" h="1840" w="2089">
                    <a:moveTo>
                      <a:pt x="1336" y="0"/>
                    </a:moveTo>
                    <a:lnTo>
                      <a:pt x="1" y="1106"/>
                    </a:lnTo>
                    <a:lnTo>
                      <a:pt x="607" y="1839"/>
                    </a:lnTo>
                    <a:lnTo>
                      <a:pt x="2089" y="616"/>
                    </a:lnTo>
                    <a:lnTo>
                      <a:pt x="13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3"/>
              <p:cNvSpPr/>
              <p:nvPr/>
            </p:nvSpPr>
            <p:spPr>
              <a:xfrm>
                <a:off x="7650277" y="2175659"/>
                <a:ext cx="186558" cy="420748"/>
              </a:xfrm>
              <a:custGeom>
                <a:rect b="b" l="l" r="r" t="t"/>
                <a:pathLst>
                  <a:path extrusionOk="0" h="12499" w="5542">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3"/>
              <p:cNvSpPr/>
              <p:nvPr/>
            </p:nvSpPr>
            <p:spPr>
              <a:xfrm>
                <a:off x="7743522" y="2113754"/>
                <a:ext cx="70355" cy="61939"/>
              </a:xfrm>
              <a:custGeom>
                <a:rect b="b" l="l" r="r" t="t"/>
                <a:pathLst>
                  <a:path extrusionOk="0" h="1840" w="2090">
                    <a:moveTo>
                      <a:pt x="1483" y="0"/>
                    </a:moveTo>
                    <a:lnTo>
                      <a:pt x="1" y="1223"/>
                    </a:lnTo>
                    <a:lnTo>
                      <a:pt x="749" y="1839"/>
                    </a:lnTo>
                    <a:lnTo>
                      <a:pt x="2089" y="739"/>
                    </a:lnTo>
                    <a:lnTo>
                      <a:pt x="14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3" name="Google Shape;3283;p73"/>
            <p:cNvGrpSpPr/>
            <p:nvPr/>
          </p:nvGrpSpPr>
          <p:grpSpPr>
            <a:xfrm>
              <a:off x="6294333" y="1021102"/>
              <a:ext cx="379502" cy="963902"/>
              <a:chOff x="7682425" y="2230764"/>
              <a:chExt cx="122262" cy="310535"/>
            </a:xfrm>
          </p:grpSpPr>
          <p:sp>
            <p:nvSpPr>
              <p:cNvPr id="3284" name="Google Shape;3284;p73"/>
              <p:cNvSpPr/>
              <p:nvPr/>
            </p:nvSpPr>
            <p:spPr>
              <a:xfrm>
                <a:off x="7682425" y="2275266"/>
                <a:ext cx="122262" cy="11277"/>
              </a:xfrm>
              <a:custGeom>
                <a:rect b="b" l="l" r="r" t="t"/>
                <a:pathLst>
                  <a:path extrusionOk="0" h="335" w="3632">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3"/>
              <p:cNvSpPr/>
              <p:nvPr/>
            </p:nvSpPr>
            <p:spPr>
              <a:xfrm>
                <a:off x="7694308" y="2230764"/>
                <a:ext cx="98496" cy="11277"/>
              </a:xfrm>
              <a:custGeom>
                <a:rect b="b" l="l" r="r" t="t"/>
                <a:pathLst>
                  <a:path extrusionOk="0" h="335" w="2926">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3"/>
              <p:cNvSpPr/>
              <p:nvPr/>
            </p:nvSpPr>
            <p:spPr>
              <a:xfrm>
                <a:off x="7694308" y="2319734"/>
                <a:ext cx="98496" cy="11277"/>
              </a:xfrm>
              <a:custGeom>
                <a:rect b="b" l="l" r="r" t="t"/>
                <a:pathLst>
                  <a:path extrusionOk="0" h="335" w="2926">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3"/>
              <p:cNvSpPr/>
              <p:nvPr/>
            </p:nvSpPr>
            <p:spPr>
              <a:xfrm>
                <a:off x="7682425" y="2485521"/>
                <a:ext cx="122262" cy="11277"/>
              </a:xfrm>
              <a:custGeom>
                <a:rect b="b" l="l" r="r" t="t"/>
                <a:pathLst>
                  <a:path extrusionOk="0" h="335" w="3632">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3"/>
              <p:cNvSpPr/>
              <p:nvPr/>
            </p:nvSpPr>
            <p:spPr>
              <a:xfrm>
                <a:off x="7694308" y="2441019"/>
                <a:ext cx="98496" cy="11277"/>
              </a:xfrm>
              <a:custGeom>
                <a:rect b="b" l="l" r="r" t="t"/>
                <a:pathLst>
                  <a:path extrusionOk="0" h="335" w="2926">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3"/>
              <p:cNvSpPr/>
              <p:nvPr/>
            </p:nvSpPr>
            <p:spPr>
              <a:xfrm>
                <a:off x="7694308" y="2530022"/>
                <a:ext cx="98496" cy="11277"/>
              </a:xfrm>
              <a:custGeom>
                <a:rect b="b" l="l" r="r" t="t"/>
                <a:pathLst>
                  <a:path extrusionOk="0" h="335" w="2926">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0" name="Google Shape;3290;p73"/>
            <p:cNvGrpSpPr/>
            <p:nvPr/>
          </p:nvGrpSpPr>
          <p:grpSpPr>
            <a:xfrm>
              <a:off x="6294333" y="1021102"/>
              <a:ext cx="342617" cy="963902"/>
              <a:chOff x="7682425" y="2230764"/>
              <a:chExt cx="110379" cy="310535"/>
            </a:xfrm>
          </p:grpSpPr>
          <p:sp>
            <p:nvSpPr>
              <p:cNvPr id="3291" name="Google Shape;3291;p73"/>
              <p:cNvSpPr/>
              <p:nvPr/>
            </p:nvSpPr>
            <p:spPr>
              <a:xfrm>
                <a:off x="7682425" y="2275266"/>
                <a:ext cx="61131" cy="11277"/>
              </a:xfrm>
              <a:custGeom>
                <a:rect b="b" l="l" r="r" t="t"/>
                <a:pathLst>
                  <a:path extrusionOk="0" h="335" w="1816">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3"/>
              <p:cNvSpPr/>
              <p:nvPr/>
            </p:nvSpPr>
            <p:spPr>
              <a:xfrm>
                <a:off x="7743522" y="2230764"/>
                <a:ext cx="49282" cy="11277"/>
              </a:xfrm>
              <a:custGeom>
                <a:rect b="b" l="l" r="r" t="t"/>
                <a:pathLst>
                  <a:path extrusionOk="0" h="335" w="1464">
                    <a:moveTo>
                      <a:pt x="1" y="0"/>
                    </a:moveTo>
                    <a:lnTo>
                      <a:pt x="1" y="334"/>
                    </a:lnTo>
                    <a:lnTo>
                      <a:pt x="1464" y="334"/>
                    </a:lnTo>
                    <a:cubicBezTo>
                      <a:pt x="1384" y="217"/>
                      <a:pt x="1299" y="109"/>
                      <a:pt x="1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3"/>
              <p:cNvSpPr/>
              <p:nvPr/>
            </p:nvSpPr>
            <p:spPr>
              <a:xfrm>
                <a:off x="7743522" y="2319734"/>
                <a:ext cx="49282" cy="11277"/>
              </a:xfrm>
              <a:custGeom>
                <a:rect b="b" l="l" r="r" t="t"/>
                <a:pathLst>
                  <a:path extrusionOk="0" h="335" w="1464">
                    <a:moveTo>
                      <a:pt x="1" y="1"/>
                    </a:moveTo>
                    <a:lnTo>
                      <a:pt x="1" y="335"/>
                    </a:lnTo>
                    <a:lnTo>
                      <a:pt x="1200" y="335"/>
                    </a:lnTo>
                    <a:cubicBezTo>
                      <a:pt x="1299" y="227"/>
                      <a:pt x="1384" y="118"/>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3"/>
              <p:cNvSpPr/>
              <p:nvPr/>
            </p:nvSpPr>
            <p:spPr>
              <a:xfrm>
                <a:off x="7682425" y="2485521"/>
                <a:ext cx="61131" cy="11277"/>
              </a:xfrm>
              <a:custGeom>
                <a:rect b="b" l="l" r="r" t="t"/>
                <a:pathLst>
                  <a:path extrusionOk="0" h="335" w="1816">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3"/>
              <p:cNvSpPr/>
              <p:nvPr/>
            </p:nvSpPr>
            <p:spPr>
              <a:xfrm>
                <a:off x="7743522" y="2441019"/>
                <a:ext cx="49282" cy="11277"/>
              </a:xfrm>
              <a:custGeom>
                <a:rect b="b" l="l" r="r" t="t"/>
                <a:pathLst>
                  <a:path extrusionOk="0" h="335" w="1464">
                    <a:moveTo>
                      <a:pt x="1" y="1"/>
                    </a:moveTo>
                    <a:lnTo>
                      <a:pt x="1" y="335"/>
                    </a:lnTo>
                    <a:lnTo>
                      <a:pt x="1464" y="335"/>
                    </a:lnTo>
                    <a:cubicBezTo>
                      <a:pt x="1384" y="222"/>
                      <a:pt x="1299" y="109"/>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3"/>
              <p:cNvSpPr/>
              <p:nvPr/>
            </p:nvSpPr>
            <p:spPr>
              <a:xfrm>
                <a:off x="7743522" y="2530022"/>
                <a:ext cx="49282" cy="11277"/>
              </a:xfrm>
              <a:custGeom>
                <a:rect b="b" l="l" r="r" t="t"/>
                <a:pathLst>
                  <a:path extrusionOk="0" h="335" w="1464">
                    <a:moveTo>
                      <a:pt x="1" y="0"/>
                    </a:moveTo>
                    <a:lnTo>
                      <a:pt x="1" y="334"/>
                    </a:lnTo>
                    <a:lnTo>
                      <a:pt x="1196" y="334"/>
                    </a:lnTo>
                    <a:cubicBezTo>
                      <a:pt x="1299" y="231"/>
                      <a:pt x="1384" y="118"/>
                      <a:pt x="1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7" name="Google Shape;3297;p73"/>
            <p:cNvGrpSpPr/>
            <p:nvPr/>
          </p:nvGrpSpPr>
          <p:grpSpPr>
            <a:xfrm>
              <a:off x="6194547" y="657902"/>
              <a:ext cx="579074" cy="1690305"/>
              <a:chOff x="7650277" y="2113754"/>
              <a:chExt cx="186558" cy="544557"/>
            </a:xfrm>
          </p:grpSpPr>
          <p:sp>
            <p:nvSpPr>
              <p:cNvPr id="3298" name="Google Shape;3298;p73"/>
              <p:cNvSpPr/>
              <p:nvPr/>
            </p:nvSpPr>
            <p:spPr>
              <a:xfrm>
                <a:off x="7673235" y="2113754"/>
                <a:ext cx="163600" cy="272363"/>
              </a:xfrm>
              <a:custGeom>
                <a:rect b="b" l="l" r="r" t="t"/>
                <a:pathLst>
                  <a:path extrusionOk="0" h="8091" w="486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3"/>
              <p:cNvSpPr/>
              <p:nvPr/>
            </p:nvSpPr>
            <p:spPr>
              <a:xfrm>
                <a:off x="7650277" y="2386082"/>
                <a:ext cx="163600" cy="272229"/>
              </a:xfrm>
              <a:custGeom>
                <a:rect b="b" l="l" r="r" t="t"/>
                <a:pathLst>
                  <a:path extrusionOk="0" h="8087" w="486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0" name="Google Shape;3300;p73"/>
            <p:cNvGrpSpPr/>
            <p:nvPr/>
          </p:nvGrpSpPr>
          <p:grpSpPr>
            <a:xfrm>
              <a:off x="5895711" y="850055"/>
              <a:ext cx="1152608" cy="1592710"/>
              <a:chOff x="7554003" y="2175659"/>
              <a:chExt cx="371330" cy="513115"/>
            </a:xfrm>
          </p:grpSpPr>
          <p:sp>
            <p:nvSpPr>
              <p:cNvPr id="3301" name="Google Shape;3301;p73"/>
              <p:cNvSpPr/>
              <p:nvPr/>
            </p:nvSpPr>
            <p:spPr>
              <a:xfrm>
                <a:off x="7911228" y="2340604"/>
                <a:ext cx="14105" cy="13398"/>
              </a:xfrm>
              <a:custGeom>
                <a:rect b="b" l="l" r="r" t="t"/>
                <a:pathLst>
                  <a:path extrusionOk="0" h="398" w="419">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3"/>
              <p:cNvSpPr/>
              <p:nvPr/>
            </p:nvSpPr>
            <p:spPr>
              <a:xfrm>
                <a:off x="7839494" y="2460644"/>
                <a:ext cx="14138" cy="13398"/>
              </a:xfrm>
              <a:custGeom>
                <a:rect b="b" l="l" r="r" t="t"/>
                <a:pathLst>
                  <a:path extrusionOk="0" h="398" w="42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3"/>
              <p:cNvSpPr/>
              <p:nvPr/>
            </p:nvSpPr>
            <p:spPr>
              <a:xfrm>
                <a:off x="7579654" y="2508916"/>
                <a:ext cx="14273" cy="13398"/>
              </a:xfrm>
              <a:custGeom>
                <a:rect b="b" l="l" r="r" t="t"/>
                <a:pathLst>
                  <a:path extrusionOk="0" h="398" w="424">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3"/>
              <p:cNvSpPr/>
              <p:nvPr/>
            </p:nvSpPr>
            <p:spPr>
              <a:xfrm>
                <a:off x="7636038" y="2179530"/>
                <a:ext cx="15081" cy="13465"/>
              </a:xfrm>
              <a:custGeom>
                <a:rect b="b" l="l" r="r" t="t"/>
                <a:pathLst>
                  <a:path extrusionOk="0" h="400" w="448">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3"/>
              <p:cNvSpPr/>
              <p:nvPr/>
            </p:nvSpPr>
            <p:spPr>
              <a:xfrm>
                <a:off x="7642838" y="2642118"/>
                <a:ext cx="14912" cy="13431"/>
              </a:xfrm>
              <a:custGeom>
                <a:rect b="b" l="l" r="r" t="t"/>
                <a:pathLst>
                  <a:path extrusionOk="0" h="399" w="443">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3"/>
              <p:cNvSpPr/>
              <p:nvPr/>
            </p:nvSpPr>
            <p:spPr>
              <a:xfrm>
                <a:off x="7754631" y="2675309"/>
                <a:ext cx="14912" cy="13465"/>
              </a:xfrm>
              <a:custGeom>
                <a:rect b="b" l="l" r="r" t="t"/>
                <a:pathLst>
                  <a:path extrusionOk="0" h="400" w="443">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3"/>
              <p:cNvSpPr/>
              <p:nvPr/>
            </p:nvSpPr>
            <p:spPr>
              <a:xfrm>
                <a:off x="7554003" y="2265874"/>
                <a:ext cx="7170" cy="6733"/>
              </a:xfrm>
              <a:custGeom>
                <a:rect b="b" l="l" r="r" t="t"/>
                <a:pathLst>
                  <a:path extrusionOk="0" h="200" w="213">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3"/>
              <p:cNvSpPr/>
              <p:nvPr/>
            </p:nvSpPr>
            <p:spPr>
              <a:xfrm>
                <a:off x="7618601" y="2452397"/>
                <a:ext cx="7338" cy="6733"/>
              </a:xfrm>
              <a:custGeom>
                <a:rect b="b" l="l" r="r" t="t"/>
                <a:pathLst>
                  <a:path extrusionOk="0" h="200" w="218">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3"/>
              <p:cNvSpPr/>
              <p:nvPr/>
            </p:nvSpPr>
            <p:spPr>
              <a:xfrm>
                <a:off x="7833165" y="2595832"/>
                <a:ext cx="7136" cy="6766"/>
              </a:xfrm>
              <a:custGeom>
                <a:rect b="b" l="l" r="r" t="t"/>
                <a:pathLst>
                  <a:path extrusionOk="0" h="201" w="212">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3"/>
              <p:cNvSpPr/>
              <p:nvPr/>
            </p:nvSpPr>
            <p:spPr>
              <a:xfrm>
                <a:off x="7868140" y="2269240"/>
                <a:ext cx="6699" cy="6665"/>
              </a:xfrm>
              <a:custGeom>
                <a:rect b="b" l="l" r="r" t="t"/>
                <a:pathLst>
                  <a:path extrusionOk="0" h="198" w="199">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3"/>
              <p:cNvSpPr/>
              <p:nvPr/>
            </p:nvSpPr>
            <p:spPr>
              <a:xfrm>
                <a:off x="7869722" y="2388001"/>
                <a:ext cx="6699" cy="6665"/>
              </a:xfrm>
              <a:custGeom>
                <a:rect b="b" l="l" r="r" t="t"/>
                <a:pathLst>
                  <a:path extrusionOk="0" h="198" w="199">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3"/>
              <p:cNvSpPr/>
              <p:nvPr/>
            </p:nvSpPr>
            <p:spPr>
              <a:xfrm>
                <a:off x="7646945" y="2571494"/>
                <a:ext cx="6699" cy="6699"/>
              </a:xfrm>
              <a:custGeom>
                <a:rect b="b" l="l" r="r" t="t"/>
                <a:pathLst>
                  <a:path extrusionOk="0" h="199" w="199">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3"/>
              <p:cNvSpPr/>
              <p:nvPr/>
            </p:nvSpPr>
            <p:spPr>
              <a:xfrm>
                <a:off x="7590728" y="2368207"/>
                <a:ext cx="21106" cy="21073"/>
              </a:xfrm>
              <a:custGeom>
                <a:rect b="b" l="l" r="r" t="t"/>
                <a:pathLst>
                  <a:path extrusionOk="0" h="626" w="627">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3"/>
              <p:cNvSpPr/>
              <p:nvPr/>
            </p:nvSpPr>
            <p:spPr>
              <a:xfrm>
                <a:off x="7873055" y="2534129"/>
                <a:ext cx="20938" cy="21106"/>
              </a:xfrm>
              <a:custGeom>
                <a:rect b="b" l="l" r="r" t="t"/>
                <a:pathLst>
                  <a:path extrusionOk="0" h="627" w="622">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3"/>
              <p:cNvSpPr/>
              <p:nvPr/>
            </p:nvSpPr>
            <p:spPr>
              <a:xfrm>
                <a:off x="7857705" y="2175659"/>
                <a:ext cx="20938" cy="21106"/>
              </a:xfrm>
              <a:custGeom>
                <a:rect b="b" l="l" r="r" t="t"/>
                <a:pathLst>
                  <a:path extrusionOk="0" h="627" w="622">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9" name="Shape 3319"/>
        <p:cNvGrpSpPr/>
        <p:nvPr/>
      </p:nvGrpSpPr>
      <p:grpSpPr>
        <a:xfrm>
          <a:off x="0" y="0"/>
          <a:ext cx="0" cy="0"/>
          <a:chOff x="0" y="0"/>
          <a:chExt cx="0" cy="0"/>
        </a:xfrm>
      </p:grpSpPr>
      <p:sp>
        <p:nvSpPr>
          <p:cNvPr id="3320" name="Google Shape;3320;p74"/>
          <p:cNvSpPr/>
          <p:nvPr/>
        </p:nvSpPr>
        <p:spPr>
          <a:xfrm flipH="1" rot="10800000">
            <a:off x="715100" y="2602612"/>
            <a:ext cx="3312007" cy="2287613"/>
          </a:xfrm>
          <a:custGeom>
            <a:rect b="b" l="l" r="r" t="t"/>
            <a:pathLst>
              <a:path extrusionOk="0" h="28701" w="50749">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a:t>
            </a:r>
            <a:r>
              <a:rPr b="0" lang="en">
                <a:latin typeface="Montserrat Medium"/>
                <a:ea typeface="Montserrat Medium"/>
                <a:cs typeface="Montserrat Medium"/>
                <a:sym typeface="Montserrat Medium"/>
              </a:rPr>
              <a:t>resources</a:t>
            </a:r>
            <a:endParaRPr b="0">
              <a:latin typeface="Montserrat Medium"/>
              <a:ea typeface="Montserrat Medium"/>
              <a:cs typeface="Montserrat Medium"/>
              <a:sym typeface="Montserrat Medium"/>
            </a:endParaRPr>
          </a:p>
        </p:txBody>
      </p:sp>
      <p:sp>
        <p:nvSpPr>
          <p:cNvPr id="3322" name="Google Shape;3322;p74"/>
          <p:cNvSpPr/>
          <p:nvPr/>
        </p:nvSpPr>
        <p:spPr>
          <a:xfrm>
            <a:off x="4571995" y="3198525"/>
            <a:ext cx="845294" cy="1409533"/>
          </a:xfrm>
          <a:custGeom>
            <a:rect b="b" l="l" r="r" t="t"/>
            <a:pathLst>
              <a:path extrusionOk="0" h="74069" w="44419">
                <a:moveTo>
                  <a:pt x="8058" y="0"/>
                </a:moveTo>
                <a:cubicBezTo>
                  <a:pt x="7533" y="0"/>
                  <a:pt x="7122" y="411"/>
                  <a:pt x="7122" y="936"/>
                </a:cubicBezTo>
                <a:lnTo>
                  <a:pt x="7122" y="7578"/>
                </a:lnTo>
                <a:cubicBezTo>
                  <a:pt x="7122" y="8081"/>
                  <a:pt x="7533" y="8491"/>
                  <a:pt x="8058" y="8491"/>
                </a:cubicBezTo>
                <a:lnTo>
                  <a:pt x="9017" y="8491"/>
                </a:lnTo>
                <a:lnTo>
                  <a:pt x="9017" y="10272"/>
                </a:lnTo>
                <a:cubicBezTo>
                  <a:pt x="9017" y="12509"/>
                  <a:pt x="7761" y="14563"/>
                  <a:pt x="5775" y="15590"/>
                </a:cubicBezTo>
                <a:cubicBezTo>
                  <a:pt x="2237" y="17393"/>
                  <a:pt x="1" y="21022"/>
                  <a:pt x="1" y="24994"/>
                </a:cubicBezTo>
                <a:lnTo>
                  <a:pt x="1" y="71215"/>
                </a:lnTo>
                <a:cubicBezTo>
                  <a:pt x="1" y="72790"/>
                  <a:pt x="1279" y="74068"/>
                  <a:pt x="2854" y="74068"/>
                </a:cubicBezTo>
                <a:lnTo>
                  <a:pt x="41566" y="74068"/>
                </a:lnTo>
                <a:cubicBezTo>
                  <a:pt x="43140" y="74068"/>
                  <a:pt x="44419" y="72790"/>
                  <a:pt x="44419" y="71215"/>
                </a:cubicBezTo>
                <a:lnTo>
                  <a:pt x="44419" y="25085"/>
                </a:lnTo>
                <a:cubicBezTo>
                  <a:pt x="44419" y="21068"/>
                  <a:pt x="42136" y="17393"/>
                  <a:pt x="38553" y="15613"/>
                </a:cubicBezTo>
                <a:lnTo>
                  <a:pt x="38461" y="15567"/>
                </a:lnTo>
                <a:cubicBezTo>
                  <a:pt x="36430" y="14563"/>
                  <a:pt x="35152" y="12486"/>
                  <a:pt x="35152" y="10226"/>
                </a:cubicBezTo>
                <a:lnTo>
                  <a:pt x="35152" y="8491"/>
                </a:lnTo>
                <a:lnTo>
                  <a:pt x="36110" y="8491"/>
                </a:lnTo>
                <a:cubicBezTo>
                  <a:pt x="36635" y="8491"/>
                  <a:pt x="37046" y="8081"/>
                  <a:pt x="37046" y="7578"/>
                </a:cubicBezTo>
                <a:lnTo>
                  <a:pt x="37046" y="936"/>
                </a:lnTo>
                <a:cubicBezTo>
                  <a:pt x="37046" y="411"/>
                  <a:pt x="36635" y="0"/>
                  <a:pt x="36110"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3" name="Google Shape;3323;p74"/>
          <p:cNvGrpSpPr/>
          <p:nvPr/>
        </p:nvGrpSpPr>
        <p:grpSpPr>
          <a:xfrm>
            <a:off x="2052506" y="2801654"/>
            <a:ext cx="413935" cy="1776032"/>
            <a:chOff x="3520486" y="2416237"/>
            <a:chExt cx="510841" cy="2191821"/>
          </a:xfrm>
        </p:grpSpPr>
        <p:sp>
          <p:nvSpPr>
            <p:cNvPr id="3324" name="Google Shape;3324;p74"/>
            <p:cNvSpPr/>
            <p:nvPr/>
          </p:nvSpPr>
          <p:spPr>
            <a:xfrm>
              <a:off x="3553503" y="2871436"/>
              <a:ext cx="445245" cy="1453416"/>
            </a:xfrm>
            <a:custGeom>
              <a:rect b="b" l="l" r="r" t="t"/>
              <a:pathLst>
                <a:path extrusionOk="0" h="76375" w="23397">
                  <a:moveTo>
                    <a:pt x="4497" y="1"/>
                  </a:moveTo>
                  <a:cubicBezTo>
                    <a:pt x="3995" y="1"/>
                    <a:pt x="3584" y="412"/>
                    <a:pt x="3584" y="937"/>
                  </a:cubicBezTo>
                  <a:lnTo>
                    <a:pt x="3584" y="73590"/>
                  </a:lnTo>
                  <a:cubicBezTo>
                    <a:pt x="3584" y="74092"/>
                    <a:pt x="3173" y="74503"/>
                    <a:pt x="2648" y="74503"/>
                  </a:cubicBezTo>
                  <a:lnTo>
                    <a:pt x="913" y="74503"/>
                  </a:lnTo>
                  <a:cubicBezTo>
                    <a:pt x="411" y="74503"/>
                    <a:pt x="0" y="74914"/>
                    <a:pt x="0" y="75438"/>
                  </a:cubicBezTo>
                  <a:cubicBezTo>
                    <a:pt x="0" y="75941"/>
                    <a:pt x="411" y="76374"/>
                    <a:pt x="913" y="76374"/>
                  </a:cubicBezTo>
                  <a:lnTo>
                    <a:pt x="22460" y="76374"/>
                  </a:lnTo>
                  <a:cubicBezTo>
                    <a:pt x="22985" y="76374"/>
                    <a:pt x="23396" y="75941"/>
                    <a:pt x="23396" y="75438"/>
                  </a:cubicBezTo>
                  <a:cubicBezTo>
                    <a:pt x="23396" y="74914"/>
                    <a:pt x="22985" y="74503"/>
                    <a:pt x="22460" y="74503"/>
                  </a:cubicBezTo>
                  <a:lnTo>
                    <a:pt x="20726" y="74503"/>
                  </a:lnTo>
                  <a:cubicBezTo>
                    <a:pt x="20224" y="74503"/>
                    <a:pt x="19813" y="74092"/>
                    <a:pt x="19813" y="73590"/>
                  </a:cubicBezTo>
                  <a:lnTo>
                    <a:pt x="19813" y="937"/>
                  </a:lnTo>
                  <a:cubicBezTo>
                    <a:pt x="19813" y="412"/>
                    <a:pt x="19379" y="1"/>
                    <a:pt x="188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4"/>
            <p:cNvSpPr/>
            <p:nvPr/>
          </p:nvSpPr>
          <p:spPr>
            <a:xfrm>
              <a:off x="3654706" y="2906623"/>
              <a:ext cx="242404" cy="400943"/>
            </a:xfrm>
            <a:custGeom>
              <a:rect b="b" l="l" r="r" t="t"/>
              <a:pathLst>
                <a:path extrusionOk="0" h="21069" w="12738">
                  <a:moveTo>
                    <a:pt x="1" y="1"/>
                  </a:moveTo>
                  <a:lnTo>
                    <a:pt x="1" y="21069"/>
                  </a:lnTo>
                  <a:lnTo>
                    <a:pt x="12737" y="21069"/>
                  </a:lnTo>
                  <a:lnTo>
                    <a:pt x="127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4"/>
            <p:cNvSpPr/>
            <p:nvPr/>
          </p:nvSpPr>
          <p:spPr>
            <a:xfrm>
              <a:off x="3654706" y="3221970"/>
              <a:ext cx="242404" cy="1063358"/>
            </a:xfrm>
            <a:custGeom>
              <a:rect b="b" l="l" r="r" t="t"/>
              <a:pathLst>
                <a:path extrusionOk="0" h="55878" w="12738">
                  <a:moveTo>
                    <a:pt x="1781" y="1"/>
                  </a:moveTo>
                  <a:cubicBezTo>
                    <a:pt x="800" y="1"/>
                    <a:pt x="1" y="800"/>
                    <a:pt x="1" y="1781"/>
                  </a:cubicBezTo>
                  <a:lnTo>
                    <a:pt x="1" y="55877"/>
                  </a:lnTo>
                  <a:lnTo>
                    <a:pt x="12737" y="55877"/>
                  </a:lnTo>
                  <a:lnTo>
                    <a:pt x="12737" y="1781"/>
                  </a:lnTo>
                  <a:cubicBezTo>
                    <a:pt x="12737" y="800"/>
                    <a:pt x="11961" y="1"/>
                    <a:pt x="10980" y="1"/>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4"/>
            <p:cNvSpPr/>
            <p:nvPr/>
          </p:nvSpPr>
          <p:spPr>
            <a:xfrm>
              <a:off x="3771113" y="2416237"/>
              <a:ext cx="14786" cy="424826"/>
            </a:xfrm>
            <a:custGeom>
              <a:rect b="b" l="l" r="r" t="t"/>
              <a:pathLst>
                <a:path extrusionOk="0" h="22324" w="777">
                  <a:moveTo>
                    <a:pt x="1" y="0"/>
                  </a:moveTo>
                  <a:lnTo>
                    <a:pt x="1" y="22323"/>
                  </a:lnTo>
                  <a:lnTo>
                    <a:pt x="777" y="22323"/>
                  </a:lnTo>
                  <a:lnTo>
                    <a:pt x="777" y="5250"/>
                  </a:lnTo>
                  <a:cubicBezTo>
                    <a:pt x="777" y="3607"/>
                    <a:pt x="549" y="1963"/>
                    <a:pt x="115" y="365"/>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4"/>
            <p:cNvSpPr/>
            <p:nvPr/>
          </p:nvSpPr>
          <p:spPr>
            <a:xfrm>
              <a:off x="3714213" y="2732022"/>
              <a:ext cx="128586" cy="139433"/>
            </a:xfrm>
            <a:custGeom>
              <a:rect b="b" l="l" r="r" t="t"/>
              <a:pathLst>
                <a:path extrusionOk="0" h="7327" w="6757">
                  <a:moveTo>
                    <a:pt x="1484" y="0"/>
                  </a:moveTo>
                  <a:lnTo>
                    <a:pt x="1" y="7327"/>
                  </a:lnTo>
                  <a:lnTo>
                    <a:pt x="6757" y="7327"/>
                  </a:lnTo>
                  <a:lnTo>
                    <a:pt x="5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4"/>
            <p:cNvSpPr/>
            <p:nvPr/>
          </p:nvSpPr>
          <p:spPr>
            <a:xfrm>
              <a:off x="3520486" y="3257156"/>
              <a:ext cx="510841" cy="1350902"/>
            </a:xfrm>
            <a:custGeom>
              <a:rect b="b" l="l" r="r" t="t"/>
              <a:pathLst>
                <a:path extrusionOk="0" h="70988" w="26844">
                  <a:moveTo>
                    <a:pt x="10728" y="1"/>
                  </a:moveTo>
                  <a:lnTo>
                    <a:pt x="10728" y="45857"/>
                  </a:lnTo>
                  <a:lnTo>
                    <a:pt x="11322" y="69093"/>
                  </a:lnTo>
                  <a:lnTo>
                    <a:pt x="3744" y="69093"/>
                  </a:lnTo>
                  <a:cubicBezTo>
                    <a:pt x="2694" y="69093"/>
                    <a:pt x="1644" y="69344"/>
                    <a:pt x="685" y="69800"/>
                  </a:cubicBezTo>
                  <a:lnTo>
                    <a:pt x="617" y="69846"/>
                  </a:lnTo>
                  <a:cubicBezTo>
                    <a:pt x="1" y="70143"/>
                    <a:pt x="229" y="70987"/>
                    <a:pt x="936" y="70987"/>
                  </a:cubicBezTo>
                  <a:lnTo>
                    <a:pt x="25930" y="70987"/>
                  </a:lnTo>
                  <a:cubicBezTo>
                    <a:pt x="26615" y="70987"/>
                    <a:pt x="26843" y="70143"/>
                    <a:pt x="26227" y="69846"/>
                  </a:cubicBezTo>
                  <a:lnTo>
                    <a:pt x="26158" y="69800"/>
                  </a:lnTo>
                  <a:cubicBezTo>
                    <a:pt x="25223" y="69344"/>
                    <a:pt x="24173" y="69093"/>
                    <a:pt x="23100" y="69093"/>
                  </a:cubicBezTo>
                  <a:lnTo>
                    <a:pt x="15545" y="69093"/>
                  </a:lnTo>
                  <a:lnTo>
                    <a:pt x="16138" y="45857"/>
                  </a:lnTo>
                  <a:lnTo>
                    <a:pt x="16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4"/>
            <p:cNvSpPr/>
            <p:nvPr/>
          </p:nvSpPr>
          <p:spPr>
            <a:xfrm>
              <a:off x="3654706" y="3222407"/>
              <a:ext cx="242404" cy="117739"/>
            </a:xfrm>
            <a:custGeom>
              <a:rect b="b" l="l" r="r" t="t"/>
              <a:pathLst>
                <a:path extrusionOk="0" h="6187" w="12738">
                  <a:moveTo>
                    <a:pt x="1758" y="1"/>
                  </a:moveTo>
                  <a:cubicBezTo>
                    <a:pt x="777" y="1"/>
                    <a:pt x="1" y="777"/>
                    <a:pt x="1" y="1758"/>
                  </a:cubicBezTo>
                  <a:lnTo>
                    <a:pt x="1" y="4429"/>
                  </a:lnTo>
                  <a:cubicBezTo>
                    <a:pt x="1" y="5388"/>
                    <a:pt x="777" y="6186"/>
                    <a:pt x="1758" y="6186"/>
                  </a:cubicBezTo>
                  <a:lnTo>
                    <a:pt x="11002" y="6186"/>
                  </a:lnTo>
                  <a:cubicBezTo>
                    <a:pt x="11961" y="6186"/>
                    <a:pt x="12737" y="5388"/>
                    <a:pt x="12737" y="4429"/>
                  </a:cubicBezTo>
                  <a:lnTo>
                    <a:pt x="12737" y="1758"/>
                  </a:lnTo>
                  <a:cubicBezTo>
                    <a:pt x="12737" y="777"/>
                    <a:pt x="11961" y="1"/>
                    <a:pt x="110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1" name="Google Shape;3331;p74"/>
          <p:cNvGrpSpPr/>
          <p:nvPr/>
        </p:nvGrpSpPr>
        <p:grpSpPr>
          <a:xfrm>
            <a:off x="5796331" y="2977434"/>
            <a:ext cx="977343" cy="1630624"/>
            <a:chOff x="4049981" y="2977434"/>
            <a:chExt cx="977343" cy="1630624"/>
          </a:xfrm>
        </p:grpSpPr>
        <p:sp>
          <p:nvSpPr>
            <p:cNvPr id="3332" name="Google Shape;3332;p74"/>
            <p:cNvSpPr/>
            <p:nvPr/>
          </p:nvSpPr>
          <p:spPr>
            <a:xfrm>
              <a:off x="4049981" y="3111653"/>
              <a:ext cx="977343" cy="1496405"/>
            </a:xfrm>
            <a:custGeom>
              <a:rect b="b" l="l" r="r" t="t"/>
              <a:pathLst>
                <a:path extrusionOk="0" h="78634" w="51358">
                  <a:moveTo>
                    <a:pt x="10432" y="0"/>
                  </a:moveTo>
                  <a:lnTo>
                    <a:pt x="10432" y="4839"/>
                  </a:lnTo>
                  <a:cubicBezTo>
                    <a:pt x="10432" y="7419"/>
                    <a:pt x="8971" y="9792"/>
                    <a:pt x="6666" y="10979"/>
                  </a:cubicBezTo>
                  <a:cubicBezTo>
                    <a:pt x="2580" y="13079"/>
                    <a:pt x="1" y="17279"/>
                    <a:pt x="1" y="21867"/>
                  </a:cubicBezTo>
                  <a:lnTo>
                    <a:pt x="1" y="75347"/>
                  </a:lnTo>
                  <a:cubicBezTo>
                    <a:pt x="1" y="77150"/>
                    <a:pt x="1484" y="78633"/>
                    <a:pt x="3287" y="78633"/>
                  </a:cubicBezTo>
                  <a:lnTo>
                    <a:pt x="48071" y="78633"/>
                  </a:lnTo>
                  <a:cubicBezTo>
                    <a:pt x="49897" y="78633"/>
                    <a:pt x="51358" y="77150"/>
                    <a:pt x="51358" y="75347"/>
                  </a:cubicBezTo>
                  <a:lnTo>
                    <a:pt x="51358" y="21958"/>
                  </a:lnTo>
                  <a:cubicBezTo>
                    <a:pt x="51358" y="17325"/>
                    <a:pt x="48733" y="13079"/>
                    <a:pt x="44578" y="11002"/>
                  </a:cubicBezTo>
                  <a:lnTo>
                    <a:pt x="44487" y="10956"/>
                  </a:lnTo>
                  <a:cubicBezTo>
                    <a:pt x="42136" y="9792"/>
                    <a:pt x="40675" y="7396"/>
                    <a:pt x="40675" y="4794"/>
                  </a:cubicBezTo>
                  <a:lnTo>
                    <a:pt x="406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4"/>
            <p:cNvSpPr/>
            <p:nvPr/>
          </p:nvSpPr>
          <p:spPr>
            <a:xfrm>
              <a:off x="4227646" y="3932609"/>
              <a:ext cx="622034" cy="534286"/>
            </a:xfrm>
            <a:custGeom>
              <a:rect b="b" l="l" r="r" t="t"/>
              <a:pathLst>
                <a:path extrusionOk="0" h="28076" w="32687">
                  <a:moveTo>
                    <a:pt x="2260" y="0"/>
                  </a:moveTo>
                  <a:cubicBezTo>
                    <a:pt x="1027" y="0"/>
                    <a:pt x="0" y="1004"/>
                    <a:pt x="0" y="2260"/>
                  </a:cubicBezTo>
                  <a:lnTo>
                    <a:pt x="0" y="25815"/>
                  </a:lnTo>
                  <a:cubicBezTo>
                    <a:pt x="0" y="27071"/>
                    <a:pt x="1027" y="28075"/>
                    <a:pt x="2260" y="28075"/>
                  </a:cubicBezTo>
                  <a:lnTo>
                    <a:pt x="30426" y="28075"/>
                  </a:lnTo>
                  <a:cubicBezTo>
                    <a:pt x="31682" y="28075"/>
                    <a:pt x="32686" y="27071"/>
                    <a:pt x="32686" y="25815"/>
                  </a:cubicBezTo>
                  <a:lnTo>
                    <a:pt x="32686" y="2260"/>
                  </a:lnTo>
                  <a:cubicBezTo>
                    <a:pt x="32686" y="1004"/>
                    <a:pt x="31682" y="0"/>
                    <a:pt x="30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4"/>
            <p:cNvSpPr/>
            <p:nvPr/>
          </p:nvSpPr>
          <p:spPr>
            <a:xfrm>
              <a:off x="4206789" y="2977434"/>
              <a:ext cx="658952" cy="187236"/>
            </a:xfrm>
            <a:custGeom>
              <a:rect b="b" l="l" r="r" t="t"/>
              <a:pathLst>
                <a:path extrusionOk="0" h="9839" w="34627">
                  <a:moveTo>
                    <a:pt x="1073" y="0"/>
                  </a:moveTo>
                  <a:cubicBezTo>
                    <a:pt x="480" y="0"/>
                    <a:pt x="1" y="480"/>
                    <a:pt x="1" y="1073"/>
                  </a:cubicBezTo>
                  <a:lnTo>
                    <a:pt x="1" y="8765"/>
                  </a:lnTo>
                  <a:cubicBezTo>
                    <a:pt x="1" y="9359"/>
                    <a:pt x="480" y="9838"/>
                    <a:pt x="1073" y="9838"/>
                  </a:cubicBezTo>
                  <a:lnTo>
                    <a:pt x="33531" y="9838"/>
                  </a:lnTo>
                  <a:cubicBezTo>
                    <a:pt x="34124" y="9838"/>
                    <a:pt x="34627" y="9359"/>
                    <a:pt x="34627" y="8765"/>
                  </a:cubicBezTo>
                  <a:lnTo>
                    <a:pt x="34627" y="1073"/>
                  </a:lnTo>
                  <a:cubicBezTo>
                    <a:pt x="34627" y="480"/>
                    <a:pt x="34124" y="0"/>
                    <a:pt x="33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5" name="Google Shape;3335;p74"/>
            <p:cNvGrpSpPr/>
            <p:nvPr/>
          </p:nvGrpSpPr>
          <p:grpSpPr>
            <a:xfrm>
              <a:off x="4206789" y="2977434"/>
              <a:ext cx="658952" cy="134238"/>
              <a:chOff x="4206789" y="2977434"/>
              <a:chExt cx="658952" cy="134238"/>
            </a:xfrm>
          </p:grpSpPr>
          <p:sp>
            <p:nvSpPr>
              <p:cNvPr id="3336" name="Google Shape;3336;p74"/>
              <p:cNvSpPr/>
              <p:nvPr/>
            </p:nvSpPr>
            <p:spPr>
              <a:xfrm>
                <a:off x="4206789" y="3098179"/>
                <a:ext cx="658952" cy="13492"/>
              </a:xfrm>
              <a:custGeom>
                <a:rect b="b" l="l" r="r" t="t"/>
                <a:pathLst>
                  <a:path extrusionOk="0" h="709" w="34627">
                    <a:moveTo>
                      <a:pt x="1" y="1"/>
                    </a:moveTo>
                    <a:lnTo>
                      <a:pt x="1" y="708"/>
                    </a:lnTo>
                    <a:lnTo>
                      <a:pt x="34627" y="708"/>
                    </a:lnTo>
                    <a:lnTo>
                      <a:pt x="346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4"/>
              <p:cNvSpPr/>
              <p:nvPr/>
            </p:nvSpPr>
            <p:spPr>
              <a:xfrm>
                <a:off x="4253260" y="2977434"/>
                <a:ext cx="10010" cy="120764"/>
              </a:xfrm>
              <a:custGeom>
                <a:rect b="b" l="l" r="r" t="t"/>
                <a:pathLst>
                  <a:path extrusionOk="0" h="6346" w="526">
                    <a:moveTo>
                      <a:pt x="1" y="0"/>
                    </a:moveTo>
                    <a:lnTo>
                      <a:pt x="1" y="6346"/>
                    </a:lnTo>
                    <a:lnTo>
                      <a:pt x="526" y="6346"/>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4"/>
              <p:cNvSpPr/>
              <p:nvPr/>
            </p:nvSpPr>
            <p:spPr>
              <a:xfrm>
                <a:off x="4303652" y="2977434"/>
                <a:ext cx="10447" cy="120764"/>
              </a:xfrm>
              <a:custGeom>
                <a:rect b="b" l="l" r="r" t="t"/>
                <a:pathLst>
                  <a:path extrusionOk="0" h="6346" w="549">
                    <a:moveTo>
                      <a:pt x="1" y="0"/>
                    </a:moveTo>
                    <a:lnTo>
                      <a:pt x="1"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4"/>
              <p:cNvSpPr/>
              <p:nvPr/>
            </p:nvSpPr>
            <p:spPr>
              <a:xfrm>
                <a:off x="4354044" y="2977434"/>
                <a:ext cx="10447" cy="120764"/>
              </a:xfrm>
              <a:custGeom>
                <a:rect b="b" l="l" r="r" t="t"/>
                <a:pathLst>
                  <a:path extrusionOk="0" h="6346" w="549">
                    <a:moveTo>
                      <a:pt x="0" y="0"/>
                    </a:moveTo>
                    <a:lnTo>
                      <a:pt x="0"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4"/>
              <p:cNvSpPr/>
              <p:nvPr/>
            </p:nvSpPr>
            <p:spPr>
              <a:xfrm>
                <a:off x="4404854" y="2977434"/>
                <a:ext cx="10010" cy="120764"/>
              </a:xfrm>
              <a:custGeom>
                <a:rect b="b" l="l" r="r" t="t"/>
                <a:pathLst>
                  <a:path extrusionOk="0" h="6346" w="526">
                    <a:moveTo>
                      <a:pt x="1" y="0"/>
                    </a:moveTo>
                    <a:lnTo>
                      <a:pt x="1" y="6346"/>
                    </a:lnTo>
                    <a:lnTo>
                      <a:pt x="526" y="6346"/>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4"/>
              <p:cNvSpPr/>
              <p:nvPr/>
            </p:nvSpPr>
            <p:spPr>
              <a:xfrm>
                <a:off x="4455246" y="2977434"/>
                <a:ext cx="10010" cy="120764"/>
              </a:xfrm>
              <a:custGeom>
                <a:rect b="b" l="l" r="r" t="t"/>
                <a:pathLst>
                  <a:path extrusionOk="0" h="6346" w="526">
                    <a:moveTo>
                      <a:pt x="1" y="0"/>
                    </a:moveTo>
                    <a:lnTo>
                      <a:pt x="1" y="6346"/>
                    </a:lnTo>
                    <a:lnTo>
                      <a:pt x="526" y="6346"/>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4"/>
              <p:cNvSpPr/>
              <p:nvPr/>
            </p:nvSpPr>
            <p:spPr>
              <a:xfrm>
                <a:off x="4505638" y="2977434"/>
                <a:ext cx="10447" cy="120764"/>
              </a:xfrm>
              <a:custGeom>
                <a:rect b="b" l="l" r="r" t="t"/>
                <a:pathLst>
                  <a:path extrusionOk="0" h="6346" w="549">
                    <a:moveTo>
                      <a:pt x="0" y="0"/>
                    </a:moveTo>
                    <a:lnTo>
                      <a:pt x="0"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4"/>
              <p:cNvSpPr/>
              <p:nvPr/>
            </p:nvSpPr>
            <p:spPr>
              <a:xfrm>
                <a:off x="4556030" y="2977434"/>
                <a:ext cx="10428" cy="120764"/>
              </a:xfrm>
              <a:custGeom>
                <a:rect b="b" l="l" r="r" t="t"/>
                <a:pathLst>
                  <a:path extrusionOk="0" h="6346" w="548">
                    <a:moveTo>
                      <a:pt x="0" y="0"/>
                    </a:moveTo>
                    <a:lnTo>
                      <a:pt x="0"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4"/>
              <p:cNvSpPr/>
              <p:nvPr/>
            </p:nvSpPr>
            <p:spPr>
              <a:xfrm>
                <a:off x="4606840" y="2977434"/>
                <a:ext cx="10010" cy="120764"/>
              </a:xfrm>
              <a:custGeom>
                <a:rect b="b" l="l" r="r" t="t"/>
                <a:pathLst>
                  <a:path extrusionOk="0" h="6346" w="526">
                    <a:moveTo>
                      <a:pt x="1" y="0"/>
                    </a:moveTo>
                    <a:lnTo>
                      <a:pt x="1" y="6346"/>
                    </a:lnTo>
                    <a:lnTo>
                      <a:pt x="526" y="6346"/>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4"/>
              <p:cNvSpPr/>
              <p:nvPr/>
            </p:nvSpPr>
            <p:spPr>
              <a:xfrm>
                <a:off x="4657232" y="2977434"/>
                <a:ext cx="10447" cy="120764"/>
              </a:xfrm>
              <a:custGeom>
                <a:rect b="b" l="l" r="r" t="t"/>
                <a:pathLst>
                  <a:path extrusionOk="0" h="6346" w="549">
                    <a:moveTo>
                      <a:pt x="0" y="0"/>
                    </a:moveTo>
                    <a:lnTo>
                      <a:pt x="0"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4"/>
              <p:cNvSpPr/>
              <p:nvPr/>
            </p:nvSpPr>
            <p:spPr>
              <a:xfrm>
                <a:off x="4707624" y="2977434"/>
                <a:ext cx="10428" cy="120764"/>
              </a:xfrm>
              <a:custGeom>
                <a:rect b="b" l="l" r="r" t="t"/>
                <a:pathLst>
                  <a:path extrusionOk="0" h="6346" w="548">
                    <a:moveTo>
                      <a:pt x="0" y="0"/>
                    </a:moveTo>
                    <a:lnTo>
                      <a:pt x="0" y="6346"/>
                    </a:lnTo>
                    <a:lnTo>
                      <a:pt x="548" y="6346"/>
                    </a:lnTo>
                    <a:lnTo>
                      <a:pt x="5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4"/>
              <p:cNvSpPr/>
              <p:nvPr/>
            </p:nvSpPr>
            <p:spPr>
              <a:xfrm>
                <a:off x="4758434" y="2977434"/>
                <a:ext cx="10010" cy="120764"/>
              </a:xfrm>
              <a:custGeom>
                <a:rect b="b" l="l" r="r" t="t"/>
                <a:pathLst>
                  <a:path extrusionOk="0" h="6346" w="526">
                    <a:moveTo>
                      <a:pt x="1" y="0"/>
                    </a:moveTo>
                    <a:lnTo>
                      <a:pt x="1" y="6346"/>
                    </a:lnTo>
                    <a:lnTo>
                      <a:pt x="526" y="6346"/>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4"/>
              <p:cNvSpPr/>
              <p:nvPr/>
            </p:nvSpPr>
            <p:spPr>
              <a:xfrm>
                <a:off x="4808826" y="2977434"/>
                <a:ext cx="10010" cy="120764"/>
              </a:xfrm>
              <a:custGeom>
                <a:rect b="b" l="l" r="r" t="t"/>
                <a:pathLst>
                  <a:path extrusionOk="0" h="6346" w="526">
                    <a:moveTo>
                      <a:pt x="0" y="0"/>
                    </a:moveTo>
                    <a:lnTo>
                      <a:pt x="0" y="6346"/>
                    </a:lnTo>
                    <a:lnTo>
                      <a:pt x="525" y="6346"/>
                    </a:lnTo>
                    <a:lnTo>
                      <a:pt x="5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9" name="Google Shape;3349;p74"/>
            <p:cNvGrpSpPr/>
            <p:nvPr/>
          </p:nvGrpSpPr>
          <p:grpSpPr>
            <a:xfrm>
              <a:off x="4258912" y="4004714"/>
              <a:ext cx="562967" cy="395292"/>
              <a:chOff x="4258912" y="4004714"/>
              <a:chExt cx="562967" cy="395292"/>
            </a:xfrm>
          </p:grpSpPr>
          <p:sp>
            <p:nvSpPr>
              <p:cNvPr id="3350" name="Google Shape;3350;p74"/>
              <p:cNvSpPr/>
              <p:nvPr/>
            </p:nvSpPr>
            <p:spPr>
              <a:xfrm>
                <a:off x="4258912" y="4004714"/>
                <a:ext cx="559482" cy="19"/>
              </a:xfrm>
              <a:custGeom>
                <a:rect b="b" l="l" r="r" t="t"/>
                <a:pathLst>
                  <a:path extrusionOk="0" fill="none" h="1" w="29400">
                    <a:moveTo>
                      <a:pt x="1" y="0"/>
                    </a:moveTo>
                    <a:lnTo>
                      <a:pt x="29400" y="0"/>
                    </a:lnTo>
                  </a:path>
                </a:pathLst>
              </a:custGeom>
              <a:solidFill>
                <a:schemeClr val="accent5"/>
              </a:solidFill>
              <a:ln cap="flat" cmpd="sng" w="4575">
                <a:solidFill>
                  <a:schemeClr val="accent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4"/>
              <p:cNvSpPr/>
              <p:nvPr/>
            </p:nvSpPr>
            <p:spPr>
              <a:xfrm>
                <a:off x="4258912" y="4310926"/>
                <a:ext cx="559482" cy="19"/>
              </a:xfrm>
              <a:custGeom>
                <a:rect b="b" l="l" r="r" t="t"/>
                <a:pathLst>
                  <a:path extrusionOk="0" fill="none" h="1" w="29400">
                    <a:moveTo>
                      <a:pt x="1" y="1"/>
                    </a:moveTo>
                    <a:lnTo>
                      <a:pt x="29400" y="1"/>
                    </a:lnTo>
                  </a:path>
                </a:pathLst>
              </a:custGeom>
              <a:solidFill>
                <a:schemeClr val="accent5"/>
              </a:solidFill>
              <a:ln cap="flat" cmpd="sng" w="4575">
                <a:solidFill>
                  <a:schemeClr val="accent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4"/>
              <p:cNvSpPr/>
              <p:nvPr/>
            </p:nvSpPr>
            <p:spPr>
              <a:xfrm>
                <a:off x="4258912" y="4055524"/>
                <a:ext cx="262386" cy="16099"/>
              </a:xfrm>
              <a:custGeom>
                <a:rect b="b" l="l" r="r" t="t"/>
                <a:pathLst>
                  <a:path extrusionOk="0" h="846" w="13788">
                    <a:moveTo>
                      <a:pt x="1" y="1"/>
                    </a:moveTo>
                    <a:lnTo>
                      <a:pt x="1" y="845"/>
                    </a:lnTo>
                    <a:lnTo>
                      <a:pt x="13787" y="845"/>
                    </a:lnTo>
                    <a:lnTo>
                      <a:pt x="13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4"/>
              <p:cNvSpPr/>
              <p:nvPr/>
            </p:nvSpPr>
            <p:spPr>
              <a:xfrm>
                <a:off x="4258912" y="4102871"/>
                <a:ext cx="262386" cy="16099"/>
              </a:xfrm>
              <a:custGeom>
                <a:rect b="b" l="l" r="r" t="t"/>
                <a:pathLst>
                  <a:path extrusionOk="0" h="846" w="13788">
                    <a:moveTo>
                      <a:pt x="1" y="1"/>
                    </a:moveTo>
                    <a:lnTo>
                      <a:pt x="1" y="845"/>
                    </a:lnTo>
                    <a:lnTo>
                      <a:pt x="13787" y="845"/>
                    </a:lnTo>
                    <a:lnTo>
                      <a:pt x="13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4"/>
              <p:cNvSpPr/>
              <p:nvPr/>
            </p:nvSpPr>
            <p:spPr>
              <a:xfrm>
                <a:off x="4258912" y="4150218"/>
                <a:ext cx="262386" cy="16518"/>
              </a:xfrm>
              <a:custGeom>
                <a:rect b="b" l="l" r="r" t="t"/>
                <a:pathLst>
                  <a:path extrusionOk="0" h="868" w="13788">
                    <a:moveTo>
                      <a:pt x="1" y="1"/>
                    </a:moveTo>
                    <a:lnTo>
                      <a:pt x="1" y="868"/>
                    </a:lnTo>
                    <a:lnTo>
                      <a:pt x="13787" y="868"/>
                    </a:lnTo>
                    <a:lnTo>
                      <a:pt x="13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4"/>
              <p:cNvSpPr/>
              <p:nvPr/>
            </p:nvSpPr>
            <p:spPr>
              <a:xfrm>
                <a:off x="4258912" y="4198002"/>
                <a:ext cx="262386" cy="16080"/>
              </a:xfrm>
              <a:custGeom>
                <a:rect b="b" l="l" r="r" t="t"/>
                <a:pathLst>
                  <a:path extrusionOk="0" h="845" w="13788">
                    <a:moveTo>
                      <a:pt x="1" y="0"/>
                    </a:moveTo>
                    <a:lnTo>
                      <a:pt x="1" y="845"/>
                    </a:lnTo>
                    <a:lnTo>
                      <a:pt x="13787" y="845"/>
                    </a:lnTo>
                    <a:lnTo>
                      <a:pt x="137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4"/>
              <p:cNvSpPr/>
              <p:nvPr/>
            </p:nvSpPr>
            <p:spPr>
              <a:xfrm>
                <a:off x="4258912" y="4245349"/>
                <a:ext cx="262386" cy="16080"/>
              </a:xfrm>
              <a:custGeom>
                <a:rect b="b" l="l" r="r" t="t"/>
                <a:pathLst>
                  <a:path extrusionOk="0" h="845" w="13788">
                    <a:moveTo>
                      <a:pt x="1" y="0"/>
                    </a:moveTo>
                    <a:lnTo>
                      <a:pt x="1" y="845"/>
                    </a:lnTo>
                    <a:lnTo>
                      <a:pt x="13787" y="845"/>
                    </a:lnTo>
                    <a:lnTo>
                      <a:pt x="137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4"/>
              <p:cNvSpPr/>
              <p:nvPr/>
            </p:nvSpPr>
            <p:spPr>
              <a:xfrm>
                <a:off x="4570360" y="4004714"/>
                <a:ext cx="19" cy="306231"/>
              </a:xfrm>
              <a:custGeom>
                <a:rect b="b" l="l" r="r" t="t"/>
                <a:pathLst>
                  <a:path extrusionOk="0" fill="none" h="16092" w="1">
                    <a:moveTo>
                      <a:pt x="0" y="0"/>
                    </a:moveTo>
                    <a:lnTo>
                      <a:pt x="0" y="16092"/>
                    </a:lnTo>
                  </a:path>
                </a:pathLst>
              </a:custGeom>
              <a:solidFill>
                <a:schemeClr val="accent5"/>
              </a:solidFill>
              <a:ln cap="flat" cmpd="sng" w="4575">
                <a:solidFill>
                  <a:schemeClr val="accent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4"/>
              <p:cNvSpPr/>
              <p:nvPr/>
            </p:nvSpPr>
            <p:spPr>
              <a:xfrm>
                <a:off x="4258912" y="4361756"/>
                <a:ext cx="344900" cy="38250"/>
              </a:xfrm>
              <a:custGeom>
                <a:rect b="b" l="l" r="r" t="t"/>
                <a:pathLst>
                  <a:path extrusionOk="0" h="2010" w="18124">
                    <a:moveTo>
                      <a:pt x="1005" y="0"/>
                    </a:moveTo>
                    <a:cubicBezTo>
                      <a:pt x="457" y="0"/>
                      <a:pt x="1" y="457"/>
                      <a:pt x="1" y="1005"/>
                    </a:cubicBezTo>
                    <a:cubicBezTo>
                      <a:pt x="1" y="1553"/>
                      <a:pt x="457" y="2009"/>
                      <a:pt x="1005" y="2009"/>
                    </a:cubicBezTo>
                    <a:lnTo>
                      <a:pt x="17120" y="2009"/>
                    </a:lnTo>
                    <a:cubicBezTo>
                      <a:pt x="17690" y="2009"/>
                      <a:pt x="18124" y="1553"/>
                      <a:pt x="18124" y="1005"/>
                    </a:cubicBezTo>
                    <a:cubicBezTo>
                      <a:pt x="18124" y="457"/>
                      <a:pt x="17690" y="0"/>
                      <a:pt x="17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4"/>
              <p:cNvSpPr/>
              <p:nvPr/>
            </p:nvSpPr>
            <p:spPr>
              <a:xfrm>
                <a:off x="4639858" y="4361756"/>
                <a:ext cx="182022" cy="38250"/>
              </a:xfrm>
              <a:custGeom>
                <a:rect b="b" l="l" r="r" t="t"/>
                <a:pathLst>
                  <a:path extrusionOk="0" h="2010" w="9565">
                    <a:moveTo>
                      <a:pt x="982" y="0"/>
                    </a:moveTo>
                    <a:cubicBezTo>
                      <a:pt x="434" y="0"/>
                      <a:pt x="0" y="457"/>
                      <a:pt x="0" y="1005"/>
                    </a:cubicBezTo>
                    <a:cubicBezTo>
                      <a:pt x="0" y="1553"/>
                      <a:pt x="434" y="2009"/>
                      <a:pt x="982" y="2009"/>
                    </a:cubicBezTo>
                    <a:lnTo>
                      <a:pt x="8560" y="2009"/>
                    </a:lnTo>
                    <a:cubicBezTo>
                      <a:pt x="9108" y="2009"/>
                      <a:pt x="9564" y="1553"/>
                      <a:pt x="9564" y="1005"/>
                    </a:cubicBezTo>
                    <a:cubicBezTo>
                      <a:pt x="9564" y="457"/>
                      <a:pt x="9108" y="0"/>
                      <a:pt x="8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4"/>
              <p:cNvSpPr/>
              <p:nvPr/>
            </p:nvSpPr>
            <p:spPr>
              <a:xfrm>
                <a:off x="4674169" y="4055524"/>
                <a:ext cx="144228" cy="7840"/>
              </a:xfrm>
              <a:custGeom>
                <a:rect b="b" l="l" r="r" t="t"/>
                <a:pathLst>
                  <a:path extrusionOk="0" h="412" w="7579">
                    <a:moveTo>
                      <a:pt x="1" y="1"/>
                    </a:moveTo>
                    <a:lnTo>
                      <a:pt x="1" y="412"/>
                    </a:lnTo>
                    <a:lnTo>
                      <a:pt x="7579" y="412"/>
                    </a:lnTo>
                    <a:lnTo>
                      <a:pt x="7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4"/>
              <p:cNvSpPr/>
              <p:nvPr/>
            </p:nvSpPr>
            <p:spPr>
              <a:xfrm>
                <a:off x="4608572" y="4074212"/>
                <a:ext cx="209825" cy="8259"/>
              </a:xfrm>
              <a:custGeom>
                <a:rect b="b" l="l" r="r" t="t"/>
                <a:pathLst>
                  <a:path extrusionOk="0" h="434" w="11026">
                    <a:moveTo>
                      <a:pt x="1" y="0"/>
                    </a:moveTo>
                    <a:lnTo>
                      <a:pt x="1" y="434"/>
                    </a:lnTo>
                    <a:lnTo>
                      <a:pt x="11026" y="434"/>
                    </a:lnTo>
                    <a:lnTo>
                      <a:pt x="110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4"/>
              <p:cNvSpPr/>
              <p:nvPr/>
            </p:nvSpPr>
            <p:spPr>
              <a:xfrm>
                <a:off x="4608572" y="4092880"/>
                <a:ext cx="209825" cy="8278"/>
              </a:xfrm>
              <a:custGeom>
                <a:rect b="b" l="l" r="r" t="t"/>
                <a:pathLst>
                  <a:path extrusionOk="0" h="435" w="11026">
                    <a:moveTo>
                      <a:pt x="1" y="1"/>
                    </a:moveTo>
                    <a:lnTo>
                      <a:pt x="1" y="434"/>
                    </a:lnTo>
                    <a:lnTo>
                      <a:pt x="11026" y="434"/>
                    </a:lnTo>
                    <a:lnTo>
                      <a:pt x="11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4"/>
              <p:cNvSpPr/>
              <p:nvPr/>
            </p:nvSpPr>
            <p:spPr>
              <a:xfrm>
                <a:off x="4608572" y="4111986"/>
                <a:ext cx="209825" cy="7840"/>
              </a:xfrm>
              <a:custGeom>
                <a:rect b="b" l="l" r="r" t="t"/>
                <a:pathLst>
                  <a:path extrusionOk="0" h="412" w="11026">
                    <a:moveTo>
                      <a:pt x="1" y="1"/>
                    </a:moveTo>
                    <a:lnTo>
                      <a:pt x="1" y="412"/>
                    </a:lnTo>
                    <a:lnTo>
                      <a:pt x="11026" y="412"/>
                    </a:lnTo>
                    <a:lnTo>
                      <a:pt x="11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4"/>
              <p:cNvSpPr/>
              <p:nvPr/>
            </p:nvSpPr>
            <p:spPr>
              <a:xfrm>
                <a:off x="4608572" y="4130674"/>
                <a:ext cx="209825" cy="8278"/>
              </a:xfrm>
              <a:custGeom>
                <a:rect b="b" l="l" r="r" t="t"/>
                <a:pathLst>
                  <a:path extrusionOk="0" h="435" w="11026">
                    <a:moveTo>
                      <a:pt x="1" y="0"/>
                    </a:moveTo>
                    <a:lnTo>
                      <a:pt x="1" y="434"/>
                    </a:lnTo>
                    <a:lnTo>
                      <a:pt x="11026" y="434"/>
                    </a:lnTo>
                    <a:lnTo>
                      <a:pt x="110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4"/>
              <p:cNvSpPr/>
              <p:nvPr/>
            </p:nvSpPr>
            <p:spPr>
              <a:xfrm>
                <a:off x="4674169" y="4178021"/>
                <a:ext cx="144228" cy="8278"/>
              </a:xfrm>
              <a:custGeom>
                <a:rect b="b" l="l" r="r" t="t"/>
                <a:pathLst>
                  <a:path extrusionOk="0" h="435" w="7579">
                    <a:moveTo>
                      <a:pt x="1" y="0"/>
                    </a:moveTo>
                    <a:lnTo>
                      <a:pt x="1" y="434"/>
                    </a:lnTo>
                    <a:lnTo>
                      <a:pt x="7579" y="434"/>
                    </a:lnTo>
                    <a:lnTo>
                      <a:pt x="75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4"/>
              <p:cNvSpPr/>
              <p:nvPr/>
            </p:nvSpPr>
            <p:spPr>
              <a:xfrm>
                <a:off x="4608572" y="4197127"/>
                <a:ext cx="209825" cy="7840"/>
              </a:xfrm>
              <a:custGeom>
                <a:rect b="b" l="l" r="r" t="t"/>
                <a:pathLst>
                  <a:path extrusionOk="0" h="412" w="11026">
                    <a:moveTo>
                      <a:pt x="1" y="1"/>
                    </a:moveTo>
                    <a:lnTo>
                      <a:pt x="1" y="412"/>
                    </a:lnTo>
                    <a:lnTo>
                      <a:pt x="11026" y="412"/>
                    </a:lnTo>
                    <a:lnTo>
                      <a:pt x="11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4"/>
              <p:cNvSpPr/>
              <p:nvPr/>
            </p:nvSpPr>
            <p:spPr>
              <a:xfrm>
                <a:off x="4608572" y="4215814"/>
                <a:ext cx="209825" cy="8259"/>
              </a:xfrm>
              <a:custGeom>
                <a:rect b="b" l="l" r="r" t="t"/>
                <a:pathLst>
                  <a:path extrusionOk="0" h="434" w="11026">
                    <a:moveTo>
                      <a:pt x="1" y="0"/>
                    </a:moveTo>
                    <a:lnTo>
                      <a:pt x="1" y="434"/>
                    </a:lnTo>
                    <a:lnTo>
                      <a:pt x="11026" y="434"/>
                    </a:lnTo>
                    <a:lnTo>
                      <a:pt x="110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4"/>
              <p:cNvSpPr/>
              <p:nvPr/>
            </p:nvSpPr>
            <p:spPr>
              <a:xfrm>
                <a:off x="4608572" y="4234483"/>
                <a:ext cx="209825" cy="8278"/>
              </a:xfrm>
              <a:custGeom>
                <a:rect b="b" l="l" r="r" t="t"/>
                <a:pathLst>
                  <a:path extrusionOk="0" h="435" w="11026">
                    <a:moveTo>
                      <a:pt x="1" y="1"/>
                    </a:moveTo>
                    <a:lnTo>
                      <a:pt x="1" y="434"/>
                    </a:lnTo>
                    <a:lnTo>
                      <a:pt x="11026" y="434"/>
                    </a:lnTo>
                    <a:lnTo>
                      <a:pt x="11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4"/>
              <p:cNvSpPr/>
              <p:nvPr/>
            </p:nvSpPr>
            <p:spPr>
              <a:xfrm>
                <a:off x="4608572" y="4253589"/>
                <a:ext cx="209825" cy="7840"/>
              </a:xfrm>
              <a:custGeom>
                <a:rect b="b" l="l" r="r" t="t"/>
                <a:pathLst>
                  <a:path extrusionOk="0" h="412" w="11026">
                    <a:moveTo>
                      <a:pt x="1" y="1"/>
                    </a:moveTo>
                    <a:lnTo>
                      <a:pt x="1" y="412"/>
                    </a:lnTo>
                    <a:lnTo>
                      <a:pt x="11026" y="412"/>
                    </a:lnTo>
                    <a:lnTo>
                      <a:pt x="11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0" name="Google Shape;3370;p74"/>
          <p:cNvGrpSpPr/>
          <p:nvPr/>
        </p:nvGrpSpPr>
        <p:grpSpPr>
          <a:xfrm>
            <a:off x="1111493" y="2467162"/>
            <a:ext cx="774690" cy="2110527"/>
            <a:chOff x="2507112" y="2003437"/>
            <a:chExt cx="956053" cy="2604624"/>
          </a:xfrm>
        </p:grpSpPr>
        <p:sp>
          <p:nvSpPr>
            <p:cNvPr id="3371" name="Google Shape;3371;p74"/>
            <p:cNvSpPr/>
            <p:nvPr/>
          </p:nvSpPr>
          <p:spPr>
            <a:xfrm>
              <a:off x="2977956" y="4402156"/>
              <a:ext cx="208512" cy="205905"/>
            </a:xfrm>
            <a:custGeom>
              <a:rect b="b" l="l" r="r" t="t"/>
              <a:pathLst>
                <a:path extrusionOk="0" h="10820" w="10957">
                  <a:moveTo>
                    <a:pt x="754" y="0"/>
                  </a:moveTo>
                  <a:lnTo>
                    <a:pt x="640" y="6574"/>
                  </a:lnTo>
                  <a:cubicBezTo>
                    <a:pt x="640" y="6574"/>
                    <a:pt x="1" y="8537"/>
                    <a:pt x="1" y="10819"/>
                  </a:cubicBezTo>
                  <a:lnTo>
                    <a:pt x="10957" y="10819"/>
                  </a:lnTo>
                  <a:lnTo>
                    <a:pt x="10957" y="10728"/>
                  </a:lnTo>
                  <a:cubicBezTo>
                    <a:pt x="10843" y="9313"/>
                    <a:pt x="9930" y="8103"/>
                    <a:pt x="8583" y="7647"/>
                  </a:cubicBezTo>
                  <a:lnTo>
                    <a:pt x="5136" y="6460"/>
                  </a:lnTo>
                  <a:lnTo>
                    <a:pt x="57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4"/>
            <p:cNvSpPr/>
            <p:nvPr/>
          </p:nvSpPr>
          <p:spPr>
            <a:xfrm>
              <a:off x="2977956" y="4525072"/>
              <a:ext cx="208512" cy="82990"/>
            </a:xfrm>
            <a:custGeom>
              <a:rect b="b" l="l" r="r" t="t"/>
              <a:pathLst>
                <a:path extrusionOk="0" h="4361" w="10957">
                  <a:moveTo>
                    <a:pt x="5136" y="1"/>
                  </a:moveTo>
                  <a:cubicBezTo>
                    <a:pt x="5136" y="1"/>
                    <a:pt x="3950" y="24"/>
                    <a:pt x="3174" y="1439"/>
                  </a:cubicBezTo>
                  <a:lnTo>
                    <a:pt x="640" y="115"/>
                  </a:lnTo>
                  <a:cubicBezTo>
                    <a:pt x="640" y="115"/>
                    <a:pt x="1" y="2078"/>
                    <a:pt x="1" y="4360"/>
                  </a:cubicBezTo>
                  <a:lnTo>
                    <a:pt x="10957" y="4360"/>
                  </a:lnTo>
                  <a:lnTo>
                    <a:pt x="10957" y="4269"/>
                  </a:lnTo>
                  <a:cubicBezTo>
                    <a:pt x="10843" y="2854"/>
                    <a:pt x="9930" y="1644"/>
                    <a:pt x="8583" y="1188"/>
                  </a:cubicBezTo>
                  <a:lnTo>
                    <a:pt x="51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4"/>
            <p:cNvSpPr/>
            <p:nvPr/>
          </p:nvSpPr>
          <p:spPr>
            <a:xfrm>
              <a:off x="2714294" y="4402156"/>
              <a:ext cx="208093" cy="205905"/>
            </a:xfrm>
            <a:custGeom>
              <a:rect b="b" l="l" r="r" t="t"/>
              <a:pathLst>
                <a:path extrusionOk="0" h="10820" w="10935">
                  <a:moveTo>
                    <a:pt x="5182" y="0"/>
                  </a:moveTo>
                  <a:lnTo>
                    <a:pt x="5798" y="6460"/>
                  </a:lnTo>
                  <a:lnTo>
                    <a:pt x="2352" y="7647"/>
                  </a:lnTo>
                  <a:cubicBezTo>
                    <a:pt x="1028" y="8103"/>
                    <a:pt x="92" y="9313"/>
                    <a:pt x="1" y="10728"/>
                  </a:cubicBezTo>
                  <a:lnTo>
                    <a:pt x="1" y="10819"/>
                  </a:lnTo>
                  <a:lnTo>
                    <a:pt x="10934" y="10819"/>
                  </a:lnTo>
                  <a:cubicBezTo>
                    <a:pt x="10934" y="8537"/>
                    <a:pt x="10318" y="6574"/>
                    <a:pt x="10318" y="6574"/>
                  </a:cubicBezTo>
                  <a:lnTo>
                    <a:pt x="101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4"/>
            <p:cNvSpPr/>
            <p:nvPr/>
          </p:nvSpPr>
          <p:spPr>
            <a:xfrm>
              <a:off x="2714294" y="4525072"/>
              <a:ext cx="208093" cy="82990"/>
            </a:xfrm>
            <a:custGeom>
              <a:rect b="b" l="l" r="r" t="t"/>
              <a:pathLst>
                <a:path extrusionOk="0" h="4361" w="10935">
                  <a:moveTo>
                    <a:pt x="5798" y="1"/>
                  </a:moveTo>
                  <a:lnTo>
                    <a:pt x="2352" y="1188"/>
                  </a:lnTo>
                  <a:cubicBezTo>
                    <a:pt x="1028" y="1644"/>
                    <a:pt x="92" y="2854"/>
                    <a:pt x="1" y="4269"/>
                  </a:cubicBezTo>
                  <a:lnTo>
                    <a:pt x="1" y="4360"/>
                  </a:lnTo>
                  <a:lnTo>
                    <a:pt x="10934" y="4360"/>
                  </a:lnTo>
                  <a:cubicBezTo>
                    <a:pt x="10934" y="2078"/>
                    <a:pt x="10318" y="115"/>
                    <a:pt x="10318" y="115"/>
                  </a:cubicBezTo>
                  <a:lnTo>
                    <a:pt x="7784" y="1439"/>
                  </a:lnTo>
                  <a:cubicBezTo>
                    <a:pt x="7008" y="24"/>
                    <a:pt x="5798" y="1"/>
                    <a:pt x="57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4"/>
            <p:cNvSpPr/>
            <p:nvPr/>
          </p:nvSpPr>
          <p:spPr>
            <a:xfrm>
              <a:off x="3168657" y="2366283"/>
              <a:ext cx="294508" cy="601177"/>
            </a:xfrm>
            <a:custGeom>
              <a:rect b="b" l="l" r="r" t="t"/>
              <a:pathLst>
                <a:path extrusionOk="0" h="31591" w="15476">
                  <a:moveTo>
                    <a:pt x="0" y="0"/>
                  </a:moveTo>
                  <a:lnTo>
                    <a:pt x="1461" y="18968"/>
                  </a:lnTo>
                  <a:lnTo>
                    <a:pt x="8560" y="31590"/>
                  </a:lnTo>
                  <a:cubicBezTo>
                    <a:pt x="15476" y="29102"/>
                    <a:pt x="14220" y="22734"/>
                    <a:pt x="10660" y="16297"/>
                  </a:cubicBezTo>
                  <a:cubicBezTo>
                    <a:pt x="7099" y="9884"/>
                    <a:pt x="3949" y="303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4"/>
            <p:cNvSpPr/>
            <p:nvPr/>
          </p:nvSpPr>
          <p:spPr>
            <a:xfrm>
              <a:off x="2533165" y="2366283"/>
              <a:ext cx="219816" cy="521688"/>
            </a:xfrm>
            <a:custGeom>
              <a:rect b="b" l="l" r="r" t="t"/>
              <a:pathLst>
                <a:path extrusionOk="0" h="27414" w="11551">
                  <a:moveTo>
                    <a:pt x="11550" y="0"/>
                  </a:moveTo>
                  <a:lnTo>
                    <a:pt x="11550" y="0"/>
                  </a:lnTo>
                  <a:cubicBezTo>
                    <a:pt x="8241" y="2557"/>
                    <a:pt x="1393" y="15613"/>
                    <a:pt x="1" y="18808"/>
                  </a:cubicBezTo>
                  <a:lnTo>
                    <a:pt x="9131" y="27413"/>
                  </a:lnTo>
                  <a:lnTo>
                    <a:pt x="10318" y="20566"/>
                  </a:lnTo>
                  <a:lnTo>
                    <a:pt x="115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4"/>
            <p:cNvSpPr/>
            <p:nvPr/>
          </p:nvSpPr>
          <p:spPr>
            <a:xfrm>
              <a:off x="2669554" y="3062993"/>
              <a:ext cx="561651" cy="1400418"/>
            </a:xfrm>
            <a:custGeom>
              <a:rect b="b" l="l" r="r" t="t"/>
              <a:pathLst>
                <a:path extrusionOk="0" h="73590" w="29514">
                  <a:moveTo>
                    <a:pt x="1" y="1"/>
                  </a:moveTo>
                  <a:lnTo>
                    <a:pt x="6027" y="73590"/>
                  </a:lnTo>
                  <a:lnTo>
                    <a:pt x="23465" y="73590"/>
                  </a:lnTo>
                  <a:lnTo>
                    <a:pt x="2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4"/>
            <p:cNvSpPr/>
            <p:nvPr/>
          </p:nvSpPr>
          <p:spPr>
            <a:xfrm>
              <a:off x="2950153" y="3091233"/>
              <a:ext cx="19" cy="1372177"/>
            </a:xfrm>
            <a:custGeom>
              <a:rect b="b" l="l" r="r" t="t"/>
              <a:pathLst>
                <a:path extrusionOk="0" fill="none" h="72106" w="1">
                  <a:moveTo>
                    <a:pt x="1" y="72106"/>
                  </a:moveTo>
                  <a:lnTo>
                    <a:pt x="1" y="1"/>
                  </a:lnTo>
                </a:path>
              </a:pathLst>
            </a:custGeom>
            <a:noFill/>
            <a:ln cap="flat" cmpd="sng" w="40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4"/>
            <p:cNvSpPr/>
            <p:nvPr/>
          </p:nvSpPr>
          <p:spPr>
            <a:xfrm>
              <a:off x="2771631" y="2261599"/>
              <a:ext cx="378354" cy="857454"/>
            </a:xfrm>
            <a:custGeom>
              <a:rect b="b" l="l" r="r" t="t"/>
              <a:pathLst>
                <a:path extrusionOk="0" h="45058" w="19882">
                  <a:moveTo>
                    <a:pt x="9953" y="0"/>
                  </a:moveTo>
                  <a:cubicBezTo>
                    <a:pt x="7008" y="913"/>
                    <a:pt x="4657" y="2374"/>
                    <a:pt x="4657" y="2374"/>
                  </a:cubicBezTo>
                  <a:lnTo>
                    <a:pt x="1" y="43003"/>
                  </a:lnTo>
                  <a:cubicBezTo>
                    <a:pt x="3122" y="44349"/>
                    <a:pt x="6556" y="45058"/>
                    <a:pt x="10017" y="45058"/>
                  </a:cubicBezTo>
                  <a:cubicBezTo>
                    <a:pt x="13365" y="45058"/>
                    <a:pt x="16739" y="44395"/>
                    <a:pt x="19882" y="43003"/>
                  </a:cubicBezTo>
                  <a:lnTo>
                    <a:pt x="15225" y="2374"/>
                  </a:lnTo>
                  <a:cubicBezTo>
                    <a:pt x="15225" y="2374"/>
                    <a:pt x="12874" y="913"/>
                    <a:pt x="99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4"/>
            <p:cNvSpPr/>
            <p:nvPr/>
          </p:nvSpPr>
          <p:spPr>
            <a:xfrm>
              <a:off x="3031393" y="2284625"/>
              <a:ext cx="274964" cy="1052035"/>
            </a:xfrm>
            <a:custGeom>
              <a:rect b="b" l="l" r="r" t="t"/>
              <a:pathLst>
                <a:path extrusionOk="0" h="55283" w="14449">
                  <a:moveTo>
                    <a:pt x="0" y="0"/>
                  </a:moveTo>
                  <a:lnTo>
                    <a:pt x="0" y="55283"/>
                  </a:lnTo>
                  <a:cubicBezTo>
                    <a:pt x="6597" y="55283"/>
                    <a:pt x="11413" y="55192"/>
                    <a:pt x="14449" y="53936"/>
                  </a:cubicBezTo>
                  <a:cubicBezTo>
                    <a:pt x="14449" y="53936"/>
                    <a:pt x="13079" y="36338"/>
                    <a:pt x="8788" y="24925"/>
                  </a:cubicBezTo>
                  <a:lnTo>
                    <a:pt x="7213" y="4291"/>
                  </a:lnTo>
                  <a:cubicBezTo>
                    <a:pt x="7213" y="4291"/>
                    <a:pt x="4816" y="2191"/>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4"/>
            <p:cNvSpPr/>
            <p:nvPr/>
          </p:nvSpPr>
          <p:spPr>
            <a:xfrm>
              <a:off x="3061365" y="2828010"/>
              <a:ext cx="202422" cy="175076"/>
            </a:xfrm>
            <a:custGeom>
              <a:rect b="b" l="l" r="r" t="t"/>
              <a:pathLst>
                <a:path extrusionOk="0" h="9200" w="10637">
                  <a:moveTo>
                    <a:pt x="639" y="0"/>
                  </a:moveTo>
                  <a:lnTo>
                    <a:pt x="0" y="1096"/>
                  </a:lnTo>
                  <a:cubicBezTo>
                    <a:pt x="0" y="1096"/>
                    <a:pt x="5273" y="6825"/>
                    <a:pt x="10637" y="9199"/>
                  </a:cubicBezTo>
                  <a:cubicBezTo>
                    <a:pt x="10135" y="6574"/>
                    <a:pt x="9518" y="3858"/>
                    <a:pt x="8811" y="1279"/>
                  </a:cubicBezTo>
                  <a:lnTo>
                    <a:pt x="63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4"/>
            <p:cNvSpPr/>
            <p:nvPr/>
          </p:nvSpPr>
          <p:spPr>
            <a:xfrm>
              <a:off x="3031393" y="2284625"/>
              <a:ext cx="89936" cy="682834"/>
            </a:xfrm>
            <a:custGeom>
              <a:rect b="b" l="l" r="r" t="t"/>
              <a:pathLst>
                <a:path extrusionOk="0" h="35882" w="4726">
                  <a:moveTo>
                    <a:pt x="0" y="0"/>
                  </a:moveTo>
                  <a:lnTo>
                    <a:pt x="0" y="35881"/>
                  </a:lnTo>
                  <a:lnTo>
                    <a:pt x="3858" y="19014"/>
                  </a:lnTo>
                  <a:cubicBezTo>
                    <a:pt x="4155" y="17644"/>
                    <a:pt x="3858" y="16206"/>
                    <a:pt x="3036" y="15088"/>
                  </a:cubicBezTo>
                  <a:lnTo>
                    <a:pt x="1667" y="13239"/>
                  </a:lnTo>
                  <a:lnTo>
                    <a:pt x="4223" y="6779"/>
                  </a:lnTo>
                  <a:cubicBezTo>
                    <a:pt x="4725" y="5478"/>
                    <a:pt x="4383" y="3994"/>
                    <a:pt x="3356" y="3036"/>
                  </a:cubicBezTo>
                  <a:lnTo>
                    <a:pt x="0"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4"/>
            <p:cNvSpPr/>
            <p:nvPr/>
          </p:nvSpPr>
          <p:spPr>
            <a:xfrm>
              <a:off x="2615261" y="2284625"/>
              <a:ext cx="274983" cy="1052035"/>
            </a:xfrm>
            <a:custGeom>
              <a:rect b="b" l="l" r="r" t="t"/>
              <a:pathLst>
                <a:path extrusionOk="0" h="55283" w="14450">
                  <a:moveTo>
                    <a:pt x="14449" y="0"/>
                  </a:moveTo>
                  <a:cubicBezTo>
                    <a:pt x="9633" y="2191"/>
                    <a:pt x="7236" y="4291"/>
                    <a:pt x="7236" y="4291"/>
                  </a:cubicBezTo>
                  <a:lnTo>
                    <a:pt x="5661" y="24925"/>
                  </a:lnTo>
                  <a:cubicBezTo>
                    <a:pt x="1370" y="36338"/>
                    <a:pt x="1" y="53936"/>
                    <a:pt x="1" y="53936"/>
                  </a:cubicBezTo>
                  <a:cubicBezTo>
                    <a:pt x="3036" y="55192"/>
                    <a:pt x="7853" y="55283"/>
                    <a:pt x="14449" y="55283"/>
                  </a:cubicBezTo>
                  <a:lnTo>
                    <a:pt x="144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4"/>
            <p:cNvSpPr/>
            <p:nvPr/>
          </p:nvSpPr>
          <p:spPr>
            <a:xfrm>
              <a:off x="2800310" y="2284625"/>
              <a:ext cx="89936" cy="682834"/>
            </a:xfrm>
            <a:custGeom>
              <a:rect b="b" l="l" r="r" t="t"/>
              <a:pathLst>
                <a:path extrusionOk="0" h="35882" w="4726">
                  <a:moveTo>
                    <a:pt x="4725" y="0"/>
                  </a:moveTo>
                  <a:lnTo>
                    <a:pt x="1370" y="3036"/>
                  </a:lnTo>
                  <a:cubicBezTo>
                    <a:pt x="343" y="3994"/>
                    <a:pt x="0" y="5478"/>
                    <a:pt x="502" y="6779"/>
                  </a:cubicBezTo>
                  <a:lnTo>
                    <a:pt x="3059" y="13239"/>
                  </a:lnTo>
                  <a:lnTo>
                    <a:pt x="1712" y="15088"/>
                  </a:lnTo>
                  <a:cubicBezTo>
                    <a:pt x="868" y="16206"/>
                    <a:pt x="571" y="17644"/>
                    <a:pt x="890" y="19014"/>
                  </a:cubicBezTo>
                  <a:lnTo>
                    <a:pt x="4725" y="35881"/>
                  </a:lnTo>
                  <a:lnTo>
                    <a:pt x="4725"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4"/>
            <p:cNvSpPr/>
            <p:nvPr/>
          </p:nvSpPr>
          <p:spPr>
            <a:xfrm>
              <a:off x="3031393" y="2284625"/>
              <a:ext cx="274964" cy="1052035"/>
            </a:xfrm>
            <a:custGeom>
              <a:rect b="b" l="l" r="r" t="t"/>
              <a:pathLst>
                <a:path extrusionOk="0" h="55283" w="14449">
                  <a:moveTo>
                    <a:pt x="0" y="0"/>
                  </a:moveTo>
                  <a:lnTo>
                    <a:pt x="0" y="55283"/>
                  </a:lnTo>
                  <a:cubicBezTo>
                    <a:pt x="6597" y="55283"/>
                    <a:pt x="11413" y="55192"/>
                    <a:pt x="14449" y="53936"/>
                  </a:cubicBezTo>
                  <a:cubicBezTo>
                    <a:pt x="14449" y="53936"/>
                    <a:pt x="13079" y="36338"/>
                    <a:pt x="8788" y="24925"/>
                  </a:cubicBezTo>
                  <a:lnTo>
                    <a:pt x="7213" y="4291"/>
                  </a:lnTo>
                  <a:cubicBezTo>
                    <a:pt x="7213" y="4291"/>
                    <a:pt x="4816" y="219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4"/>
            <p:cNvSpPr/>
            <p:nvPr/>
          </p:nvSpPr>
          <p:spPr>
            <a:xfrm>
              <a:off x="3031393" y="2284625"/>
              <a:ext cx="89936" cy="682834"/>
            </a:xfrm>
            <a:custGeom>
              <a:rect b="b" l="l" r="r" t="t"/>
              <a:pathLst>
                <a:path extrusionOk="0" h="35882" w="4726">
                  <a:moveTo>
                    <a:pt x="0" y="0"/>
                  </a:moveTo>
                  <a:lnTo>
                    <a:pt x="0" y="35881"/>
                  </a:lnTo>
                  <a:lnTo>
                    <a:pt x="3858" y="19014"/>
                  </a:lnTo>
                  <a:cubicBezTo>
                    <a:pt x="4155" y="17644"/>
                    <a:pt x="3858" y="16206"/>
                    <a:pt x="3036" y="15088"/>
                  </a:cubicBezTo>
                  <a:lnTo>
                    <a:pt x="1667" y="13239"/>
                  </a:lnTo>
                  <a:lnTo>
                    <a:pt x="4223" y="6779"/>
                  </a:lnTo>
                  <a:cubicBezTo>
                    <a:pt x="4725" y="5478"/>
                    <a:pt x="4383" y="3994"/>
                    <a:pt x="3356" y="3036"/>
                  </a:cubicBezTo>
                  <a:lnTo>
                    <a:pt x="0" y="0"/>
                  </a:lnTo>
                  <a:close/>
                </a:path>
              </a:pathLst>
            </a:custGeom>
            <a:solidFill>
              <a:srgbClr val="152F63">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4"/>
            <p:cNvSpPr/>
            <p:nvPr/>
          </p:nvSpPr>
          <p:spPr>
            <a:xfrm>
              <a:off x="2615261" y="2284625"/>
              <a:ext cx="274983" cy="1052035"/>
            </a:xfrm>
            <a:custGeom>
              <a:rect b="b" l="l" r="r" t="t"/>
              <a:pathLst>
                <a:path extrusionOk="0" h="55283" w="14450">
                  <a:moveTo>
                    <a:pt x="14449" y="0"/>
                  </a:moveTo>
                  <a:cubicBezTo>
                    <a:pt x="9633" y="2191"/>
                    <a:pt x="7236" y="4291"/>
                    <a:pt x="7236" y="4291"/>
                  </a:cubicBezTo>
                  <a:lnTo>
                    <a:pt x="5661" y="24925"/>
                  </a:lnTo>
                  <a:cubicBezTo>
                    <a:pt x="1370" y="36338"/>
                    <a:pt x="1" y="53936"/>
                    <a:pt x="1" y="53936"/>
                  </a:cubicBezTo>
                  <a:cubicBezTo>
                    <a:pt x="3036" y="55192"/>
                    <a:pt x="7853" y="55283"/>
                    <a:pt x="14449" y="55283"/>
                  </a:cubicBezTo>
                  <a:lnTo>
                    <a:pt x="144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4"/>
            <p:cNvSpPr/>
            <p:nvPr/>
          </p:nvSpPr>
          <p:spPr>
            <a:xfrm>
              <a:off x="2800310" y="2284625"/>
              <a:ext cx="89936" cy="682834"/>
            </a:xfrm>
            <a:custGeom>
              <a:rect b="b" l="l" r="r" t="t"/>
              <a:pathLst>
                <a:path extrusionOk="0" h="35882" w="4726">
                  <a:moveTo>
                    <a:pt x="4725" y="0"/>
                  </a:moveTo>
                  <a:lnTo>
                    <a:pt x="1370" y="3036"/>
                  </a:lnTo>
                  <a:cubicBezTo>
                    <a:pt x="343" y="3994"/>
                    <a:pt x="0" y="5478"/>
                    <a:pt x="502" y="6779"/>
                  </a:cubicBezTo>
                  <a:lnTo>
                    <a:pt x="3059" y="13239"/>
                  </a:lnTo>
                  <a:lnTo>
                    <a:pt x="1712" y="15088"/>
                  </a:lnTo>
                  <a:cubicBezTo>
                    <a:pt x="868" y="16206"/>
                    <a:pt x="571" y="17644"/>
                    <a:pt x="890" y="19014"/>
                  </a:cubicBezTo>
                  <a:lnTo>
                    <a:pt x="4725" y="35881"/>
                  </a:lnTo>
                  <a:lnTo>
                    <a:pt x="4725" y="0"/>
                  </a:lnTo>
                  <a:close/>
                </a:path>
              </a:pathLst>
            </a:custGeom>
            <a:solidFill>
              <a:srgbClr val="152F63">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4"/>
            <p:cNvSpPr/>
            <p:nvPr/>
          </p:nvSpPr>
          <p:spPr>
            <a:xfrm>
              <a:off x="2732106" y="3046056"/>
              <a:ext cx="78213" cy="45196"/>
            </a:xfrm>
            <a:custGeom>
              <a:rect b="b" l="l" r="r" t="t"/>
              <a:pathLst>
                <a:path extrusionOk="0" h="2375" w="4110">
                  <a:moveTo>
                    <a:pt x="2808" y="1"/>
                  </a:moveTo>
                  <a:lnTo>
                    <a:pt x="1" y="891"/>
                  </a:lnTo>
                  <a:lnTo>
                    <a:pt x="92" y="2375"/>
                  </a:lnTo>
                  <a:lnTo>
                    <a:pt x="4109" y="2375"/>
                  </a:lnTo>
                  <a:lnTo>
                    <a:pt x="28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4"/>
            <p:cNvSpPr/>
            <p:nvPr/>
          </p:nvSpPr>
          <p:spPr>
            <a:xfrm>
              <a:off x="2676519" y="3091233"/>
              <a:ext cx="165504" cy="86016"/>
            </a:xfrm>
            <a:custGeom>
              <a:rect b="b" l="l" r="r" t="t"/>
              <a:pathLst>
                <a:path extrusionOk="0" h="4520" w="8697">
                  <a:moveTo>
                    <a:pt x="799" y="1"/>
                  </a:moveTo>
                  <a:cubicBezTo>
                    <a:pt x="799" y="1"/>
                    <a:pt x="0" y="4520"/>
                    <a:pt x="4337" y="4520"/>
                  </a:cubicBezTo>
                  <a:cubicBezTo>
                    <a:pt x="8696" y="4520"/>
                    <a:pt x="7898" y="1"/>
                    <a:pt x="78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4"/>
            <p:cNvSpPr/>
            <p:nvPr/>
          </p:nvSpPr>
          <p:spPr>
            <a:xfrm>
              <a:off x="2676519" y="3091233"/>
              <a:ext cx="165504" cy="86016"/>
            </a:xfrm>
            <a:custGeom>
              <a:rect b="b" l="l" r="r" t="t"/>
              <a:pathLst>
                <a:path extrusionOk="0" fill="none" h="4520" w="8697">
                  <a:moveTo>
                    <a:pt x="799" y="1"/>
                  </a:moveTo>
                  <a:lnTo>
                    <a:pt x="7898" y="1"/>
                  </a:lnTo>
                  <a:cubicBezTo>
                    <a:pt x="7898" y="1"/>
                    <a:pt x="8696" y="4520"/>
                    <a:pt x="4337" y="4520"/>
                  </a:cubicBezTo>
                  <a:cubicBezTo>
                    <a:pt x="0" y="4520"/>
                    <a:pt x="799" y="1"/>
                    <a:pt x="799" y="1"/>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4"/>
            <p:cNvSpPr/>
            <p:nvPr/>
          </p:nvSpPr>
          <p:spPr>
            <a:xfrm>
              <a:off x="2507112" y="2713734"/>
              <a:ext cx="288000" cy="366232"/>
            </a:xfrm>
            <a:custGeom>
              <a:rect b="b" l="l" r="r" t="t"/>
              <a:pathLst>
                <a:path extrusionOk="0" h="19245" w="15134">
                  <a:moveTo>
                    <a:pt x="4445" y="1"/>
                  </a:moveTo>
                  <a:cubicBezTo>
                    <a:pt x="4153" y="1"/>
                    <a:pt x="3857" y="31"/>
                    <a:pt x="3561" y="94"/>
                  </a:cubicBezTo>
                  <a:lnTo>
                    <a:pt x="1370" y="550"/>
                  </a:lnTo>
                  <a:cubicBezTo>
                    <a:pt x="0" y="3791"/>
                    <a:pt x="320" y="7192"/>
                    <a:pt x="2511" y="10434"/>
                  </a:cubicBezTo>
                  <a:cubicBezTo>
                    <a:pt x="4725" y="13675"/>
                    <a:pt x="9062" y="19244"/>
                    <a:pt x="9062" y="19244"/>
                  </a:cubicBezTo>
                  <a:lnTo>
                    <a:pt x="15133" y="17304"/>
                  </a:lnTo>
                  <a:lnTo>
                    <a:pt x="8286" y="2445"/>
                  </a:lnTo>
                  <a:cubicBezTo>
                    <a:pt x="7570" y="936"/>
                    <a:pt x="6067" y="1"/>
                    <a:pt x="4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4"/>
            <p:cNvSpPr/>
            <p:nvPr/>
          </p:nvSpPr>
          <p:spPr>
            <a:xfrm>
              <a:off x="2626983" y="2685094"/>
              <a:ext cx="168130" cy="357935"/>
            </a:xfrm>
            <a:custGeom>
              <a:rect b="b" l="l" r="r" t="t"/>
              <a:pathLst>
                <a:path extrusionOk="0" fill="none" h="18809" w="8835">
                  <a:moveTo>
                    <a:pt x="8834" y="18809"/>
                  </a:moveTo>
                  <a:lnTo>
                    <a:pt x="1" y="1"/>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4"/>
            <p:cNvSpPr/>
            <p:nvPr/>
          </p:nvSpPr>
          <p:spPr>
            <a:xfrm>
              <a:off x="2902387" y="3286272"/>
              <a:ext cx="95569" cy="19"/>
            </a:xfrm>
            <a:custGeom>
              <a:rect b="b" l="l" r="r" t="t"/>
              <a:pathLst>
                <a:path extrusionOk="0" fill="none" h="1" w="5022">
                  <a:moveTo>
                    <a:pt x="5022" y="0"/>
                  </a:moveTo>
                  <a:lnTo>
                    <a:pt x="0" y="0"/>
                  </a:lnTo>
                </a:path>
              </a:pathLst>
            </a:custGeom>
            <a:noFill/>
            <a:ln cap="flat" cmpd="sng" w="40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4"/>
            <p:cNvSpPr/>
            <p:nvPr/>
          </p:nvSpPr>
          <p:spPr>
            <a:xfrm>
              <a:off x="2950153" y="3118161"/>
              <a:ext cx="38250" cy="153781"/>
            </a:xfrm>
            <a:custGeom>
              <a:rect b="b" l="l" r="r" t="t"/>
              <a:pathLst>
                <a:path extrusionOk="0" fill="none" h="8081" w="2010">
                  <a:moveTo>
                    <a:pt x="2010" y="1"/>
                  </a:moveTo>
                  <a:lnTo>
                    <a:pt x="2010" y="4452"/>
                  </a:lnTo>
                  <a:cubicBezTo>
                    <a:pt x="2010" y="5935"/>
                    <a:pt x="1256" y="7305"/>
                    <a:pt x="1" y="8081"/>
                  </a:cubicBezTo>
                </a:path>
              </a:pathLst>
            </a:custGeom>
            <a:noFill/>
            <a:ln cap="flat" cmpd="sng" w="40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4"/>
            <p:cNvSpPr/>
            <p:nvPr/>
          </p:nvSpPr>
          <p:spPr>
            <a:xfrm>
              <a:off x="2753819" y="2007053"/>
              <a:ext cx="156408" cy="271101"/>
            </a:xfrm>
            <a:custGeom>
              <a:rect b="b" l="l" r="r" t="t"/>
              <a:pathLst>
                <a:path extrusionOk="0" h="14246" w="8219">
                  <a:moveTo>
                    <a:pt x="4573" y="0"/>
                  </a:moveTo>
                  <a:cubicBezTo>
                    <a:pt x="3466" y="0"/>
                    <a:pt x="2318" y="528"/>
                    <a:pt x="1485" y="1964"/>
                  </a:cubicBezTo>
                  <a:cubicBezTo>
                    <a:pt x="1" y="4589"/>
                    <a:pt x="1758" y="7099"/>
                    <a:pt x="2398" y="8081"/>
                  </a:cubicBezTo>
                  <a:cubicBezTo>
                    <a:pt x="3060" y="9040"/>
                    <a:pt x="5525" y="13148"/>
                    <a:pt x="2124" y="13970"/>
                  </a:cubicBezTo>
                  <a:cubicBezTo>
                    <a:pt x="2778" y="14151"/>
                    <a:pt x="3428" y="14246"/>
                    <a:pt x="4045" y="14246"/>
                  </a:cubicBezTo>
                  <a:cubicBezTo>
                    <a:pt x="6075" y="14246"/>
                    <a:pt x="7739" y="13213"/>
                    <a:pt x="7967" y="10797"/>
                  </a:cubicBezTo>
                  <a:cubicBezTo>
                    <a:pt x="8218" y="7898"/>
                    <a:pt x="7533" y="3561"/>
                    <a:pt x="7191" y="1735"/>
                  </a:cubicBezTo>
                  <a:cubicBezTo>
                    <a:pt x="7077" y="1119"/>
                    <a:pt x="6666" y="571"/>
                    <a:pt x="6095" y="320"/>
                  </a:cubicBezTo>
                  <a:cubicBezTo>
                    <a:pt x="5623" y="121"/>
                    <a:pt x="5102" y="0"/>
                    <a:pt x="4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4"/>
            <p:cNvSpPr/>
            <p:nvPr/>
          </p:nvSpPr>
          <p:spPr>
            <a:xfrm>
              <a:off x="2876754" y="2451843"/>
              <a:ext cx="369239" cy="439174"/>
            </a:xfrm>
            <a:custGeom>
              <a:rect b="b" l="l" r="r" t="t"/>
              <a:pathLst>
                <a:path extrusionOk="0" h="23078" w="19403">
                  <a:moveTo>
                    <a:pt x="3516" y="1"/>
                  </a:moveTo>
                  <a:lnTo>
                    <a:pt x="0" y="20361"/>
                  </a:lnTo>
                  <a:lnTo>
                    <a:pt x="15910" y="23077"/>
                  </a:lnTo>
                  <a:lnTo>
                    <a:pt x="19402" y="2740"/>
                  </a:lnTo>
                  <a:lnTo>
                    <a:pt x="35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4"/>
            <p:cNvSpPr/>
            <p:nvPr/>
          </p:nvSpPr>
          <p:spPr>
            <a:xfrm>
              <a:off x="2874147" y="2026959"/>
              <a:ext cx="40857" cy="36157"/>
            </a:xfrm>
            <a:custGeom>
              <a:rect b="b" l="l" r="r" t="t"/>
              <a:pathLst>
                <a:path extrusionOk="0" h="1900" w="2147">
                  <a:moveTo>
                    <a:pt x="455" y="1"/>
                  </a:moveTo>
                  <a:cubicBezTo>
                    <a:pt x="321" y="1"/>
                    <a:pt x="155" y="328"/>
                    <a:pt x="69" y="735"/>
                  </a:cubicBezTo>
                  <a:cubicBezTo>
                    <a:pt x="1" y="1169"/>
                    <a:pt x="46" y="1534"/>
                    <a:pt x="183" y="1580"/>
                  </a:cubicBezTo>
                  <a:lnTo>
                    <a:pt x="1827" y="1899"/>
                  </a:lnTo>
                  <a:lnTo>
                    <a:pt x="2146" y="324"/>
                  </a:lnTo>
                  <a:lnTo>
                    <a:pt x="480" y="5"/>
                  </a:lnTo>
                  <a:cubicBezTo>
                    <a:pt x="472" y="2"/>
                    <a:pt x="463" y="1"/>
                    <a:pt x="4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4"/>
            <p:cNvSpPr/>
            <p:nvPr/>
          </p:nvSpPr>
          <p:spPr>
            <a:xfrm>
              <a:off x="2877191" y="2003437"/>
              <a:ext cx="258465" cy="171746"/>
            </a:xfrm>
            <a:custGeom>
              <a:rect b="b" l="l" r="r" t="t"/>
              <a:pathLst>
                <a:path extrusionOk="0" h="9025" w="13582">
                  <a:moveTo>
                    <a:pt x="9146" y="1"/>
                  </a:moveTo>
                  <a:cubicBezTo>
                    <a:pt x="7708" y="1"/>
                    <a:pt x="6460" y="647"/>
                    <a:pt x="6460" y="647"/>
                  </a:cubicBezTo>
                  <a:lnTo>
                    <a:pt x="4474" y="647"/>
                  </a:lnTo>
                  <a:cubicBezTo>
                    <a:pt x="845" y="647"/>
                    <a:pt x="0" y="4117"/>
                    <a:pt x="845" y="5737"/>
                  </a:cubicBezTo>
                  <a:cubicBezTo>
                    <a:pt x="1689" y="7358"/>
                    <a:pt x="3401" y="9024"/>
                    <a:pt x="3401" y="9024"/>
                  </a:cubicBezTo>
                  <a:lnTo>
                    <a:pt x="9564" y="6627"/>
                  </a:lnTo>
                  <a:cubicBezTo>
                    <a:pt x="13581" y="5760"/>
                    <a:pt x="13056" y="1629"/>
                    <a:pt x="11025" y="465"/>
                  </a:cubicBezTo>
                  <a:cubicBezTo>
                    <a:pt x="10420" y="121"/>
                    <a:pt x="9765" y="1"/>
                    <a:pt x="9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4"/>
            <p:cNvSpPr/>
            <p:nvPr/>
          </p:nvSpPr>
          <p:spPr>
            <a:xfrm>
              <a:off x="2920200" y="2146049"/>
              <a:ext cx="122496" cy="189406"/>
            </a:xfrm>
            <a:custGeom>
              <a:rect b="b" l="l" r="r" t="t"/>
              <a:pathLst>
                <a:path extrusionOk="0" h="9953" w="6437">
                  <a:moveTo>
                    <a:pt x="1415" y="1"/>
                  </a:moveTo>
                  <a:lnTo>
                    <a:pt x="114" y="7236"/>
                  </a:lnTo>
                  <a:cubicBezTo>
                    <a:pt x="0" y="7784"/>
                    <a:pt x="183" y="8309"/>
                    <a:pt x="571" y="8629"/>
                  </a:cubicBezTo>
                  <a:lnTo>
                    <a:pt x="2146" y="9953"/>
                  </a:lnTo>
                  <a:lnTo>
                    <a:pt x="4177" y="8629"/>
                  </a:lnTo>
                  <a:cubicBezTo>
                    <a:pt x="4679" y="8309"/>
                    <a:pt x="5044" y="7784"/>
                    <a:pt x="5136" y="7236"/>
                  </a:cubicBezTo>
                  <a:lnTo>
                    <a:pt x="64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4"/>
            <p:cNvSpPr/>
            <p:nvPr/>
          </p:nvSpPr>
          <p:spPr>
            <a:xfrm>
              <a:off x="2956680" y="2047016"/>
              <a:ext cx="142497" cy="187731"/>
            </a:xfrm>
            <a:custGeom>
              <a:rect b="b" l="l" r="r" t="t"/>
              <a:pathLst>
                <a:path extrusionOk="0" h="9865" w="7488">
                  <a:moveTo>
                    <a:pt x="2557" y="1"/>
                  </a:moveTo>
                  <a:lnTo>
                    <a:pt x="2557" y="1"/>
                  </a:lnTo>
                  <a:cubicBezTo>
                    <a:pt x="2557" y="1"/>
                    <a:pt x="3150" y="3881"/>
                    <a:pt x="0" y="4589"/>
                  </a:cubicBezTo>
                  <a:lnTo>
                    <a:pt x="137" y="6095"/>
                  </a:lnTo>
                  <a:cubicBezTo>
                    <a:pt x="206" y="6825"/>
                    <a:pt x="480" y="7487"/>
                    <a:pt x="936" y="8035"/>
                  </a:cubicBezTo>
                  <a:cubicBezTo>
                    <a:pt x="1643" y="8875"/>
                    <a:pt x="2821" y="9864"/>
                    <a:pt x="4470" y="9864"/>
                  </a:cubicBezTo>
                  <a:cubicBezTo>
                    <a:pt x="4524" y="9864"/>
                    <a:pt x="4579" y="9863"/>
                    <a:pt x="4634" y="9861"/>
                  </a:cubicBezTo>
                  <a:cubicBezTo>
                    <a:pt x="7327" y="9770"/>
                    <a:pt x="7487" y="5958"/>
                    <a:pt x="6414" y="4589"/>
                  </a:cubicBezTo>
                  <a:cubicBezTo>
                    <a:pt x="6232" y="4360"/>
                    <a:pt x="6140" y="4064"/>
                    <a:pt x="6140" y="3767"/>
                  </a:cubicBezTo>
                  <a:lnTo>
                    <a:pt x="6140" y="2785"/>
                  </a:lnTo>
                  <a:cubicBezTo>
                    <a:pt x="6140" y="1781"/>
                    <a:pt x="5547" y="845"/>
                    <a:pt x="4588" y="457"/>
                  </a:cubicBezTo>
                  <a:cubicBezTo>
                    <a:pt x="4040" y="252"/>
                    <a:pt x="3379" y="69"/>
                    <a:pt x="2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4"/>
            <p:cNvSpPr/>
            <p:nvPr/>
          </p:nvSpPr>
          <p:spPr>
            <a:xfrm>
              <a:off x="3052231" y="2112613"/>
              <a:ext cx="13055" cy="40420"/>
            </a:xfrm>
            <a:custGeom>
              <a:rect b="b" l="l" r="r" t="t"/>
              <a:pathLst>
                <a:path extrusionOk="0" fill="none" h="2124" w="686">
                  <a:moveTo>
                    <a:pt x="1" y="0"/>
                  </a:moveTo>
                  <a:lnTo>
                    <a:pt x="686" y="2123"/>
                  </a:lnTo>
                </a:path>
              </a:pathLst>
            </a:custGeom>
            <a:solidFill>
              <a:schemeClr val="dk2"/>
            </a:solidFill>
            <a:ln cap="flat" cmpd="sng" w="457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4"/>
            <p:cNvSpPr/>
            <p:nvPr/>
          </p:nvSpPr>
          <p:spPr>
            <a:xfrm>
              <a:off x="2925832" y="2128484"/>
              <a:ext cx="47366" cy="48641"/>
            </a:xfrm>
            <a:custGeom>
              <a:rect b="b" l="l" r="r" t="t"/>
              <a:pathLst>
                <a:path extrusionOk="0" h="2556" w="2489">
                  <a:moveTo>
                    <a:pt x="964" y="0"/>
                  </a:moveTo>
                  <a:cubicBezTo>
                    <a:pt x="825" y="0"/>
                    <a:pt x="692" y="33"/>
                    <a:pt x="571" y="102"/>
                  </a:cubicBezTo>
                  <a:cubicBezTo>
                    <a:pt x="92" y="376"/>
                    <a:pt x="1" y="1129"/>
                    <a:pt x="389" y="1791"/>
                  </a:cubicBezTo>
                  <a:cubicBezTo>
                    <a:pt x="662" y="2269"/>
                    <a:pt x="1113" y="2555"/>
                    <a:pt x="1524" y="2555"/>
                  </a:cubicBezTo>
                  <a:cubicBezTo>
                    <a:pt x="1663" y="2555"/>
                    <a:pt x="1797" y="2522"/>
                    <a:pt x="1918" y="2453"/>
                  </a:cubicBezTo>
                  <a:cubicBezTo>
                    <a:pt x="2420" y="2179"/>
                    <a:pt x="2489" y="1426"/>
                    <a:pt x="2124" y="787"/>
                  </a:cubicBezTo>
                  <a:cubicBezTo>
                    <a:pt x="1833" y="291"/>
                    <a:pt x="1376" y="0"/>
                    <a:pt x="9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4"/>
            <p:cNvSpPr/>
            <p:nvPr/>
          </p:nvSpPr>
          <p:spPr>
            <a:xfrm>
              <a:off x="3061365" y="2110862"/>
              <a:ext cx="12179" cy="6546"/>
            </a:xfrm>
            <a:custGeom>
              <a:rect b="b" l="l" r="r" t="t"/>
              <a:pathLst>
                <a:path extrusionOk="0" fill="none" h="344" w="640">
                  <a:moveTo>
                    <a:pt x="0" y="343"/>
                  </a:moveTo>
                  <a:cubicBezTo>
                    <a:pt x="206" y="1"/>
                    <a:pt x="502" y="24"/>
                    <a:pt x="639" y="275"/>
                  </a:cubicBezTo>
                </a:path>
              </a:pathLst>
            </a:custGeom>
            <a:solidFill>
              <a:schemeClr val="dk2"/>
            </a:solidFill>
            <a:ln cap="flat" cmpd="sng" w="3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4"/>
            <p:cNvSpPr/>
            <p:nvPr/>
          </p:nvSpPr>
          <p:spPr>
            <a:xfrm>
              <a:off x="3019670" y="2110006"/>
              <a:ext cx="20419" cy="10866"/>
            </a:xfrm>
            <a:custGeom>
              <a:rect b="b" l="l" r="r" t="t"/>
              <a:pathLst>
                <a:path extrusionOk="0" fill="none" h="571" w="1073">
                  <a:moveTo>
                    <a:pt x="1073" y="457"/>
                  </a:moveTo>
                  <a:cubicBezTo>
                    <a:pt x="890" y="69"/>
                    <a:pt x="274" y="0"/>
                    <a:pt x="0" y="571"/>
                  </a:cubicBezTo>
                </a:path>
              </a:pathLst>
            </a:custGeom>
            <a:solidFill>
              <a:schemeClr val="dk2"/>
            </a:solidFill>
            <a:ln cap="flat" cmpd="sng" w="3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4"/>
            <p:cNvSpPr/>
            <p:nvPr/>
          </p:nvSpPr>
          <p:spPr>
            <a:xfrm>
              <a:off x="3007491" y="2094877"/>
              <a:ext cx="33911" cy="7764"/>
            </a:xfrm>
            <a:custGeom>
              <a:rect b="b" l="l" r="r" t="t"/>
              <a:pathLst>
                <a:path extrusionOk="0" h="408" w="1782">
                  <a:moveTo>
                    <a:pt x="1035" y="1"/>
                  </a:moveTo>
                  <a:cubicBezTo>
                    <a:pt x="741" y="1"/>
                    <a:pt x="382" y="31"/>
                    <a:pt x="1" y="133"/>
                  </a:cubicBezTo>
                  <a:lnTo>
                    <a:pt x="69" y="407"/>
                  </a:lnTo>
                  <a:cubicBezTo>
                    <a:pt x="423" y="305"/>
                    <a:pt x="761" y="275"/>
                    <a:pt x="1038" y="275"/>
                  </a:cubicBezTo>
                  <a:cubicBezTo>
                    <a:pt x="1440" y="275"/>
                    <a:pt x="1713" y="339"/>
                    <a:pt x="1713" y="339"/>
                  </a:cubicBezTo>
                  <a:lnTo>
                    <a:pt x="1781" y="65"/>
                  </a:lnTo>
                  <a:cubicBezTo>
                    <a:pt x="1754" y="65"/>
                    <a:pt x="1463" y="1"/>
                    <a:pt x="10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4"/>
            <p:cNvSpPr/>
            <p:nvPr/>
          </p:nvSpPr>
          <p:spPr>
            <a:xfrm>
              <a:off x="3054838" y="2093887"/>
              <a:ext cx="18706" cy="7441"/>
            </a:xfrm>
            <a:custGeom>
              <a:rect b="b" l="l" r="r" t="t"/>
              <a:pathLst>
                <a:path extrusionOk="0" h="391" w="983">
                  <a:moveTo>
                    <a:pt x="695" y="0"/>
                  </a:moveTo>
                  <a:cubicBezTo>
                    <a:pt x="344" y="0"/>
                    <a:pt x="19" y="117"/>
                    <a:pt x="1" y="117"/>
                  </a:cubicBezTo>
                  <a:lnTo>
                    <a:pt x="92" y="391"/>
                  </a:lnTo>
                  <a:cubicBezTo>
                    <a:pt x="92" y="391"/>
                    <a:pt x="397" y="285"/>
                    <a:pt x="704" y="285"/>
                  </a:cubicBezTo>
                  <a:cubicBezTo>
                    <a:pt x="799" y="285"/>
                    <a:pt x="895" y="295"/>
                    <a:pt x="982" y="322"/>
                  </a:cubicBezTo>
                  <a:cubicBezTo>
                    <a:pt x="982" y="231"/>
                    <a:pt x="982" y="117"/>
                    <a:pt x="960" y="26"/>
                  </a:cubicBezTo>
                  <a:cubicBezTo>
                    <a:pt x="873" y="7"/>
                    <a:pt x="783" y="0"/>
                    <a:pt x="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4"/>
            <p:cNvSpPr/>
            <p:nvPr/>
          </p:nvSpPr>
          <p:spPr>
            <a:xfrm>
              <a:off x="3079596" y="3091233"/>
              <a:ext cx="165523" cy="86016"/>
            </a:xfrm>
            <a:custGeom>
              <a:rect b="b" l="l" r="r" t="t"/>
              <a:pathLst>
                <a:path extrusionOk="0" h="4520" w="8698">
                  <a:moveTo>
                    <a:pt x="823" y="1"/>
                  </a:moveTo>
                  <a:cubicBezTo>
                    <a:pt x="823" y="1"/>
                    <a:pt x="1" y="4520"/>
                    <a:pt x="4361" y="4520"/>
                  </a:cubicBezTo>
                  <a:cubicBezTo>
                    <a:pt x="8697" y="4520"/>
                    <a:pt x="7898" y="1"/>
                    <a:pt x="78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4"/>
            <p:cNvSpPr/>
            <p:nvPr/>
          </p:nvSpPr>
          <p:spPr>
            <a:xfrm>
              <a:off x="3079596" y="3091233"/>
              <a:ext cx="165523" cy="86016"/>
            </a:xfrm>
            <a:custGeom>
              <a:rect b="b" l="l" r="r" t="t"/>
              <a:pathLst>
                <a:path extrusionOk="0" fill="none" h="4520" w="8698">
                  <a:moveTo>
                    <a:pt x="7898" y="1"/>
                  </a:moveTo>
                  <a:lnTo>
                    <a:pt x="823" y="1"/>
                  </a:lnTo>
                  <a:cubicBezTo>
                    <a:pt x="823" y="1"/>
                    <a:pt x="1" y="4520"/>
                    <a:pt x="4361" y="4520"/>
                  </a:cubicBezTo>
                  <a:cubicBezTo>
                    <a:pt x="8697" y="4520"/>
                    <a:pt x="7898" y="1"/>
                    <a:pt x="7898" y="1"/>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4"/>
            <p:cNvSpPr/>
            <p:nvPr/>
          </p:nvSpPr>
          <p:spPr>
            <a:xfrm>
              <a:off x="2976662" y="2646006"/>
              <a:ext cx="354890" cy="325946"/>
            </a:xfrm>
            <a:custGeom>
              <a:rect b="b" l="l" r="r" t="t"/>
              <a:pathLst>
                <a:path extrusionOk="0" h="17128" w="18649">
                  <a:moveTo>
                    <a:pt x="982" y="1"/>
                  </a:moveTo>
                  <a:lnTo>
                    <a:pt x="0" y="5456"/>
                  </a:lnTo>
                  <a:cubicBezTo>
                    <a:pt x="6935" y="12492"/>
                    <a:pt x="12920" y="17128"/>
                    <a:pt x="17116" y="17128"/>
                  </a:cubicBezTo>
                  <a:cubicBezTo>
                    <a:pt x="17657" y="17128"/>
                    <a:pt x="18169" y="17050"/>
                    <a:pt x="18649" y="16891"/>
                  </a:cubicBezTo>
                  <a:lnTo>
                    <a:pt x="17325" y="6415"/>
                  </a:lnTo>
                  <a:lnTo>
                    <a:pt x="9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4"/>
            <p:cNvSpPr/>
            <p:nvPr/>
          </p:nvSpPr>
          <p:spPr>
            <a:xfrm>
              <a:off x="2895860" y="2589285"/>
              <a:ext cx="100364" cy="136483"/>
            </a:xfrm>
            <a:custGeom>
              <a:rect b="b" l="l" r="r" t="t"/>
              <a:pathLst>
                <a:path extrusionOk="0" h="7172" w="5274">
                  <a:moveTo>
                    <a:pt x="2086" y="1"/>
                  </a:moveTo>
                  <a:cubicBezTo>
                    <a:pt x="2075" y="1"/>
                    <a:pt x="2065" y="2"/>
                    <a:pt x="2055" y="4"/>
                  </a:cubicBezTo>
                  <a:cubicBezTo>
                    <a:pt x="1621" y="118"/>
                    <a:pt x="1804" y="1077"/>
                    <a:pt x="1804" y="1077"/>
                  </a:cubicBezTo>
                  <a:cubicBezTo>
                    <a:pt x="1804" y="1077"/>
                    <a:pt x="1020" y="501"/>
                    <a:pt x="564" y="501"/>
                  </a:cubicBezTo>
                  <a:cubicBezTo>
                    <a:pt x="475" y="501"/>
                    <a:pt x="399" y="523"/>
                    <a:pt x="343" y="575"/>
                  </a:cubicBezTo>
                  <a:cubicBezTo>
                    <a:pt x="1" y="894"/>
                    <a:pt x="343" y="1762"/>
                    <a:pt x="343" y="1762"/>
                  </a:cubicBezTo>
                  <a:cubicBezTo>
                    <a:pt x="343" y="1762"/>
                    <a:pt x="1" y="2332"/>
                    <a:pt x="298" y="3040"/>
                  </a:cubicBezTo>
                  <a:cubicBezTo>
                    <a:pt x="92" y="3360"/>
                    <a:pt x="1" y="3656"/>
                    <a:pt x="320" y="4432"/>
                  </a:cubicBezTo>
                  <a:cubicBezTo>
                    <a:pt x="183" y="5779"/>
                    <a:pt x="3105" y="5916"/>
                    <a:pt x="3105" y="5916"/>
                  </a:cubicBezTo>
                  <a:lnTo>
                    <a:pt x="4543" y="7171"/>
                  </a:lnTo>
                  <a:lnTo>
                    <a:pt x="5273" y="2971"/>
                  </a:lnTo>
                  <a:lnTo>
                    <a:pt x="4246" y="2538"/>
                  </a:lnTo>
                  <a:cubicBezTo>
                    <a:pt x="4246" y="2538"/>
                    <a:pt x="2584" y="1"/>
                    <a:pt x="20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4"/>
            <p:cNvSpPr/>
            <p:nvPr/>
          </p:nvSpPr>
          <p:spPr>
            <a:xfrm>
              <a:off x="3255530" y="2748521"/>
              <a:ext cx="97319" cy="33892"/>
            </a:xfrm>
            <a:custGeom>
              <a:rect b="b" l="l" r="r" t="t"/>
              <a:pathLst>
                <a:path extrusionOk="0" fill="none" h="1781" w="5114">
                  <a:moveTo>
                    <a:pt x="5113" y="1781"/>
                  </a:moveTo>
                  <a:lnTo>
                    <a:pt x="0" y="0"/>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4"/>
            <p:cNvSpPr/>
            <p:nvPr/>
          </p:nvSpPr>
          <p:spPr>
            <a:xfrm>
              <a:off x="3028350" y="2174019"/>
              <a:ext cx="41275" cy="16205"/>
            </a:xfrm>
            <a:custGeom>
              <a:rect b="b" l="l" r="r" t="t"/>
              <a:pathLst>
                <a:path extrusionOk="0" h="198" w="504">
                  <a:moveTo>
                    <a:pt x="0" y="0"/>
                  </a:moveTo>
                  <a:cubicBezTo>
                    <a:pt x="0" y="0"/>
                    <a:pt x="42" y="198"/>
                    <a:pt x="254" y="198"/>
                  </a:cubicBezTo>
                  <a:cubicBezTo>
                    <a:pt x="466" y="198"/>
                    <a:pt x="503" y="0"/>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4" name="Google Shape;3414;p74"/>
          <p:cNvGrpSpPr/>
          <p:nvPr/>
        </p:nvGrpSpPr>
        <p:grpSpPr>
          <a:xfrm>
            <a:off x="2350137" y="2389569"/>
            <a:ext cx="1304371" cy="2188121"/>
            <a:chOff x="4563452" y="1907678"/>
            <a:chExt cx="1609738" cy="2700383"/>
          </a:xfrm>
        </p:grpSpPr>
        <p:sp>
          <p:nvSpPr>
            <p:cNvPr id="3415" name="Google Shape;3415;p74"/>
            <p:cNvSpPr/>
            <p:nvPr/>
          </p:nvSpPr>
          <p:spPr>
            <a:xfrm>
              <a:off x="5249716" y="2948755"/>
              <a:ext cx="691950" cy="1455586"/>
            </a:xfrm>
            <a:custGeom>
              <a:rect b="b" l="l" r="r" t="t"/>
              <a:pathLst>
                <a:path extrusionOk="0" h="76489" w="36361">
                  <a:moveTo>
                    <a:pt x="10066" y="1"/>
                  </a:moveTo>
                  <a:lnTo>
                    <a:pt x="3743" y="13262"/>
                  </a:lnTo>
                  <a:lnTo>
                    <a:pt x="0" y="76488"/>
                  </a:lnTo>
                  <a:lnTo>
                    <a:pt x="9747" y="76488"/>
                  </a:lnTo>
                  <a:lnTo>
                    <a:pt x="18557" y="8606"/>
                  </a:lnTo>
                  <a:lnTo>
                    <a:pt x="20771" y="9040"/>
                  </a:lnTo>
                  <a:lnTo>
                    <a:pt x="20862" y="76488"/>
                  </a:lnTo>
                  <a:lnTo>
                    <a:pt x="31043" y="76488"/>
                  </a:lnTo>
                  <a:lnTo>
                    <a:pt x="36361" y="14381"/>
                  </a:lnTo>
                  <a:lnTo>
                    <a:pt x="32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4"/>
            <p:cNvSpPr/>
            <p:nvPr/>
          </p:nvSpPr>
          <p:spPr>
            <a:xfrm>
              <a:off x="5445175" y="2981772"/>
              <a:ext cx="399192" cy="19"/>
            </a:xfrm>
            <a:custGeom>
              <a:rect b="b" l="l" r="r" t="t"/>
              <a:pathLst>
                <a:path extrusionOk="0" fill="none" h="1" w="20977">
                  <a:moveTo>
                    <a:pt x="20977" y="1"/>
                  </a:moveTo>
                  <a:lnTo>
                    <a:pt x="1" y="1"/>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4"/>
            <p:cNvSpPr/>
            <p:nvPr/>
          </p:nvSpPr>
          <p:spPr>
            <a:xfrm>
              <a:off x="5617188" y="2981772"/>
              <a:ext cx="19" cy="131193"/>
            </a:xfrm>
            <a:custGeom>
              <a:rect b="b" l="l" r="r" t="t"/>
              <a:pathLst>
                <a:path extrusionOk="0" fill="none" h="6894" w="1">
                  <a:moveTo>
                    <a:pt x="0" y="6894"/>
                  </a:moveTo>
                  <a:lnTo>
                    <a:pt x="0" y="1"/>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4"/>
            <p:cNvSpPr/>
            <p:nvPr/>
          </p:nvSpPr>
          <p:spPr>
            <a:xfrm>
              <a:off x="5640633" y="4365238"/>
              <a:ext cx="308419" cy="242823"/>
            </a:xfrm>
            <a:custGeom>
              <a:rect b="b" l="l" r="r" t="t"/>
              <a:pathLst>
                <a:path extrusionOk="0" h="12760" w="16207">
                  <a:moveTo>
                    <a:pt x="1781" y="0"/>
                  </a:moveTo>
                  <a:lnTo>
                    <a:pt x="1370" y="4908"/>
                  </a:lnTo>
                  <a:cubicBezTo>
                    <a:pt x="1370" y="4908"/>
                    <a:pt x="1" y="8126"/>
                    <a:pt x="1" y="12759"/>
                  </a:cubicBezTo>
                  <a:lnTo>
                    <a:pt x="16207" y="12759"/>
                  </a:lnTo>
                  <a:lnTo>
                    <a:pt x="16207" y="12714"/>
                  </a:lnTo>
                  <a:cubicBezTo>
                    <a:pt x="16207" y="11047"/>
                    <a:pt x="15020" y="9610"/>
                    <a:pt x="13377" y="9290"/>
                  </a:cubicBezTo>
                  <a:cubicBezTo>
                    <a:pt x="11665" y="8948"/>
                    <a:pt x="10158" y="8012"/>
                    <a:pt x="9108" y="6619"/>
                  </a:cubicBezTo>
                  <a:lnTo>
                    <a:pt x="7214" y="4131"/>
                  </a:lnTo>
                  <a:lnTo>
                    <a:pt x="7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4"/>
            <p:cNvSpPr/>
            <p:nvPr/>
          </p:nvSpPr>
          <p:spPr>
            <a:xfrm>
              <a:off x="5640633" y="4443338"/>
              <a:ext cx="308419" cy="164724"/>
            </a:xfrm>
            <a:custGeom>
              <a:rect b="b" l="l" r="r" t="t"/>
              <a:pathLst>
                <a:path extrusionOk="0" h="8656" w="16207">
                  <a:moveTo>
                    <a:pt x="6853" y="0"/>
                  </a:moveTo>
                  <a:cubicBezTo>
                    <a:pt x="6260" y="0"/>
                    <a:pt x="5071" y="193"/>
                    <a:pt x="4292" y="1602"/>
                  </a:cubicBezTo>
                  <a:lnTo>
                    <a:pt x="1370" y="804"/>
                  </a:lnTo>
                  <a:cubicBezTo>
                    <a:pt x="1370" y="804"/>
                    <a:pt x="1" y="4022"/>
                    <a:pt x="1" y="8655"/>
                  </a:cubicBezTo>
                  <a:lnTo>
                    <a:pt x="16207" y="8655"/>
                  </a:lnTo>
                  <a:lnTo>
                    <a:pt x="16207" y="8610"/>
                  </a:lnTo>
                  <a:cubicBezTo>
                    <a:pt x="16207" y="6943"/>
                    <a:pt x="15020" y="5506"/>
                    <a:pt x="13377" y="5186"/>
                  </a:cubicBezTo>
                  <a:cubicBezTo>
                    <a:pt x="11665" y="4844"/>
                    <a:pt x="10158" y="3908"/>
                    <a:pt x="9108" y="2515"/>
                  </a:cubicBezTo>
                  <a:lnTo>
                    <a:pt x="7214" y="27"/>
                  </a:lnTo>
                  <a:cubicBezTo>
                    <a:pt x="7214" y="27"/>
                    <a:pt x="7075" y="0"/>
                    <a:pt x="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4"/>
            <p:cNvSpPr/>
            <p:nvPr/>
          </p:nvSpPr>
          <p:spPr>
            <a:xfrm>
              <a:off x="5640633" y="4575463"/>
              <a:ext cx="308419" cy="32598"/>
            </a:xfrm>
            <a:custGeom>
              <a:rect b="b" l="l" r="r" t="t"/>
              <a:pathLst>
                <a:path extrusionOk="0" h="1713" w="16207">
                  <a:moveTo>
                    <a:pt x="69" y="0"/>
                  </a:moveTo>
                  <a:cubicBezTo>
                    <a:pt x="24" y="548"/>
                    <a:pt x="1" y="1119"/>
                    <a:pt x="1" y="1712"/>
                  </a:cubicBezTo>
                  <a:lnTo>
                    <a:pt x="16207" y="1712"/>
                  </a:lnTo>
                  <a:lnTo>
                    <a:pt x="16207" y="1667"/>
                  </a:lnTo>
                  <a:cubicBezTo>
                    <a:pt x="16207" y="1073"/>
                    <a:pt x="16047" y="503"/>
                    <a:pt x="157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4"/>
            <p:cNvSpPr/>
            <p:nvPr/>
          </p:nvSpPr>
          <p:spPr>
            <a:xfrm>
              <a:off x="5102899" y="4365238"/>
              <a:ext cx="307982" cy="242823"/>
            </a:xfrm>
            <a:custGeom>
              <a:rect b="b" l="l" r="r" t="t"/>
              <a:pathLst>
                <a:path extrusionOk="0" h="12760" w="16184">
                  <a:moveTo>
                    <a:pt x="9587" y="0"/>
                  </a:moveTo>
                  <a:lnTo>
                    <a:pt x="8993" y="4131"/>
                  </a:lnTo>
                  <a:lnTo>
                    <a:pt x="7099" y="6619"/>
                  </a:lnTo>
                  <a:cubicBezTo>
                    <a:pt x="6049" y="8012"/>
                    <a:pt x="4520" y="8948"/>
                    <a:pt x="2808" y="9290"/>
                  </a:cubicBezTo>
                  <a:cubicBezTo>
                    <a:pt x="1187" y="9610"/>
                    <a:pt x="0" y="11047"/>
                    <a:pt x="0" y="12714"/>
                  </a:cubicBezTo>
                  <a:lnTo>
                    <a:pt x="0" y="12759"/>
                  </a:lnTo>
                  <a:lnTo>
                    <a:pt x="16183" y="12759"/>
                  </a:lnTo>
                  <a:cubicBezTo>
                    <a:pt x="16183" y="8126"/>
                    <a:pt x="14837" y="4908"/>
                    <a:pt x="14837" y="4908"/>
                  </a:cubicBezTo>
                  <a:lnTo>
                    <a:pt x="15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4"/>
            <p:cNvSpPr/>
            <p:nvPr/>
          </p:nvSpPr>
          <p:spPr>
            <a:xfrm>
              <a:off x="5102899" y="4443338"/>
              <a:ext cx="307982" cy="164724"/>
            </a:xfrm>
            <a:custGeom>
              <a:rect b="b" l="l" r="r" t="t"/>
              <a:pathLst>
                <a:path extrusionOk="0" h="8656" w="16184">
                  <a:moveTo>
                    <a:pt x="9355" y="0"/>
                  </a:moveTo>
                  <a:cubicBezTo>
                    <a:pt x="9132" y="0"/>
                    <a:pt x="8993" y="27"/>
                    <a:pt x="8993" y="27"/>
                  </a:cubicBezTo>
                  <a:lnTo>
                    <a:pt x="7099" y="2515"/>
                  </a:lnTo>
                  <a:cubicBezTo>
                    <a:pt x="6049" y="3908"/>
                    <a:pt x="4520" y="4844"/>
                    <a:pt x="2808" y="5186"/>
                  </a:cubicBezTo>
                  <a:cubicBezTo>
                    <a:pt x="1187" y="5506"/>
                    <a:pt x="0" y="6943"/>
                    <a:pt x="0" y="8610"/>
                  </a:cubicBezTo>
                  <a:lnTo>
                    <a:pt x="0" y="8655"/>
                  </a:lnTo>
                  <a:lnTo>
                    <a:pt x="16183" y="8655"/>
                  </a:lnTo>
                  <a:cubicBezTo>
                    <a:pt x="16183" y="4022"/>
                    <a:pt x="14837" y="804"/>
                    <a:pt x="14837" y="804"/>
                  </a:cubicBezTo>
                  <a:lnTo>
                    <a:pt x="11915" y="1602"/>
                  </a:lnTo>
                  <a:cubicBezTo>
                    <a:pt x="11136" y="193"/>
                    <a:pt x="9947" y="0"/>
                    <a:pt x="9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4"/>
            <p:cNvSpPr/>
            <p:nvPr/>
          </p:nvSpPr>
          <p:spPr>
            <a:xfrm>
              <a:off x="5102899" y="4575463"/>
              <a:ext cx="307982" cy="32598"/>
            </a:xfrm>
            <a:custGeom>
              <a:rect b="b" l="l" r="r" t="t"/>
              <a:pathLst>
                <a:path extrusionOk="0" h="1713" w="16184">
                  <a:moveTo>
                    <a:pt x="411" y="0"/>
                  </a:moveTo>
                  <a:cubicBezTo>
                    <a:pt x="160" y="503"/>
                    <a:pt x="0" y="1073"/>
                    <a:pt x="0" y="1667"/>
                  </a:cubicBezTo>
                  <a:lnTo>
                    <a:pt x="0" y="1712"/>
                  </a:lnTo>
                  <a:lnTo>
                    <a:pt x="16183" y="1712"/>
                  </a:lnTo>
                  <a:cubicBezTo>
                    <a:pt x="16183" y="1119"/>
                    <a:pt x="16161" y="548"/>
                    <a:pt x="161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4"/>
            <p:cNvSpPr/>
            <p:nvPr/>
          </p:nvSpPr>
          <p:spPr>
            <a:xfrm>
              <a:off x="5513836" y="1907678"/>
              <a:ext cx="242728" cy="152830"/>
            </a:xfrm>
            <a:custGeom>
              <a:rect b="b" l="l" r="r" t="t"/>
              <a:pathLst>
                <a:path extrusionOk="0" h="8031" w="12755">
                  <a:moveTo>
                    <a:pt x="5969" y="0"/>
                  </a:moveTo>
                  <a:cubicBezTo>
                    <a:pt x="4543" y="0"/>
                    <a:pt x="3162" y="421"/>
                    <a:pt x="2259" y="1548"/>
                  </a:cubicBezTo>
                  <a:cubicBezTo>
                    <a:pt x="2246" y="1548"/>
                    <a:pt x="2234" y="1548"/>
                    <a:pt x="2221" y="1548"/>
                  </a:cubicBezTo>
                  <a:cubicBezTo>
                    <a:pt x="539" y="1548"/>
                    <a:pt x="1" y="3085"/>
                    <a:pt x="227" y="4150"/>
                  </a:cubicBezTo>
                  <a:cubicBezTo>
                    <a:pt x="433" y="5223"/>
                    <a:pt x="1072" y="8030"/>
                    <a:pt x="1072" y="8030"/>
                  </a:cubicBezTo>
                  <a:lnTo>
                    <a:pt x="9768" y="7186"/>
                  </a:lnTo>
                  <a:lnTo>
                    <a:pt x="10202" y="4880"/>
                  </a:lnTo>
                  <a:cubicBezTo>
                    <a:pt x="10250" y="4882"/>
                    <a:pt x="10296" y="4884"/>
                    <a:pt x="10342" y="4884"/>
                  </a:cubicBezTo>
                  <a:cubicBezTo>
                    <a:pt x="12754" y="4884"/>
                    <a:pt x="12031" y="1961"/>
                    <a:pt x="9768" y="886"/>
                  </a:cubicBezTo>
                  <a:cubicBezTo>
                    <a:pt x="8704" y="376"/>
                    <a:pt x="7316" y="0"/>
                    <a:pt x="59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4"/>
            <p:cNvSpPr/>
            <p:nvPr/>
          </p:nvSpPr>
          <p:spPr>
            <a:xfrm>
              <a:off x="5514673" y="2202092"/>
              <a:ext cx="204611" cy="746680"/>
            </a:xfrm>
            <a:custGeom>
              <a:rect b="b" l="l" r="r" t="t"/>
              <a:pathLst>
                <a:path extrusionOk="0" h="39237" w="10752">
                  <a:moveTo>
                    <a:pt x="5387" y="0"/>
                  </a:moveTo>
                  <a:lnTo>
                    <a:pt x="1" y="1438"/>
                  </a:lnTo>
                  <a:lnTo>
                    <a:pt x="1" y="39237"/>
                  </a:lnTo>
                  <a:lnTo>
                    <a:pt x="10751" y="39237"/>
                  </a:lnTo>
                  <a:lnTo>
                    <a:pt x="10751" y="1438"/>
                  </a:lnTo>
                  <a:lnTo>
                    <a:pt x="53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4"/>
            <p:cNvSpPr/>
            <p:nvPr/>
          </p:nvSpPr>
          <p:spPr>
            <a:xfrm>
              <a:off x="4733238" y="2478351"/>
              <a:ext cx="131631" cy="138139"/>
            </a:xfrm>
            <a:custGeom>
              <a:rect b="b" l="l" r="r" t="t"/>
              <a:pathLst>
                <a:path extrusionOk="0" h="7259" w="6917">
                  <a:moveTo>
                    <a:pt x="2101" y="0"/>
                  </a:moveTo>
                  <a:lnTo>
                    <a:pt x="1" y="2648"/>
                  </a:lnTo>
                  <a:lnTo>
                    <a:pt x="4338" y="7259"/>
                  </a:lnTo>
                  <a:lnTo>
                    <a:pt x="6917" y="2899"/>
                  </a:lnTo>
                  <a:lnTo>
                    <a:pt x="21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4"/>
            <p:cNvSpPr/>
            <p:nvPr/>
          </p:nvSpPr>
          <p:spPr>
            <a:xfrm>
              <a:off x="5561582" y="2100453"/>
              <a:ext cx="110793" cy="185485"/>
            </a:xfrm>
            <a:custGeom>
              <a:rect b="b" l="l" r="r" t="t"/>
              <a:pathLst>
                <a:path extrusionOk="0" h="9747" w="5822">
                  <a:moveTo>
                    <a:pt x="1" y="0"/>
                  </a:moveTo>
                  <a:lnTo>
                    <a:pt x="1" y="6916"/>
                  </a:lnTo>
                  <a:cubicBezTo>
                    <a:pt x="1" y="7236"/>
                    <a:pt x="160" y="7532"/>
                    <a:pt x="389" y="7738"/>
                  </a:cubicBezTo>
                  <a:lnTo>
                    <a:pt x="2922" y="9747"/>
                  </a:lnTo>
                  <a:lnTo>
                    <a:pt x="5433" y="7738"/>
                  </a:lnTo>
                  <a:cubicBezTo>
                    <a:pt x="5684" y="7532"/>
                    <a:pt x="5821" y="7236"/>
                    <a:pt x="5821" y="6916"/>
                  </a:cubicBezTo>
                  <a:lnTo>
                    <a:pt x="58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4"/>
            <p:cNvSpPr/>
            <p:nvPr/>
          </p:nvSpPr>
          <p:spPr>
            <a:xfrm>
              <a:off x="5670606" y="2024123"/>
              <a:ext cx="58669" cy="52428"/>
            </a:xfrm>
            <a:custGeom>
              <a:rect b="b" l="l" r="r" t="t"/>
              <a:pathLst>
                <a:path extrusionOk="0" h="2755" w="3083">
                  <a:moveTo>
                    <a:pt x="1745" y="1"/>
                  </a:moveTo>
                  <a:cubicBezTo>
                    <a:pt x="1360" y="1"/>
                    <a:pt x="955" y="168"/>
                    <a:pt x="640" y="496"/>
                  </a:cubicBezTo>
                  <a:cubicBezTo>
                    <a:pt x="69" y="1067"/>
                    <a:pt x="1" y="1934"/>
                    <a:pt x="480" y="2436"/>
                  </a:cubicBezTo>
                  <a:cubicBezTo>
                    <a:pt x="704" y="2650"/>
                    <a:pt x="1000" y="2755"/>
                    <a:pt x="1311" y="2755"/>
                  </a:cubicBezTo>
                  <a:cubicBezTo>
                    <a:pt x="1697" y="2755"/>
                    <a:pt x="2104" y="2593"/>
                    <a:pt x="2420" y="2276"/>
                  </a:cubicBezTo>
                  <a:cubicBezTo>
                    <a:pt x="3014" y="1706"/>
                    <a:pt x="3082" y="838"/>
                    <a:pt x="2580" y="336"/>
                  </a:cubicBezTo>
                  <a:cubicBezTo>
                    <a:pt x="2355" y="111"/>
                    <a:pt x="2057" y="1"/>
                    <a:pt x="17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4"/>
            <p:cNvSpPr/>
            <p:nvPr/>
          </p:nvSpPr>
          <p:spPr>
            <a:xfrm>
              <a:off x="5505120" y="2024123"/>
              <a:ext cx="58650" cy="52428"/>
            </a:xfrm>
            <a:custGeom>
              <a:rect b="b" l="l" r="r" t="t"/>
              <a:pathLst>
                <a:path extrusionOk="0" h="2755" w="3082">
                  <a:moveTo>
                    <a:pt x="1315" y="1"/>
                  </a:moveTo>
                  <a:cubicBezTo>
                    <a:pt x="1003" y="1"/>
                    <a:pt x="705" y="111"/>
                    <a:pt x="480" y="336"/>
                  </a:cubicBezTo>
                  <a:cubicBezTo>
                    <a:pt x="0" y="838"/>
                    <a:pt x="69" y="1706"/>
                    <a:pt x="640" y="2276"/>
                  </a:cubicBezTo>
                  <a:cubicBezTo>
                    <a:pt x="956" y="2593"/>
                    <a:pt x="1363" y="2755"/>
                    <a:pt x="1749" y="2755"/>
                  </a:cubicBezTo>
                  <a:cubicBezTo>
                    <a:pt x="2059" y="2755"/>
                    <a:pt x="2356" y="2650"/>
                    <a:pt x="2580" y="2436"/>
                  </a:cubicBezTo>
                  <a:cubicBezTo>
                    <a:pt x="3082" y="1934"/>
                    <a:pt x="3013" y="1067"/>
                    <a:pt x="2420" y="496"/>
                  </a:cubicBezTo>
                  <a:cubicBezTo>
                    <a:pt x="2105" y="168"/>
                    <a:pt x="1700" y="1"/>
                    <a:pt x="13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4"/>
            <p:cNvSpPr/>
            <p:nvPr/>
          </p:nvSpPr>
          <p:spPr>
            <a:xfrm>
              <a:off x="5540306" y="1968841"/>
              <a:ext cx="153344" cy="183754"/>
            </a:xfrm>
            <a:custGeom>
              <a:rect b="b" l="l" r="r" t="t"/>
              <a:pathLst>
                <a:path extrusionOk="0" h="9656" w="8058">
                  <a:moveTo>
                    <a:pt x="3630" y="0"/>
                  </a:moveTo>
                  <a:cubicBezTo>
                    <a:pt x="2625" y="411"/>
                    <a:pt x="1758" y="662"/>
                    <a:pt x="754" y="731"/>
                  </a:cubicBezTo>
                  <a:cubicBezTo>
                    <a:pt x="754" y="731"/>
                    <a:pt x="822" y="2123"/>
                    <a:pt x="0" y="2579"/>
                  </a:cubicBezTo>
                  <a:lnTo>
                    <a:pt x="0" y="4086"/>
                  </a:lnTo>
                  <a:cubicBezTo>
                    <a:pt x="0" y="6756"/>
                    <a:pt x="1096" y="9655"/>
                    <a:pt x="4040" y="9655"/>
                  </a:cubicBezTo>
                  <a:cubicBezTo>
                    <a:pt x="6962" y="9655"/>
                    <a:pt x="8058" y="6756"/>
                    <a:pt x="8058" y="4086"/>
                  </a:cubicBezTo>
                  <a:lnTo>
                    <a:pt x="8058" y="1461"/>
                  </a:lnTo>
                  <a:cubicBezTo>
                    <a:pt x="7236" y="1438"/>
                    <a:pt x="5250" y="1210"/>
                    <a:pt x="36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4"/>
            <p:cNvSpPr/>
            <p:nvPr/>
          </p:nvSpPr>
          <p:spPr>
            <a:xfrm>
              <a:off x="5642384" y="2014437"/>
              <a:ext cx="13036" cy="20876"/>
            </a:xfrm>
            <a:custGeom>
              <a:rect b="b" l="l" r="r" t="t"/>
              <a:pathLst>
                <a:path extrusionOk="0" h="1097" w="685">
                  <a:moveTo>
                    <a:pt x="343" y="1"/>
                  </a:moveTo>
                  <a:cubicBezTo>
                    <a:pt x="160" y="1"/>
                    <a:pt x="0" y="252"/>
                    <a:pt x="0" y="549"/>
                  </a:cubicBezTo>
                  <a:cubicBezTo>
                    <a:pt x="0" y="845"/>
                    <a:pt x="160" y="1096"/>
                    <a:pt x="343" y="1096"/>
                  </a:cubicBezTo>
                  <a:cubicBezTo>
                    <a:pt x="548" y="1096"/>
                    <a:pt x="685" y="845"/>
                    <a:pt x="685" y="549"/>
                  </a:cubicBezTo>
                  <a:cubicBezTo>
                    <a:pt x="685" y="252"/>
                    <a:pt x="54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4"/>
            <p:cNvSpPr/>
            <p:nvPr/>
          </p:nvSpPr>
          <p:spPr>
            <a:xfrm>
              <a:off x="5578519" y="2014437"/>
              <a:ext cx="13055" cy="20876"/>
            </a:xfrm>
            <a:custGeom>
              <a:rect b="b" l="l" r="r" t="t"/>
              <a:pathLst>
                <a:path extrusionOk="0" h="1097" w="686">
                  <a:moveTo>
                    <a:pt x="343" y="1"/>
                  </a:moveTo>
                  <a:cubicBezTo>
                    <a:pt x="138" y="1"/>
                    <a:pt x="1" y="252"/>
                    <a:pt x="1" y="549"/>
                  </a:cubicBezTo>
                  <a:cubicBezTo>
                    <a:pt x="1" y="845"/>
                    <a:pt x="138" y="1096"/>
                    <a:pt x="343" y="1096"/>
                  </a:cubicBezTo>
                  <a:cubicBezTo>
                    <a:pt x="526" y="1096"/>
                    <a:pt x="686" y="845"/>
                    <a:pt x="686" y="549"/>
                  </a:cubicBezTo>
                  <a:cubicBezTo>
                    <a:pt x="686" y="252"/>
                    <a:pt x="526"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4"/>
            <p:cNvSpPr/>
            <p:nvPr/>
          </p:nvSpPr>
          <p:spPr>
            <a:xfrm>
              <a:off x="5621089" y="2023571"/>
              <a:ext cx="4377" cy="41276"/>
            </a:xfrm>
            <a:custGeom>
              <a:rect b="b" l="l" r="r" t="t"/>
              <a:pathLst>
                <a:path extrusionOk="0" fill="none" h="2169" w="230">
                  <a:moveTo>
                    <a:pt x="1" y="0"/>
                  </a:moveTo>
                  <a:lnTo>
                    <a:pt x="229" y="2168"/>
                  </a:lnTo>
                </a:path>
              </a:pathLst>
            </a:custGeom>
            <a:solidFill>
              <a:schemeClr val="dk1"/>
            </a:solid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4"/>
            <p:cNvSpPr/>
            <p:nvPr/>
          </p:nvSpPr>
          <p:spPr>
            <a:xfrm>
              <a:off x="5627179" y="1997595"/>
              <a:ext cx="41276" cy="12522"/>
            </a:xfrm>
            <a:custGeom>
              <a:rect b="b" l="l" r="r" t="t"/>
              <a:pathLst>
                <a:path extrusionOk="0" h="658" w="2169">
                  <a:moveTo>
                    <a:pt x="1297" y="1"/>
                  </a:moveTo>
                  <a:cubicBezTo>
                    <a:pt x="911" y="1"/>
                    <a:pt x="444" y="76"/>
                    <a:pt x="0" y="338"/>
                  </a:cubicBezTo>
                  <a:lnTo>
                    <a:pt x="206" y="658"/>
                  </a:lnTo>
                  <a:cubicBezTo>
                    <a:pt x="572" y="440"/>
                    <a:pt x="963" y="377"/>
                    <a:pt x="1290" y="377"/>
                  </a:cubicBezTo>
                  <a:cubicBezTo>
                    <a:pt x="1717" y="377"/>
                    <a:pt x="2032" y="485"/>
                    <a:pt x="2032" y="498"/>
                  </a:cubicBezTo>
                  <a:lnTo>
                    <a:pt x="2169" y="133"/>
                  </a:lnTo>
                  <a:cubicBezTo>
                    <a:pt x="2143" y="120"/>
                    <a:pt x="1784" y="1"/>
                    <a:pt x="1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4"/>
            <p:cNvSpPr/>
            <p:nvPr/>
          </p:nvSpPr>
          <p:spPr>
            <a:xfrm>
              <a:off x="5565502" y="1997595"/>
              <a:ext cx="41276" cy="12522"/>
            </a:xfrm>
            <a:custGeom>
              <a:rect b="b" l="l" r="r" t="t"/>
              <a:pathLst>
                <a:path extrusionOk="0" h="658" w="2169">
                  <a:moveTo>
                    <a:pt x="872" y="1"/>
                  </a:moveTo>
                  <a:cubicBezTo>
                    <a:pt x="385" y="1"/>
                    <a:pt x="26" y="120"/>
                    <a:pt x="0" y="133"/>
                  </a:cubicBezTo>
                  <a:lnTo>
                    <a:pt x="137" y="498"/>
                  </a:lnTo>
                  <a:cubicBezTo>
                    <a:pt x="137" y="485"/>
                    <a:pt x="452" y="377"/>
                    <a:pt x="879" y="377"/>
                  </a:cubicBezTo>
                  <a:cubicBezTo>
                    <a:pt x="1205" y="377"/>
                    <a:pt x="1597" y="440"/>
                    <a:pt x="1963" y="658"/>
                  </a:cubicBezTo>
                  <a:lnTo>
                    <a:pt x="2169" y="338"/>
                  </a:lnTo>
                  <a:cubicBezTo>
                    <a:pt x="1724" y="76"/>
                    <a:pt x="1258" y="1"/>
                    <a:pt x="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74"/>
            <p:cNvSpPr/>
            <p:nvPr/>
          </p:nvSpPr>
          <p:spPr>
            <a:xfrm>
              <a:off x="5693632" y="2222511"/>
              <a:ext cx="336660" cy="1118926"/>
            </a:xfrm>
            <a:custGeom>
              <a:rect b="b" l="l" r="r" t="t"/>
              <a:pathLst>
                <a:path extrusionOk="0" h="58798" w="17691">
                  <a:moveTo>
                    <a:pt x="1" y="0"/>
                  </a:moveTo>
                  <a:lnTo>
                    <a:pt x="1" y="58798"/>
                  </a:lnTo>
                  <a:cubicBezTo>
                    <a:pt x="2922" y="58798"/>
                    <a:pt x="12555" y="58524"/>
                    <a:pt x="17690" y="57018"/>
                  </a:cubicBezTo>
                  <a:lnTo>
                    <a:pt x="10637" y="31408"/>
                  </a:lnTo>
                  <a:lnTo>
                    <a:pt x="12303" y="285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4"/>
            <p:cNvSpPr/>
            <p:nvPr/>
          </p:nvSpPr>
          <p:spPr>
            <a:xfrm>
              <a:off x="5844351" y="3080805"/>
              <a:ext cx="97319" cy="42151"/>
            </a:xfrm>
            <a:custGeom>
              <a:rect b="b" l="l" r="r" t="t"/>
              <a:pathLst>
                <a:path extrusionOk="0" h="2215" w="5114">
                  <a:moveTo>
                    <a:pt x="937" y="1"/>
                  </a:moveTo>
                  <a:lnTo>
                    <a:pt x="1" y="2215"/>
                  </a:lnTo>
                  <a:lnTo>
                    <a:pt x="4749" y="2215"/>
                  </a:lnTo>
                  <a:lnTo>
                    <a:pt x="5114" y="1119"/>
                  </a:lnTo>
                  <a:lnTo>
                    <a:pt x="9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4"/>
            <p:cNvSpPr/>
            <p:nvPr/>
          </p:nvSpPr>
          <p:spPr>
            <a:xfrm>
              <a:off x="5693632" y="2222511"/>
              <a:ext cx="92105" cy="685442"/>
            </a:xfrm>
            <a:custGeom>
              <a:rect b="b" l="l" r="r" t="t"/>
              <a:pathLst>
                <a:path extrusionOk="0" h="36019" w="4840">
                  <a:moveTo>
                    <a:pt x="1" y="0"/>
                  </a:moveTo>
                  <a:lnTo>
                    <a:pt x="1" y="36018"/>
                  </a:lnTo>
                  <a:lnTo>
                    <a:pt x="2922" y="25587"/>
                  </a:lnTo>
                  <a:cubicBezTo>
                    <a:pt x="3904" y="22026"/>
                    <a:pt x="3790" y="18260"/>
                    <a:pt x="2603" y="14791"/>
                  </a:cubicBezTo>
                  <a:lnTo>
                    <a:pt x="4246" y="9815"/>
                  </a:lnTo>
                  <a:cubicBezTo>
                    <a:pt x="4840" y="8035"/>
                    <a:pt x="4520" y="6072"/>
                    <a:pt x="3402" y="4565"/>
                  </a:cubicBezTo>
                  <a:lnTo>
                    <a:pt x="1" y="0"/>
                  </a:lnTo>
                  <a:close/>
                </a:path>
              </a:pathLst>
            </a:custGeom>
            <a:solidFill>
              <a:srgbClr val="152F63">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74"/>
            <p:cNvSpPr/>
            <p:nvPr/>
          </p:nvSpPr>
          <p:spPr>
            <a:xfrm>
              <a:off x="5203663" y="2222511"/>
              <a:ext cx="336660" cy="1118926"/>
            </a:xfrm>
            <a:custGeom>
              <a:rect b="b" l="l" r="r" t="t"/>
              <a:pathLst>
                <a:path extrusionOk="0" h="58798" w="17691">
                  <a:moveTo>
                    <a:pt x="17690" y="0"/>
                  </a:moveTo>
                  <a:lnTo>
                    <a:pt x="5387" y="2853"/>
                  </a:lnTo>
                  <a:lnTo>
                    <a:pt x="7054" y="31408"/>
                  </a:lnTo>
                  <a:lnTo>
                    <a:pt x="1" y="57018"/>
                  </a:lnTo>
                  <a:cubicBezTo>
                    <a:pt x="5136" y="58524"/>
                    <a:pt x="14769" y="58798"/>
                    <a:pt x="17690" y="58798"/>
                  </a:cubicBezTo>
                  <a:lnTo>
                    <a:pt x="17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4"/>
            <p:cNvSpPr/>
            <p:nvPr/>
          </p:nvSpPr>
          <p:spPr>
            <a:xfrm>
              <a:off x="5448220" y="2222511"/>
              <a:ext cx="92105" cy="685442"/>
            </a:xfrm>
            <a:custGeom>
              <a:rect b="b" l="l" r="r" t="t"/>
              <a:pathLst>
                <a:path extrusionOk="0" h="36019" w="4840">
                  <a:moveTo>
                    <a:pt x="4839" y="0"/>
                  </a:moveTo>
                  <a:lnTo>
                    <a:pt x="1438" y="4565"/>
                  </a:lnTo>
                  <a:cubicBezTo>
                    <a:pt x="320" y="6072"/>
                    <a:pt x="0" y="8035"/>
                    <a:pt x="594" y="9815"/>
                  </a:cubicBezTo>
                  <a:lnTo>
                    <a:pt x="2237" y="14791"/>
                  </a:lnTo>
                  <a:cubicBezTo>
                    <a:pt x="1050" y="18260"/>
                    <a:pt x="936" y="22026"/>
                    <a:pt x="1918" y="25587"/>
                  </a:cubicBezTo>
                  <a:lnTo>
                    <a:pt x="4839" y="36018"/>
                  </a:lnTo>
                  <a:lnTo>
                    <a:pt x="4839" y="0"/>
                  </a:lnTo>
                  <a:close/>
                </a:path>
              </a:pathLst>
            </a:custGeom>
            <a:solidFill>
              <a:srgbClr val="152F63">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4"/>
            <p:cNvSpPr/>
            <p:nvPr/>
          </p:nvSpPr>
          <p:spPr>
            <a:xfrm>
              <a:off x="5617188" y="2285920"/>
              <a:ext cx="19" cy="662853"/>
            </a:xfrm>
            <a:custGeom>
              <a:rect b="b" l="l" r="r" t="t"/>
              <a:pathLst>
                <a:path extrusionOk="0" fill="none" h="34832" w="1">
                  <a:moveTo>
                    <a:pt x="0" y="1"/>
                  </a:moveTo>
                  <a:lnTo>
                    <a:pt x="0" y="34832"/>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4"/>
            <p:cNvSpPr/>
            <p:nvPr/>
          </p:nvSpPr>
          <p:spPr>
            <a:xfrm>
              <a:off x="5617188" y="2981772"/>
              <a:ext cx="43445" cy="106435"/>
            </a:xfrm>
            <a:custGeom>
              <a:rect b="b" l="l" r="r" t="t"/>
              <a:pathLst>
                <a:path extrusionOk="0" fill="none" h="5593" w="2283">
                  <a:moveTo>
                    <a:pt x="2283" y="1"/>
                  </a:moveTo>
                  <a:lnTo>
                    <a:pt x="2283" y="3105"/>
                  </a:lnTo>
                  <a:cubicBezTo>
                    <a:pt x="2283" y="4109"/>
                    <a:pt x="1644" y="4999"/>
                    <a:pt x="685" y="5342"/>
                  </a:cubicBezTo>
                  <a:lnTo>
                    <a:pt x="0" y="5593"/>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4"/>
            <p:cNvSpPr/>
            <p:nvPr/>
          </p:nvSpPr>
          <p:spPr>
            <a:xfrm>
              <a:off x="4764086" y="2276804"/>
              <a:ext cx="562527" cy="588541"/>
            </a:xfrm>
            <a:custGeom>
              <a:rect b="b" l="l" r="r" t="t"/>
              <a:pathLst>
                <a:path extrusionOk="0" h="30927" w="29560">
                  <a:moveTo>
                    <a:pt x="28486" y="0"/>
                  </a:moveTo>
                  <a:cubicBezTo>
                    <a:pt x="26820" y="457"/>
                    <a:pt x="25473" y="2853"/>
                    <a:pt x="23328" y="6414"/>
                  </a:cubicBezTo>
                  <a:cubicBezTo>
                    <a:pt x="21182" y="9975"/>
                    <a:pt x="15750" y="19151"/>
                    <a:pt x="15750" y="19151"/>
                  </a:cubicBezTo>
                  <a:lnTo>
                    <a:pt x="4269" y="12874"/>
                  </a:lnTo>
                  <a:lnTo>
                    <a:pt x="0" y="19447"/>
                  </a:lnTo>
                  <a:lnTo>
                    <a:pt x="12440" y="29445"/>
                  </a:lnTo>
                  <a:cubicBezTo>
                    <a:pt x="13670" y="30442"/>
                    <a:pt x="15150" y="30926"/>
                    <a:pt x="16622" y="30926"/>
                  </a:cubicBezTo>
                  <a:cubicBezTo>
                    <a:pt x="18619" y="30926"/>
                    <a:pt x="20599" y="30035"/>
                    <a:pt x="21913" y="28326"/>
                  </a:cubicBezTo>
                  <a:lnTo>
                    <a:pt x="29559" y="18443"/>
                  </a:lnTo>
                  <a:lnTo>
                    <a:pt x="284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4"/>
            <p:cNvSpPr/>
            <p:nvPr/>
          </p:nvSpPr>
          <p:spPr>
            <a:xfrm>
              <a:off x="4563452" y="2380651"/>
              <a:ext cx="267543" cy="208036"/>
            </a:xfrm>
            <a:custGeom>
              <a:rect b="b" l="l" r="r" t="t"/>
              <a:pathLst>
                <a:path extrusionOk="0" h="10932" w="14059">
                  <a:moveTo>
                    <a:pt x="5411" y="0"/>
                  </a:moveTo>
                  <a:cubicBezTo>
                    <a:pt x="5117" y="0"/>
                    <a:pt x="4829" y="165"/>
                    <a:pt x="4700" y="455"/>
                  </a:cubicBezTo>
                  <a:cubicBezTo>
                    <a:pt x="4563" y="752"/>
                    <a:pt x="4655" y="1117"/>
                    <a:pt x="4928" y="1322"/>
                  </a:cubicBezTo>
                  <a:lnTo>
                    <a:pt x="6663" y="2737"/>
                  </a:lnTo>
                  <a:lnTo>
                    <a:pt x="3171" y="2441"/>
                  </a:lnTo>
                  <a:lnTo>
                    <a:pt x="1002" y="1185"/>
                  </a:lnTo>
                  <a:cubicBezTo>
                    <a:pt x="902" y="1125"/>
                    <a:pt x="796" y="1098"/>
                    <a:pt x="693" y="1098"/>
                  </a:cubicBezTo>
                  <a:cubicBezTo>
                    <a:pt x="328" y="1098"/>
                    <a:pt x="0" y="1438"/>
                    <a:pt x="89" y="1847"/>
                  </a:cubicBezTo>
                  <a:lnTo>
                    <a:pt x="820" y="4974"/>
                  </a:lnTo>
                  <a:cubicBezTo>
                    <a:pt x="911" y="5454"/>
                    <a:pt x="1208" y="5865"/>
                    <a:pt x="1642" y="6116"/>
                  </a:cubicBezTo>
                  <a:cubicBezTo>
                    <a:pt x="2189" y="6458"/>
                    <a:pt x="3057" y="6937"/>
                    <a:pt x="3901" y="7280"/>
                  </a:cubicBezTo>
                  <a:cubicBezTo>
                    <a:pt x="5001" y="7734"/>
                    <a:pt x="6835" y="7787"/>
                    <a:pt x="7637" y="7787"/>
                  </a:cubicBezTo>
                  <a:cubicBezTo>
                    <a:pt x="7884" y="7787"/>
                    <a:pt x="8033" y="7782"/>
                    <a:pt x="8033" y="7782"/>
                  </a:cubicBezTo>
                  <a:lnTo>
                    <a:pt x="10155" y="10932"/>
                  </a:lnTo>
                  <a:cubicBezTo>
                    <a:pt x="13967" y="8467"/>
                    <a:pt x="14059" y="6230"/>
                    <a:pt x="14059" y="6230"/>
                  </a:cubicBezTo>
                  <a:lnTo>
                    <a:pt x="11160" y="4883"/>
                  </a:lnTo>
                  <a:cubicBezTo>
                    <a:pt x="9950" y="2692"/>
                    <a:pt x="7097" y="866"/>
                    <a:pt x="5773" y="90"/>
                  </a:cubicBezTo>
                  <a:cubicBezTo>
                    <a:pt x="5659" y="29"/>
                    <a:pt x="5534" y="0"/>
                    <a:pt x="5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4"/>
            <p:cNvSpPr/>
            <p:nvPr/>
          </p:nvSpPr>
          <p:spPr>
            <a:xfrm>
              <a:off x="4566021" y="2419701"/>
              <a:ext cx="90354" cy="31723"/>
            </a:xfrm>
            <a:custGeom>
              <a:rect b="b" l="l" r="r" t="t"/>
              <a:pathLst>
                <a:path extrusionOk="0" fill="none" h="1667" w="4748">
                  <a:moveTo>
                    <a:pt x="0" y="1"/>
                  </a:moveTo>
                  <a:lnTo>
                    <a:pt x="2579" y="1347"/>
                  </a:lnTo>
                  <a:cubicBezTo>
                    <a:pt x="2808" y="1462"/>
                    <a:pt x="3059" y="1530"/>
                    <a:pt x="3310" y="1553"/>
                  </a:cubicBezTo>
                  <a:lnTo>
                    <a:pt x="4748" y="1667"/>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4"/>
            <p:cNvSpPr/>
            <p:nvPr/>
          </p:nvSpPr>
          <p:spPr>
            <a:xfrm>
              <a:off x="4570797" y="2443165"/>
              <a:ext cx="90354" cy="31723"/>
            </a:xfrm>
            <a:custGeom>
              <a:rect b="b" l="l" r="r" t="t"/>
              <a:pathLst>
                <a:path extrusionOk="0" fill="none" h="1667" w="4748">
                  <a:moveTo>
                    <a:pt x="0" y="0"/>
                  </a:moveTo>
                  <a:lnTo>
                    <a:pt x="2579" y="1324"/>
                  </a:lnTo>
                  <a:cubicBezTo>
                    <a:pt x="2808" y="1461"/>
                    <a:pt x="3059" y="1530"/>
                    <a:pt x="3310" y="1552"/>
                  </a:cubicBezTo>
                  <a:lnTo>
                    <a:pt x="4748" y="1667"/>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4"/>
            <p:cNvSpPr/>
            <p:nvPr/>
          </p:nvSpPr>
          <p:spPr>
            <a:xfrm>
              <a:off x="4575574" y="2466191"/>
              <a:ext cx="90354" cy="31723"/>
            </a:xfrm>
            <a:custGeom>
              <a:rect b="b" l="l" r="r" t="t"/>
              <a:pathLst>
                <a:path extrusionOk="0" fill="none" h="1667" w="4748">
                  <a:moveTo>
                    <a:pt x="0" y="0"/>
                  </a:moveTo>
                  <a:lnTo>
                    <a:pt x="2580" y="1347"/>
                  </a:lnTo>
                  <a:cubicBezTo>
                    <a:pt x="2808" y="1461"/>
                    <a:pt x="3059" y="1529"/>
                    <a:pt x="3310" y="1552"/>
                  </a:cubicBezTo>
                  <a:lnTo>
                    <a:pt x="4748" y="1666"/>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4"/>
            <p:cNvSpPr/>
            <p:nvPr/>
          </p:nvSpPr>
          <p:spPr>
            <a:xfrm>
              <a:off x="5063792" y="2641230"/>
              <a:ext cx="81696" cy="45634"/>
            </a:xfrm>
            <a:custGeom>
              <a:rect b="b" l="l" r="r" t="t"/>
              <a:pathLst>
                <a:path extrusionOk="0" fill="none" h="2398" w="4293">
                  <a:moveTo>
                    <a:pt x="1" y="1"/>
                  </a:moveTo>
                  <a:lnTo>
                    <a:pt x="4292" y="2397"/>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4"/>
            <p:cNvSpPr/>
            <p:nvPr/>
          </p:nvSpPr>
          <p:spPr>
            <a:xfrm>
              <a:off x="4801880" y="2588669"/>
              <a:ext cx="127710" cy="86453"/>
            </a:xfrm>
            <a:custGeom>
              <a:rect b="b" l="l" r="r" t="t"/>
              <a:pathLst>
                <a:path extrusionOk="0" fill="none" h="4543" w="6711">
                  <a:moveTo>
                    <a:pt x="0" y="1"/>
                  </a:moveTo>
                  <a:lnTo>
                    <a:pt x="6711" y="4543"/>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4"/>
            <p:cNvSpPr/>
            <p:nvPr/>
          </p:nvSpPr>
          <p:spPr>
            <a:xfrm>
              <a:off x="4876592" y="2662087"/>
              <a:ext cx="16518" cy="16518"/>
            </a:xfrm>
            <a:custGeom>
              <a:rect b="b" l="l" r="r" t="t"/>
              <a:pathLst>
                <a:path extrusionOk="0" fill="none" h="868" w="868">
                  <a:moveTo>
                    <a:pt x="0" y="434"/>
                  </a:moveTo>
                  <a:cubicBezTo>
                    <a:pt x="0" y="685"/>
                    <a:pt x="206" y="868"/>
                    <a:pt x="434" y="868"/>
                  </a:cubicBezTo>
                  <a:cubicBezTo>
                    <a:pt x="685" y="868"/>
                    <a:pt x="868" y="685"/>
                    <a:pt x="868" y="434"/>
                  </a:cubicBezTo>
                  <a:cubicBezTo>
                    <a:pt x="868" y="206"/>
                    <a:pt x="685" y="0"/>
                    <a:pt x="434" y="0"/>
                  </a:cubicBezTo>
                  <a:cubicBezTo>
                    <a:pt x="206" y="0"/>
                    <a:pt x="0" y="206"/>
                    <a:pt x="0" y="434"/>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4"/>
            <p:cNvSpPr/>
            <p:nvPr/>
          </p:nvSpPr>
          <p:spPr>
            <a:xfrm>
              <a:off x="4830977" y="2628632"/>
              <a:ext cx="16518" cy="16956"/>
            </a:xfrm>
            <a:custGeom>
              <a:rect b="b" l="l" r="r" t="t"/>
              <a:pathLst>
                <a:path extrusionOk="0" fill="none" h="891" w="868">
                  <a:moveTo>
                    <a:pt x="1" y="457"/>
                  </a:moveTo>
                  <a:cubicBezTo>
                    <a:pt x="1" y="685"/>
                    <a:pt x="183" y="891"/>
                    <a:pt x="434" y="891"/>
                  </a:cubicBezTo>
                  <a:cubicBezTo>
                    <a:pt x="685" y="891"/>
                    <a:pt x="868" y="685"/>
                    <a:pt x="868" y="457"/>
                  </a:cubicBezTo>
                  <a:cubicBezTo>
                    <a:pt x="868" y="206"/>
                    <a:pt x="685" y="1"/>
                    <a:pt x="434" y="1"/>
                  </a:cubicBezTo>
                  <a:cubicBezTo>
                    <a:pt x="183" y="1"/>
                    <a:pt x="1" y="206"/>
                    <a:pt x="1" y="457"/>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4"/>
            <p:cNvSpPr/>
            <p:nvPr/>
          </p:nvSpPr>
          <p:spPr>
            <a:xfrm>
              <a:off x="5646723" y="4351327"/>
              <a:ext cx="198083" cy="53018"/>
            </a:xfrm>
            <a:custGeom>
              <a:rect b="b" l="l" r="r" t="t"/>
              <a:pathLst>
                <a:path extrusionOk="0" h="2786" w="10409">
                  <a:moveTo>
                    <a:pt x="0" y="1"/>
                  </a:moveTo>
                  <a:lnTo>
                    <a:pt x="0" y="2785"/>
                  </a:lnTo>
                  <a:lnTo>
                    <a:pt x="10181" y="2785"/>
                  </a:lnTo>
                  <a:lnTo>
                    <a:pt x="104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4"/>
            <p:cNvSpPr/>
            <p:nvPr/>
          </p:nvSpPr>
          <p:spPr>
            <a:xfrm>
              <a:off x="5249716" y="4351327"/>
              <a:ext cx="192869" cy="53018"/>
            </a:xfrm>
            <a:custGeom>
              <a:rect b="b" l="l" r="r" t="t"/>
              <a:pathLst>
                <a:path extrusionOk="0" h="2786" w="10135">
                  <a:moveTo>
                    <a:pt x="160" y="1"/>
                  </a:moveTo>
                  <a:lnTo>
                    <a:pt x="0" y="2785"/>
                  </a:lnTo>
                  <a:lnTo>
                    <a:pt x="9747" y="2785"/>
                  </a:lnTo>
                  <a:lnTo>
                    <a:pt x="10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4"/>
            <p:cNvSpPr/>
            <p:nvPr/>
          </p:nvSpPr>
          <p:spPr>
            <a:xfrm>
              <a:off x="5862163" y="2276804"/>
              <a:ext cx="311026" cy="859185"/>
            </a:xfrm>
            <a:custGeom>
              <a:rect b="b" l="l" r="r" t="t"/>
              <a:pathLst>
                <a:path extrusionOk="0" h="45149" w="16344">
                  <a:moveTo>
                    <a:pt x="3447" y="0"/>
                  </a:moveTo>
                  <a:lnTo>
                    <a:pt x="2375" y="18397"/>
                  </a:lnTo>
                  <a:lnTo>
                    <a:pt x="5958" y="26797"/>
                  </a:lnTo>
                  <a:lnTo>
                    <a:pt x="1" y="42250"/>
                  </a:lnTo>
                  <a:lnTo>
                    <a:pt x="7305" y="45149"/>
                  </a:lnTo>
                  <a:lnTo>
                    <a:pt x="14814" y="30449"/>
                  </a:lnTo>
                  <a:cubicBezTo>
                    <a:pt x="16230" y="27687"/>
                    <a:pt x="16344" y="24469"/>
                    <a:pt x="15157" y="21616"/>
                  </a:cubicBezTo>
                  <a:cubicBezTo>
                    <a:pt x="13217" y="17028"/>
                    <a:pt x="10364" y="10272"/>
                    <a:pt x="9542" y="8286"/>
                  </a:cubicBezTo>
                  <a:cubicBezTo>
                    <a:pt x="8264" y="5182"/>
                    <a:pt x="6346" y="685"/>
                    <a:pt x="3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4"/>
            <p:cNvSpPr/>
            <p:nvPr/>
          </p:nvSpPr>
          <p:spPr>
            <a:xfrm>
              <a:off x="5985535" y="2766771"/>
              <a:ext cx="76025" cy="15205"/>
            </a:xfrm>
            <a:custGeom>
              <a:rect b="b" l="l" r="r" t="t"/>
              <a:pathLst>
                <a:path extrusionOk="0" fill="none" h="799" w="3995">
                  <a:moveTo>
                    <a:pt x="0" y="799"/>
                  </a:moveTo>
                  <a:lnTo>
                    <a:pt x="3995" y="0"/>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4"/>
            <p:cNvSpPr/>
            <p:nvPr/>
          </p:nvSpPr>
          <p:spPr>
            <a:xfrm>
              <a:off x="5991168" y="2791948"/>
              <a:ext cx="89498" cy="10885"/>
            </a:xfrm>
            <a:custGeom>
              <a:rect b="b" l="l" r="r" t="t"/>
              <a:pathLst>
                <a:path extrusionOk="0" fill="none" h="572" w="4703">
                  <a:moveTo>
                    <a:pt x="1" y="1"/>
                  </a:moveTo>
                  <a:lnTo>
                    <a:pt x="4703" y="572"/>
                  </a:lnTo>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4"/>
            <p:cNvSpPr/>
            <p:nvPr/>
          </p:nvSpPr>
          <p:spPr>
            <a:xfrm>
              <a:off x="5747925" y="3116867"/>
              <a:ext cx="195495" cy="119470"/>
            </a:xfrm>
            <a:custGeom>
              <a:rect b="b" l="l" r="r" t="t"/>
              <a:pathLst>
                <a:path extrusionOk="0" h="6278" w="10273">
                  <a:moveTo>
                    <a:pt x="161" y="0"/>
                  </a:moveTo>
                  <a:cubicBezTo>
                    <a:pt x="161" y="0"/>
                    <a:pt x="1" y="6277"/>
                    <a:pt x="5136" y="6277"/>
                  </a:cubicBezTo>
                  <a:cubicBezTo>
                    <a:pt x="10272" y="6277"/>
                    <a:pt x="10090" y="0"/>
                    <a:pt x="100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4"/>
            <p:cNvSpPr/>
            <p:nvPr/>
          </p:nvSpPr>
          <p:spPr>
            <a:xfrm>
              <a:off x="5747925" y="3116867"/>
              <a:ext cx="195495" cy="119470"/>
            </a:xfrm>
            <a:custGeom>
              <a:rect b="b" l="l" r="r" t="t"/>
              <a:pathLst>
                <a:path extrusionOk="0" fill="none" h="6278" w="10273">
                  <a:moveTo>
                    <a:pt x="10090" y="0"/>
                  </a:moveTo>
                  <a:lnTo>
                    <a:pt x="161" y="0"/>
                  </a:lnTo>
                  <a:cubicBezTo>
                    <a:pt x="161" y="0"/>
                    <a:pt x="1" y="6277"/>
                    <a:pt x="5136" y="6277"/>
                  </a:cubicBezTo>
                  <a:cubicBezTo>
                    <a:pt x="10272" y="6277"/>
                    <a:pt x="10090" y="0"/>
                    <a:pt x="10090" y="0"/>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4"/>
            <p:cNvSpPr/>
            <p:nvPr/>
          </p:nvSpPr>
          <p:spPr>
            <a:xfrm>
              <a:off x="5290536" y="3116867"/>
              <a:ext cx="195914" cy="119470"/>
            </a:xfrm>
            <a:custGeom>
              <a:rect b="b" l="l" r="r" t="t"/>
              <a:pathLst>
                <a:path extrusionOk="0" h="6278" w="10295">
                  <a:moveTo>
                    <a:pt x="183" y="0"/>
                  </a:moveTo>
                  <a:cubicBezTo>
                    <a:pt x="183" y="0"/>
                    <a:pt x="1" y="6277"/>
                    <a:pt x="5136" y="6277"/>
                  </a:cubicBezTo>
                  <a:cubicBezTo>
                    <a:pt x="10295" y="6277"/>
                    <a:pt x="10112" y="0"/>
                    <a:pt x="10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4"/>
            <p:cNvSpPr/>
            <p:nvPr/>
          </p:nvSpPr>
          <p:spPr>
            <a:xfrm>
              <a:off x="5290536" y="3116867"/>
              <a:ext cx="195914" cy="119470"/>
            </a:xfrm>
            <a:custGeom>
              <a:rect b="b" l="l" r="r" t="t"/>
              <a:pathLst>
                <a:path extrusionOk="0" fill="none" h="6278" w="10295">
                  <a:moveTo>
                    <a:pt x="10112" y="0"/>
                  </a:moveTo>
                  <a:lnTo>
                    <a:pt x="183" y="0"/>
                  </a:lnTo>
                  <a:cubicBezTo>
                    <a:pt x="183" y="0"/>
                    <a:pt x="1" y="6277"/>
                    <a:pt x="5136" y="6277"/>
                  </a:cubicBezTo>
                  <a:cubicBezTo>
                    <a:pt x="10295" y="6277"/>
                    <a:pt x="10112" y="0"/>
                    <a:pt x="10112" y="0"/>
                  </a:cubicBezTo>
                  <a:close/>
                </a:path>
              </a:pathLst>
            </a:custGeom>
            <a:noFill/>
            <a:ln cap="flat" cmpd="sng" w="4575">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4"/>
            <p:cNvSpPr/>
            <p:nvPr/>
          </p:nvSpPr>
          <p:spPr>
            <a:xfrm>
              <a:off x="5603287" y="2081194"/>
              <a:ext cx="41275" cy="16205"/>
            </a:xfrm>
            <a:custGeom>
              <a:rect b="b" l="l" r="r" t="t"/>
              <a:pathLst>
                <a:path extrusionOk="0" h="198" w="504">
                  <a:moveTo>
                    <a:pt x="0" y="0"/>
                  </a:moveTo>
                  <a:cubicBezTo>
                    <a:pt x="0" y="0"/>
                    <a:pt x="42" y="198"/>
                    <a:pt x="254" y="198"/>
                  </a:cubicBezTo>
                  <a:cubicBezTo>
                    <a:pt x="466" y="198"/>
                    <a:pt x="503" y="0"/>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2" name="Google Shape;3462;p74"/>
          <p:cNvSpPr/>
          <p:nvPr/>
        </p:nvSpPr>
        <p:spPr>
          <a:xfrm>
            <a:off x="-29630" y="322122"/>
            <a:ext cx="376653" cy="376653"/>
          </a:xfrm>
          <a:custGeom>
            <a:rect b="b" l="l" r="r" t="t"/>
            <a:pathLst>
              <a:path extrusionOk="0" h="7654" w="7654">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4"/>
          <p:cNvSpPr/>
          <p:nvPr/>
        </p:nvSpPr>
        <p:spPr>
          <a:xfrm>
            <a:off x="47678" y="1699342"/>
            <a:ext cx="376653" cy="376653"/>
          </a:xfrm>
          <a:custGeom>
            <a:rect b="b" l="l" r="r" t="t"/>
            <a:pathLst>
              <a:path extrusionOk="0" h="7654" w="7654">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4"/>
          <p:cNvSpPr/>
          <p:nvPr/>
        </p:nvSpPr>
        <p:spPr>
          <a:xfrm>
            <a:off x="567573" y="335852"/>
            <a:ext cx="150238" cy="148811"/>
          </a:xfrm>
          <a:custGeom>
            <a:rect b="b" l="l" r="r" t="t"/>
            <a:pathLst>
              <a:path extrusionOk="0" h="3024" w="3053">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4"/>
          <p:cNvSpPr/>
          <p:nvPr/>
        </p:nvSpPr>
        <p:spPr>
          <a:xfrm>
            <a:off x="222912" y="-2"/>
            <a:ext cx="150287" cy="148565"/>
          </a:xfrm>
          <a:custGeom>
            <a:rect b="b" l="l" r="r" t="t"/>
            <a:pathLst>
              <a:path extrusionOk="0" h="3019" w="3054">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4"/>
          <p:cNvSpPr/>
          <p:nvPr/>
        </p:nvSpPr>
        <p:spPr>
          <a:xfrm>
            <a:off x="193042" y="1404529"/>
            <a:ext cx="150287" cy="148811"/>
          </a:xfrm>
          <a:custGeom>
            <a:rect b="b" l="l" r="r" t="t"/>
            <a:pathLst>
              <a:path extrusionOk="0" h="3024" w="3054">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4"/>
          <p:cNvSpPr/>
          <p:nvPr/>
        </p:nvSpPr>
        <p:spPr>
          <a:xfrm>
            <a:off x="537457" y="1954492"/>
            <a:ext cx="150287" cy="148565"/>
          </a:xfrm>
          <a:custGeom>
            <a:rect b="b" l="l" r="r" t="t"/>
            <a:pathLst>
              <a:path extrusionOk="0" h="3019" w="3054">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4"/>
          <p:cNvSpPr/>
          <p:nvPr/>
        </p:nvSpPr>
        <p:spPr>
          <a:xfrm rot="-10799933">
            <a:off x="6219284" y="4608570"/>
            <a:ext cx="6619417" cy="3886828"/>
          </a:xfrm>
          <a:custGeom>
            <a:rect b="b" l="l" r="r" t="t"/>
            <a:pathLst>
              <a:path extrusionOk="0" h="26865" w="51389">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4"/>
          <p:cNvSpPr txBox="1"/>
          <p:nvPr>
            <p:ph idx="4294967295" type="subTitle"/>
          </p:nvPr>
        </p:nvSpPr>
        <p:spPr>
          <a:xfrm>
            <a:off x="717800" y="1101850"/>
            <a:ext cx="6055800" cy="12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assortment of alternative resources whose style fits the one of this creative template:</a:t>
            </a:r>
            <a:endParaRPr/>
          </a:p>
          <a:p>
            <a:pPr indent="0" lvl="0" marL="0" rtl="0" algn="l">
              <a:spcBef>
                <a:spcPts val="0"/>
              </a:spcBef>
              <a:spcAft>
                <a:spcPts val="0"/>
              </a:spcAft>
              <a:buNone/>
            </a:pPr>
            <a:r>
              <a:t/>
            </a:r>
            <a:endParaRPr sz="800"/>
          </a:p>
          <a:p>
            <a:pPr indent="0" lvl="0" marL="0" rtl="0" algn="l">
              <a:spcBef>
                <a:spcPts val="0"/>
              </a:spcBef>
              <a:spcAft>
                <a:spcPts val="0"/>
              </a:spcAft>
              <a:buNone/>
            </a:pPr>
            <a:r>
              <a:rPr b="1" lang="en" sz="1600">
                <a:latin typeface="Montserrat"/>
                <a:ea typeface="Montserrat"/>
                <a:cs typeface="Montserrat"/>
                <a:sym typeface="Montserrat"/>
              </a:rPr>
              <a:t>VECTORS</a:t>
            </a:r>
            <a:endParaRPr b="1" sz="1600">
              <a:latin typeface="Montserrat"/>
              <a:ea typeface="Montserrat"/>
              <a:cs typeface="Montserrat"/>
              <a:sym typeface="Montserrat"/>
            </a:endParaRPr>
          </a:p>
          <a:p>
            <a:pPr indent="-317500" lvl="0" marL="457200" rtl="0" algn="l">
              <a:spcBef>
                <a:spcPts val="0"/>
              </a:spcBef>
              <a:spcAft>
                <a:spcPts val="0"/>
              </a:spcAft>
              <a:buSzPts val="1400"/>
              <a:buChar char="●"/>
            </a:pPr>
            <a:r>
              <a:rPr lang="en">
                <a:solidFill>
                  <a:schemeClr val="hlink"/>
                </a:solidFill>
                <a:uFill>
                  <a:noFill/>
                </a:uFill>
                <a:hlinkClick r:id="rId3"/>
              </a:rPr>
              <a:t>Free vector flat-hand drawn coronavirus vaccine background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3" name="Shape 3473"/>
        <p:cNvGrpSpPr/>
        <p:nvPr/>
      </p:nvGrpSpPr>
      <p:grpSpPr>
        <a:xfrm>
          <a:off x="0" y="0"/>
          <a:ext cx="0" cy="0"/>
          <a:chOff x="0" y="0"/>
          <a:chExt cx="0" cy="0"/>
        </a:xfrm>
      </p:grpSpPr>
      <p:sp>
        <p:nvSpPr>
          <p:cNvPr id="3474" name="Google Shape;3474;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475" name="Google Shape;3475;p75"/>
          <p:cNvSpPr txBox="1"/>
          <p:nvPr>
            <p:ph idx="4294967295" type="subTitle"/>
          </p:nvPr>
        </p:nvSpPr>
        <p:spPr>
          <a:xfrm>
            <a:off x="717800" y="1097280"/>
            <a:ext cx="62697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like the resources in this template? Get them for free at our other websites:</a:t>
            </a:r>
            <a:endParaRPr/>
          </a:p>
          <a:p>
            <a:pPr indent="0" lvl="0" marL="0" rtl="0" algn="l">
              <a:spcBef>
                <a:spcPts val="0"/>
              </a:spcBef>
              <a:spcAft>
                <a:spcPts val="0"/>
              </a:spcAft>
              <a:buNone/>
            </a:pPr>
            <a:r>
              <a:t/>
            </a:r>
            <a:endParaRPr b="1" sz="8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PHOTOS</a:t>
            </a:r>
            <a:endParaRPr b="1" sz="1600">
              <a:latin typeface="Montserrat"/>
              <a:ea typeface="Montserrat"/>
              <a:cs typeface="Montserrat"/>
              <a:sym typeface="Montserrat"/>
            </a:endParaRPr>
          </a:p>
          <a:p>
            <a:pPr indent="-317500" lvl="0" marL="457200" rtl="0" algn="l">
              <a:spcBef>
                <a:spcPts val="0"/>
              </a:spcBef>
              <a:spcAft>
                <a:spcPts val="0"/>
              </a:spcAft>
              <a:buSzPts val="1400"/>
              <a:buChar char="●"/>
            </a:pPr>
            <a:r>
              <a:rPr lang="en">
                <a:solidFill>
                  <a:schemeClr val="hlink"/>
                </a:solidFill>
                <a:uFill>
                  <a:noFill/>
                </a:uFill>
                <a:hlinkClick r:id="rId3"/>
              </a:rPr>
              <a:t>Free photo medium shot scientist working with microscope</a:t>
            </a:r>
            <a:endParaRPr/>
          </a:p>
          <a:p>
            <a:pPr indent="-317500" lvl="0" marL="457200" rtl="0" algn="l">
              <a:spcBef>
                <a:spcPts val="0"/>
              </a:spcBef>
              <a:spcAft>
                <a:spcPts val="0"/>
              </a:spcAft>
              <a:buSzPts val="1400"/>
              <a:buChar char="●"/>
            </a:pPr>
            <a:r>
              <a:rPr lang="en">
                <a:solidFill>
                  <a:schemeClr val="hlink"/>
                </a:solidFill>
                <a:uFill>
                  <a:noFill/>
                </a:uFill>
                <a:hlinkClick r:id="rId4"/>
              </a:rPr>
              <a:t>Free photo close up researcher looking through ocular lens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600">
                <a:latin typeface="Montserrat"/>
                <a:ea typeface="Montserrat"/>
                <a:cs typeface="Montserrat"/>
                <a:sym typeface="Montserrat"/>
              </a:rPr>
              <a:t>VECTORS</a:t>
            </a:r>
            <a:endParaRPr/>
          </a:p>
          <a:p>
            <a:pPr indent="-317500" lvl="0" marL="457200" rtl="0" algn="l">
              <a:spcBef>
                <a:spcPts val="0"/>
              </a:spcBef>
              <a:spcAft>
                <a:spcPts val="0"/>
              </a:spcAft>
              <a:buSzPts val="1400"/>
              <a:buChar char="●"/>
            </a:pPr>
            <a:r>
              <a:rPr lang="en"/>
              <a:t>V</a:t>
            </a:r>
            <a:r>
              <a:rPr lang="en">
                <a:solidFill>
                  <a:schemeClr val="hlink"/>
                </a:solidFill>
                <a:uFill>
                  <a:noFill/>
                </a:uFill>
                <a:hlinkClick r:id="rId5"/>
              </a:rPr>
              <a:t>accine development landing page</a:t>
            </a:r>
            <a:endParaRPr/>
          </a:p>
          <a:p>
            <a:pPr indent="-317500" lvl="0" marL="457200" rtl="0" algn="l">
              <a:spcBef>
                <a:spcPts val="0"/>
              </a:spcBef>
              <a:spcAft>
                <a:spcPts val="0"/>
              </a:spcAft>
              <a:buSzPts val="1400"/>
              <a:buChar char="●"/>
            </a:pPr>
            <a:r>
              <a:rPr lang="en"/>
              <a:t>S</a:t>
            </a:r>
            <a:r>
              <a:rPr lang="en">
                <a:solidFill>
                  <a:schemeClr val="hlink"/>
                </a:solidFill>
                <a:uFill>
                  <a:noFill/>
                </a:uFill>
                <a:hlinkClick r:id="rId6"/>
              </a:rPr>
              <a:t>cientists holding dna molecules</a:t>
            </a:r>
            <a:endParaRPr/>
          </a:p>
          <a:p>
            <a:pPr indent="-317500" lvl="0" marL="457200" rtl="0" algn="l">
              <a:spcBef>
                <a:spcPts val="0"/>
              </a:spcBef>
              <a:spcAft>
                <a:spcPts val="0"/>
              </a:spcAft>
              <a:buSzPts val="1400"/>
              <a:buChar char="●"/>
            </a:pPr>
            <a:r>
              <a:rPr lang="en"/>
              <a:t>S</a:t>
            </a:r>
            <a:r>
              <a:rPr lang="en">
                <a:solidFill>
                  <a:schemeClr val="hlink"/>
                </a:solidFill>
                <a:uFill>
                  <a:noFill/>
                </a:uFill>
                <a:hlinkClick r:id="rId7"/>
              </a:rPr>
              <a:t>cientists holding dna molecules</a:t>
            </a:r>
            <a:r>
              <a:rPr lang="en"/>
              <a:t> 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600">
                <a:latin typeface="Montserrat"/>
                <a:ea typeface="Montserrat"/>
                <a:cs typeface="Montserrat"/>
                <a:sym typeface="Montserrat"/>
              </a:rPr>
              <a:t>ICONS</a:t>
            </a:r>
            <a:endParaRPr/>
          </a:p>
          <a:p>
            <a:pPr indent="-317500" lvl="0" marL="457200" rtl="0" algn="l">
              <a:spcBef>
                <a:spcPts val="0"/>
              </a:spcBef>
              <a:spcAft>
                <a:spcPts val="0"/>
              </a:spcAft>
              <a:buSzPts val="1400"/>
              <a:buChar char="●"/>
            </a:pPr>
            <a:r>
              <a:rPr lang="en">
                <a:solidFill>
                  <a:schemeClr val="hlink"/>
                </a:solidFill>
                <a:uFill>
                  <a:noFill/>
                </a:uFill>
                <a:hlinkClick r:id="rId8"/>
              </a:rPr>
              <a:t>Genetic </a:t>
            </a:r>
            <a:r>
              <a:rPr lang="en"/>
              <a:t>icon pack lineal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pic>
        <p:nvPicPr>
          <p:cNvPr id="1182" name="Google Shape;1182;p38"/>
          <p:cNvPicPr preferRelativeResize="0"/>
          <p:nvPr/>
        </p:nvPicPr>
        <p:blipFill>
          <a:blip r:embed="rId3">
            <a:alphaModFix/>
          </a:blip>
          <a:stretch>
            <a:fillRect/>
          </a:stretch>
        </p:blipFill>
        <p:spPr>
          <a:xfrm>
            <a:off x="2064700" y="361350"/>
            <a:ext cx="4110225" cy="4126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39"/>
          <p:cNvSpPr txBox="1"/>
          <p:nvPr>
            <p:ph type="title"/>
          </p:nvPr>
        </p:nvSpPr>
        <p:spPr>
          <a:xfrm>
            <a:off x="716550" y="15765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3"/>
                </a:highlight>
              </a:rPr>
              <a:t>Technologies</a:t>
            </a:r>
            <a:endParaRPr>
              <a:highlight>
                <a:schemeClr val="accent3"/>
              </a:highlight>
            </a:endParaRPr>
          </a:p>
        </p:txBody>
      </p:sp>
      <p:sp>
        <p:nvSpPr>
          <p:cNvPr id="1188" name="Google Shape;1188;p39"/>
          <p:cNvSpPr txBox="1"/>
          <p:nvPr>
            <p:ph idx="4294967295" type="body"/>
          </p:nvPr>
        </p:nvSpPr>
        <p:spPr>
          <a:xfrm>
            <a:off x="720000" y="1170125"/>
            <a:ext cx="7704000" cy="3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9" name="Google Shape;1189;p39"/>
          <p:cNvSpPr txBox="1"/>
          <p:nvPr>
            <p:ph idx="1" type="subTitle"/>
          </p:nvPr>
        </p:nvSpPr>
        <p:spPr>
          <a:xfrm>
            <a:off x="110525" y="984875"/>
            <a:ext cx="8548200" cy="178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There are many </a:t>
            </a:r>
            <a:r>
              <a:rPr lang="en"/>
              <a:t>different</a:t>
            </a:r>
            <a:r>
              <a:rPr lang="en"/>
              <a:t> tools that can be used when using data science:</a:t>
            </a:r>
            <a:endParaRPr/>
          </a:p>
          <a:p>
            <a:pPr indent="0" lvl="0" marL="457200" rtl="0" algn="l">
              <a:spcBef>
                <a:spcPts val="0"/>
              </a:spcBef>
              <a:spcAft>
                <a:spcPts val="0"/>
              </a:spcAft>
              <a:buNone/>
            </a:pPr>
            <a:r>
              <a:t/>
            </a:r>
            <a:endParaRPr/>
          </a:p>
          <a:p>
            <a:pPr indent="0" lvl="0" marL="1371600" rtl="0" algn="l">
              <a:spcBef>
                <a:spcPts val="0"/>
              </a:spcBef>
              <a:spcAft>
                <a:spcPts val="0"/>
              </a:spcAft>
              <a:buNone/>
            </a:pPr>
            <a:r>
              <a:rPr lang="en"/>
              <a:t>1. </a:t>
            </a:r>
            <a:r>
              <a:rPr b="1" lang="en">
                <a:latin typeface="Lexend"/>
                <a:ea typeface="Lexend"/>
                <a:cs typeface="Lexend"/>
                <a:sym typeface="Lexend"/>
              </a:rPr>
              <a:t>Data Storage</a:t>
            </a:r>
            <a:r>
              <a:rPr lang="en"/>
              <a:t>:  Excel, CSV, JSON, txt files, etc      </a:t>
            </a:r>
            <a:endParaRPr/>
          </a:p>
          <a:p>
            <a:pPr indent="0" lvl="0" marL="1371600" rtl="0" algn="l">
              <a:spcBef>
                <a:spcPts val="0"/>
              </a:spcBef>
              <a:spcAft>
                <a:spcPts val="0"/>
              </a:spcAft>
              <a:buNone/>
            </a:pPr>
            <a:r>
              <a:rPr lang="en"/>
              <a:t>                                                                         </a:t>
            </a:r>
            <a:endParaRPr/>
          </a:p>
          <a:p>
            <a:pPr indent="0" lvl="0" marL="1371600" rtl="0" algn="l">
              <a:spcBef>
                <a:spcPts val="0"/>
              </a:spcBef>
              <a:spcAft>
                <a:spcPts val="0"/>
              </a:spcAft>
              <a:buNone/>
            </a:pPr>
            <a:r>
              <a:rPr b="1" lang="en">
                <a:latin typeface="Lexend"/>
                <a:ea typeface="Lexend"/>
                <a:cs typeface="Lexend"/>
                <a:sym typeface="Lexend"/>
              </a:rPr>
              <a:t>2. Data extraction/ analysis: </a:t>
            </a:r>
            <a:r>
              <a:rPr lang="en"/>
              <a:t>Python, R</a:t>
            </a:r>
            <a:endParaRPr/>
          </a:p>
          <a:p>
            <a:pPr indent="0" lvl="0" marL="1371600" rtl="0" algn="l">
              <a:spcBef>
                <a:spcPts val="0"/>
              </a:spcBef>
              <a:spcAft>
                <a:spcPts val="0"/>
              </a:spcAft>
              <a:buNone/>
            </a:pPr>
            <a:r>
              <a:t/>
            </a:r>
            <a:endParaRPr/>
          </a:p>
          <a:p>
            <a:pPr indent="0" lvl="0" marL="1371600" rtl="0" algn="l">
              <a:spcBef>
                <a:spcPts val="0"/>
              </a:spcBef>
              <a:spcAft>
                <a:spcPts val="0"/>
              </a:spcAft>
              <a:buNone/>
            </a:pPr>
            <a:r>
              <a:rPr b="1" lang="en">
                <a:latin typeface="Lexend"/>
                <a:ea typeface="Lexend"/>
                <a:cs typeface="Lexend"/>
                <a:sym typeface="Lexend"/>
              </a:rPr>
              <a:t>3. Data Visualization: </a:t>
            </a:r>
            <a:r>
              <a:rPr lang="en"/>
              <a:t>Tableau, Power BI, Python (plotly, ggplot, etc )</a:t>
            </a:r>
            <a:endParaRPr/>
          </a:p>
        </p:txBody>
      </p:sp>
      <p:pic>
        <p:nvPicPr>
          <p:cNvPr id="1190" name="Google Shape;1190;p39"/>
          <p:cNvPicPr preferRelativeResize="0"/>
          <p:nvPr/>
        </p:nvPicPr>
        <p:blipFill rotWithShape="1">
          <a:blip r:embed="rId3">
            <a:alphaModFix/>
          </a:blip>
          <a:srcRect b="0" l="0" r="3521" t="2104"/>
          <a:stretch/>
        </p:blipFill>
        <p:spPr>
          <a:xfrm>
            <a:off x="6338675" y="3212850"/>
            <a:ext cx="2637751" cy="1537026"/>
          </a:xfrm>
          <a:prstGeom prst="rect">
            <a:avLst/>
          </a:prstGeom>
          <a:noFill/>
          <a:ln>
            <a:noFill/>
          </a:ln>
        </p:spPr>
      </p:pic>
      <p:pic>
        <p:nvPicPr>
          <p:cNvPr id="1191" name="Google Shape;1191;p39"/>
          <p:cNvPicPr preferRelativeResize="0"/>
          <p:nvPr/>
        </p:nvPicPr>
        <p:blipFill>
          <a:blip r:embed="rId4">
            <a:alphaModFix/>
          </a:blip>
          <a:stretch>
            <a:fillRect/>
          </a:stretch>
        </p:blipFill>
        <p:spPr>
          <a:xfrm>
            <a:off x="2995300" y="3026800"/>
            <a:ext cx="3089251" cy="2025475"/>
          </a:xfrm>
          <a:prstGeom prst="rect">
            <a:avLst/>
          </a:prstGeom>
          <a:noFill/>
          <a:ln>
            <a:noFill/>
          </a:ln>
        </p:spPr>
      </p:pic>
      <p:pic>
        <p:nvPicPr>
          <p:cNvPr id="1192" name="Google Shape;1192;p39"/>
          <p:cNvPicPr preferRelativeResize="0"/>
          <p:nvPr/>
        </p:nvPicPr>
        <p:blipFill>
          <a:blip r:embed="rId5">
            <a:alphaModFix/>
          </a:blip>
          <a:stretch>
            <a:fillRect/>
          </a:stretch>
        </p:blipFill>
        <p:spPr>
          <a:xfrm>
            <a:off x="110525" y="3212850"/>
            <a:ext cx="2630642" cy="139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4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3"/>
                </a:highlight>
              </a:rPr>
              <a:t>The Rise of Data Science </a:t>
            </a:r>
            <a:endParaRPr>
              <a:highlight>
                <a:schemeClr val="accent3"/>
              </a:highlight>
            </a:endParaRPr>
          </a:p>
        </p:txBody>
      </p:sp>
      <p:sp>
        <p:nvSpPr>
          <p:cNvPr id="1198" name="Google Shape;1198;p40"/>
          <p:cNvSpPr txBox="1"/>
          <p:nvPr>
            <p:ph idx="1" type="subTitle"/>
          </p:nvPr>
        </p:nvSpPr>
        <p:spPr>
          <a:xfrm>
            <a:off x="18288" y="1414825"/>
            <a:ext cx="8872200" cy="3662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Once only prevalent in technical fields, data science has emerged in a variety fields that include but are not limited to:</a:t>
            </a:r>
            <a:endParaRPr/>
          </a:p>
          <a:p>
            <a:pPr indent="0" lvl="0" marL="457200" rtl="0" algn="l">
              <a:spcBef>
                <a:spcPts val="0"/>
              </a:spcBef>
              <a:spcAft>
                <a:spcPts val="0"/>
              </a:spcAft>
              <a:buNone/>
            </a:pPr>
            <a:r>
              <a:t/>
            </a:r>
            <a:endParaRPr/>
          </a:p>
          <a:p>
            <a:pPr indent="0" lvl="0" marL="3200400" rtl="0" algn="l">
              <a:spcBef>
                <a:spcPts val="0"/>
              </a:spcBef>
              <a:spcAft>
                <a:spcPts val="0"/>
              </a:spcAft>
              <a:buNone/>
            </a:pPr>
            <a:r>
              <a:rPr lang="en"/>
              <a:t>education</a:t>
            </a:r>
            <a:endParaRPr/>
          </a:p>
          <a:p>
            <a:pPr indent="457200" lvl="0" marL="2743200" rtl="0" algn="l">
              <a:spcBef>
                <a:spcPts val="0"/>
              </a:spcBef>
              <a:spcAft>
                <a:spcPts val="0"/>
              </a:spcAft>
              <a:buNone/>
            </a:pPr>
            <a:r>
              <a:t/>
            </a:r>
            <a:endParaRPr/>
          </a:p>
          <a:p>
            <a:pPr indent="457200" lvl="0" marL="2743200" rtl="0" algn="l">
              <a:spcBef>
                <a:spcPts val="0"/>
              </a:spcBef>
              <a:spcAft>
                <a:spcPts val="0"/>
              </a:spcAft>
              <a:buNone/>
            </a:pPr>
            <a:r>
              <a:rPr lang="en"/>
              <a:t>finance</a:t>
            </a:r>
            <a:endParaRPr/>
          </a:p>
          <a:p>
            <a:pPr indent="457200" lvl="0" marL="2743200" rtl="0" algn="l">
              <a:spcBef>
                <a:spcPts val="0"/>
              </a:spcBef>
              <a:spcAft>
                <a:spcPts val="0"/>
              </a:spcAft>
              <a:buNone/>
            </a:pPr>
            <a:r>
              <a:t/>
            </a:r>
            <a:endParaRPr/>
          </a:p>
          <a:p>
            <a:pPr indent="457200" lvl="0" marL="2743200" rtl="0" algn="l">
              <a:spcBef>
                <a:spcPts val="0"/>
              </a:spcBef>
              <a:spcAft>
                <a:spcPts val="0"/>
              </a:spcAft>
              <a:buNone/>
            </a:pPr>
            <a:r>
              <a:rPr lang="en"/>
              <a:t>marketing</a:t>
            </a:r>
            <a:endParaRPr/>
          </a:p>
          <a:p>
            <a:pPr indent="457200" lvl="0" marL="2743200" rtl="0" algn="l">
              <a:spcBef>
                <a:spcPts val="0"/>
              </a:spcBef>
              <a:spcAft>
                <a:spcPts val="0"/>
              </a:spcAft>
              <a:buNone/>
            </a:pPr>
            <a:r>
              <a:t/>
            </a:r>
            <a:endParaRPr b="1">
              <a:latin typeface="Lexend"/>
              <a:ea typeface="Lexend"/>
              <a:cs typeface="Lexend"/>
              <a:sym typeface="Lexend"/>
            </a:endParaRPr>
          </a:p>
          <a:p>
            <a:pPr indent="457200" lvl="0" marL="2743200" rtl="0" algn="l">
              <a:spcBef>
                <a:spcPts val="0"/>
              </a:spcBef>
              <a:spcAft>
                <a:spcPts val="0"/>
              </a:spcAft>
              <a:buNone/>
            </a:pPr>
            <a:r>
              <a:rPr b="1" lang="en">
                <a:latin typeface="Lexend"/>
                <a:ea typeface="Lexend"/>
                <a:cs typeface="Lexend"/>
                <a:sym typeface="Lexend"/>
              </a:rPr>
              <a:t>HEALTHCARE</a:t>
            </a:r>
            <a:endParaRPr b="1">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3"/>
                </a:highlight>
              </a:rPr>
              <a:t>Data Science in Healthcare</a:t>
            </a:r>
            <a:endParaRPr>
              <a:highlight>
                <a:schemeClr val="accent3"/>
              </a:highlight>
            </a:endParaRPr>
          </a:p>
        </p:txBody>
      </p:sp>
      <p:sp>
        <p:nvSpPr>
          <p:cNvPr id="1204" name="Google Shape;1204;p41"/>
          <p:cNvSpPr txBox="1"/>
          <p:nvPr>
            <p:ph idx="1" type="subTitle"/>
          </p:nvPr>
        </p:nvSpPr>
        <p:spPr>
          <a:xfrm>
            <a:off x="383175" y="1407450"/>
            <a:ext cx="8349000" cy="3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exend"/>
                <a:ea typeface="Lexend"/>
                <a:cs typeface="Lexend"/>
                <a:sym typeface="Lexend"/>
              </a:rPr>
              <a:t>Benefits:</a:t>
            </a:r>
            <a:endParaRPr b="1" sz="1600">
              <a:latin typeface="Lexend"/>
              <a:ea typeface="Lexend"/>
              <a:cs typeface="Lexend"/>
              <a:sym typeface="Lexend"/>
            </a:endParaRPr>
          </a:p>
          <a:p>
            <a:pPr indent="-317500" lvl="0" marL="457200" rtl="0" algn="l">
              <a:lnSpc>
                <a:spcPct val="115000"/>
              </a:lnSpc>
              <a:spcBef>
                <a:spcPts val="0"/>
              </a:spcBef>
              <a:spcAft>
                <a:spcPts val="0"/>
              </a:spcAft>
              <a:buSzPts val="1400"/>
              <a:buFont typeface="Lexend"/>
              <a:buChar char="-"/>
            </a:pPr>
            <a:r>
              <a:rPr lang="en">
                <a:latin typeface="Lexend"/>
                <a:ea typeface="Lexend"/>
                <a:cs typeface="Lexend"/>
                <a:sym typeface="Lexend"/>
              </a:rPr>
              <a:t>Better diagnostics, </a:t>
            </a:r>
            <a:endParaRPr>
              <a:latin typeface="Lexend"/>
              <a:ea typeface="Lexend"/>
              <a:cs typeface="Lexend"/>
              <a:sym typeface="Lexend"/>
            </a:endParaRPr>
          </a:p>
          <a:p>
            <a:pPr indent="-317500" lvl="0" marL="457200" rtl="0" algn="l">
              <a:lnSpc>
                <a:spcPct val="115000"/>
              </a:lnSpc>
              <a:spcBef>
                <a:spcPts val="0"/>
              </a:spcBef>
              <a:spcAft>
                <a:spcPts val="0"/>
              </a:spcAft>
              <a:buSzPts val="1400"/>
              <a:buFont typeface="Lexend"/>
              <a:buChar char="-"/>
            </a:pPr>
            <a:r>
              <a:rPr lang="en">
                <a:latin typeface="Lexend"/>
                <a:ea typeface="Lexend"/>
                <a:cs typeface="Lexend"/>
                <a:sym typeface="Lexend"/>
              </a:rPr>
              <a:t>Early detection of issues</a:t>
            </a:r>
            <a:endParaRPr>
              <a:latin typeface="Lexend"/>
              <a:ea typeface="Lexend"/>
              <a:cs typeface="Lexend"/>
              <a:sym typeface="Lexend"/>
            </a:endParaRPr>
          </a:p>
          <a:p>
            <a:pPr indent="-317500" lvl="0" marL="457200" rtl="0" algn="l">
              <a:lnSpc>
                <a:spcPct val="115000"/>
              </a:lnSpc>
              <a:spcBef>
                <a:spcPts val="0"/>
              </a:spcBef>
              <a:spcAft>
                <a:spcPts val="0"/>
              </a:spcAft>
              <a:buSzPts val="1400"/>
              <a:buFont typeface="Lexend"/>
              <a:buChar char="-"/>
            </a:pPr>
            <a:r>
              <a:rPr lang="en">
                <a:latin typeface="Lexend"/>
                <a:ea typeface="Lexend"/>
                <a:cs typeface="Lexend"/>
                <a:sym typeface="Lexend"/>
              </a:rPr>
              <a:t>Used to help and diagnose patients virtually</a:t>
            </a:r>
            <a:endParaRPr>
              <a:latin typeface="Lexend"/>
              <a:ea typeface="Lexend"/>
              <a:cs typeface="Lexend"/>
              <a:sym typeface="Lexend"/>
            </a:endParaRPr>
          </a:p>
          <a:p>
            <a:pPr indent="0" lvl="0" marL="0" rtl="0" algn="l">
              <a:lnSpc>
                <a:spcPct val="115000"/>
              </a:lnSpc>
              <a:spcBef>
                <a:spcPts val="0"/>
              </a:spcBef>
              <a:spcAft>
                <a:spcPts val="0"/>
              </a:spcAft>
              <a:buNone/>
            </a:pPr>
            <a:r>
              <a:t/>
            </a:r>
            <a:endParaRPr>
              <a:latin typeface="Lexend"/>
              <a:ea typeface="Lexend"/>
              <a:cs typeface="Lexend"/>
              <a:sym typeface="Lexend"/>
            </a:endParaRPr>
          </a:p>
          <a:p>
            <a:pPr indent="0" lvl="0" marL="0" rtl="0" algn="l">
              <a:lnSpc>
                <a:spcPct val="115000"/>
              </a:lnSpc>
              <a:spcBef>
                <a:spcPts val="0"/>
              </a:spcBef>
              <a:spcAft>
                <a:spcPts val="0"/>
              </a:spcAft>
              <a:buNone/>
            </a:pPr>
            <a:r>
              <a:rPr b="1" lang="en" sz="1600">
                <a:latin typeface="Lexend"/>
                <a:ea typeface="Lexend"/>
                <a:cs typeface="Lexend"/>
                <a:sym typeface="Lexend"/>
              </a:rPr>
              <a:t>Usage:</a:t>
            </a:r>
            <a:endParaRPr b="1" sz="1600">
              <a:latin typeface="Lexend"/>
              <a:ea typeface="Lexend"/>
              <a:cs typeface="Lexend"/>
              <a:sym typeface="Lexend"/>
            </a:endParaRPr>
          </a:p>
          <a:p>
            <a:pPr indent="-330200" lvl="0" marL="457200" rtl="0" algn="l">
              <a:lnSpc>
                <a:spcPct val="115000"/>
              </a:lnSpc>
              <a:spcBef>
                <a:spcPts val="0"/>
              </a:spcBef>
              <a:spcAft>
                <a:spcPts val="0"/>
              </a:spcAft>
              <a:buSzPts val="1600"/>
              <a:buFont typeface="Lexend"/>
              <a:buChar char="-"/>
            </a:pPr>
            <a:r>
              <a:rPr lang="en">
                <a:latin typeface="Lexend"/>
                <a:ea typeface="Lexend"/>
                <a:cs typeface="Lexend"/>
                <a:sym typeface="Lexend"/>
              </a:rPr>
              <a:t>Discover new drugs using Artificial Intelligence</a:t>
            </a:r>
            <a:endParaRPr>
              <a:latin typeface="Lexend"/>
              <a:ea typeface="Lexend"/>
              <a:cs typeface="Lexend"/>
              <a:sym typeface="Lexend"/>
            </a:endParaRPr>
          </a:p>
          <a:p>
            <a:pPr indent="-317500" lvl="0" marL="457200" rtl="0" algn="l">
              <a:spcBef>
                <a:spcPts val="0"/>
              </a:spcBef>
              <a:spcAft>
                <a:spcPts val="0"/>
              </a:spcAft>
              <a:buSzPts val="1400"/>
              <a:buFont typeface="Lexend Medium"/>
              <a:buChar char="-"/>
            </a:pPr>
            <a:r>
              <a:rPr lang="en"/>
              <a:t>Analysis of Medical Imaging (MRIS, CAT)</a:t>
            </a:r>
            <a:endParaRPr/>
          </a:p>
          <a:p>
            <a:pPr indent="-330200" lvl="0" marL="457200" rtl="0" algn="l">
              <a:spcBef>
                <a:spcPts val="0"/>
              </a:spcBef>
              <a:spcAft>
                <a:spcPts val="0"/>
              </a:spcAft>
              <a:buSzPts val="1600"/>
              <a:buChar char="-"/>
            </a:pPr>
            <a:r>
              <a:rPr lang="en"/>
              <a:t>Disease Tracking and Prevention</a:t>
            </a:r>
            <a:endParaRPr/>
          </a:p>
          <a:p>
            <a:pPr indent="-330200" lvl="0" marL="457200" rtl="0" algn="l">
              <a:spcBef>
                <a:spcPts val="0"/>
              </a:spcBef>
              <a:spcAft>
                <a:spcPts val="0"/>
              </a:spcAft>
              <a:buSzPts val="1600"/>
              <a:buFont typeface="Nunito"/>
              <a:buChar char="-"/>
            </a:pPr>
            <a:r>
              <a:rPr b="1" lang="en">
                <a:latin typeface="Lexend"/>
                <a:ea typeface="Lexend"/>
                <a:cs typeface="Lexend"/>
                <a:sym typeface="Lexend"/>
              </a:rPr>
              <a:t>Diagnose Cancer at early stages</a:t>
            </a:r>
            <a:endParaRPr b="1">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4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netic Testing for Cancer Breakthrough by Slidesgo">
  <a:themeElements>
    <a:clrScheme name="Simple Light">
      <a:dk1>
        <a:srgbClr val="152F63"/>
      </a:dk1>
      <a:lt1>
        <a:srgbClr val="F7F9FB"/>
      </a:lt1>
      <a:dk2>
        <a:srgbClr val="AF6854"/>
      </a:dk2>
      <a:lt2>
        <a:srgbClr val="FFD0CA"/>
      </a:lt2>
      <a:accent1>
        <a:srgbClr val="ED822B"/>
      </a:accent1>
      <a:accent2>
        <a:srgbClr val="EFD865"/>
      </a:accent2>
      <a:accent3>
        <a:srgbClr val="96E8EA"/>
      </a:accent3>
      <a:accent4>
        <a:srgbClr val="3B8BFF"/>
      </a:accent4>
      <a:accent5>
        <a:srgbClr val="A052DD"/>
      </a:accent5>
      <a:accent6>
        <a:srgbClr val="FC83A0"/>
      </a:accent6>
      <a:hlink>
        <a:srgbClr val="152F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