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310" r:id="rId11"/>
    <p:sldId id="265" r:id="rId12"/>
    <p:sldId id="266" r:id="rId13"/>
    <p:sldId id="267" r:id="rId14"/>
    <p:sldId id="268" r:id="rId15"/>
    <p:sldId id="314" r:id="rId16"/>
    <p:sldId id="306" r:id="rId17"/>
    <p:sldId id="269" r:id="rId18"/>
    <p:sldId id="309" r:id="rId19"/>
    <p:sldId id="315" r:id="rId20"/>
    <p:sldId id="308" r:id="rId21"/>
    <p:sldId id="270" r:id="rId22"/>
    <p:sldId id="313" r:id="rId23"/>
    <p:sldId id="271" r:id="rId24"/>
    <p:sldId id="298" r:id="rId25"/>
    <p:sldId id="272" r:id="rId26"/>
    <p:sldId id="299" r:id="rId27"/>
    <p:sldId id="300" r:id="rId28"/>
    <p:sldId id="301" r:id="rId29"/>
    <p:sldId id="302" r:id="rId30"/>
    <p:sldId id="274" r:id="rId31"/>
    <p:sldId id="307" r:id="rId32"/>
  </p:sldIdLst>
  <p:sldSz cx="9144000" cy="5143500" type="screen16x9"/>
  <p:notesSz cx="6858000" cy="9144000"/>
  <p:embeddedFontLst>
    <p:embeddedFont>
      <p:font typeface="Bebas Neue" panose="020B0606020202050201" pitchFamily="34" charset="77"/>
      <p:regular r:id="rId34"/>
    </p:embeddedFont>
    <p:embeddedFont>
      <p:font typeface="Lexend" pitchFamily="2" charset="77"/>
      <p:regular r:id=""/>
      <p:bold r:id=""/>
    </p:embeddedFont>
    <p:embeddedFont>
      <p:font typeface="Lexend Medium" pitchFamily="2" charset="77"/>
      <p:regular r:id=""/>
      <p:bold r:id=""/>
    </p:embeddedFont>
    <p:embeddedFont>
      <p:font typeface="Montserrat" pitchFamily="2" charset="77"/>
      <p:regular r:id="rId35"/>
      <p:bold r:id="rId36"/>
      <p:italic r:id="rId37"/>
      <p:boldItalic r:id="rId38"/>
    </p:embeddedFont>
    <p:embeddedFont>
      <p:font typeface="Montserrat Medium" panose="020F0502020204030204" pitchFamily="34" charset="0"/>
      <p:regular r:id="rId39"/>
      <p:bold r:id=""/>
      <p:italic r:id="rId40"/>
      <p:boldItalic r:id=""/>
    </p:embeddedFont>
    <p:embeddedFont>
      <p:font typeface="Nunito" pitchFamily="2" charset="77"/>
      <p:regular r:id="rId41"/>
      <p:bold r:id="rId42"/>
      <p:italic r:id="rId43"/>
      <p:boldItalic r:id="rId44"/>
    </p:embeddedFont>
    <p:embeddedFont>
      <p:font typeface="Nunito Light" panose="020F0302020204030204"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04DB2D-2BED-4E3C-92B8-46C1915C531B}">
  <a:tblStyle styleId="{5B04DB2D-2BED-4E3C-92B8-46C1915C53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6"/>
  </p:normalViewPr>
  <p:slideViewPr>
    <p:cSldViewPr snapToGrid="0">
      <p:cViewPr varScale="1">
        <p:scale>
          <a:sx n="140" d="100"/>
          <a:sy n="140"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c960fe00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1c960fe00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28a1e8f08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28a1e8f08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1c927d8c1f6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1c927d8c1f6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28a1e8f080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28a1e8f080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28b30b53d3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28b30b53d3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290465e88d4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290465e88d4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293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28b30b53d3c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28b30b53d3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290465e88d4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290465e88d4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756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1c927d8c1f6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1c927d8c1f6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290465e88d4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290465e88d4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290465e88d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290465e88d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g28a1e8f0804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8" name="Google Shape;2228;g28a1e8f080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cf4b8ff5c9_0_30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cf4b8ff5c9_0_30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10f9e629ec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10f9e629ec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28b9bc4973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28b9bc4973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8b9bc4973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28b9bc4973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28b9bc4973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28b9bc4973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28b9bc49733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28b9bc4973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28b9bc4973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7" name="Google Shape;1207;g28b9bc4973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92575"/>
            <a:ext cx="5120700" cy="20613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7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141175"/>
            <a:ext cx="5120700" cy="4095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400"/>
              <a:buNone/>
              <a:defRPr sz="1600">
                <a:highlight>
                  <a:schemeClr val="accent3"/>
                </a:highligh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flipH="1">
            <a:off x="302226" y="467223"/>
            <a:ext cx="390450" cy="390450"/>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flipH="1">
            <a:off x="8089580" y="-65868"/>
            <a:ext cx="678642" cy="678642"/>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1839783" y="343490"/>
            <a:ext cx="270783" cy="267768"/>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4300997" y="7663"/>
            <a:ext cx="542007" cy="531574"/>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46010" y="4331319"/>
            <a:ext cx="344044" cy="337421"/>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2_1">
    <p:spTree>
      <p:nvGrpSpPr>
        <p:cNvPr id="1" name="Shape 659"/>
        <p:cNvGrpSpPr/>
        <p:nvPr/>
      </p:nvGrpSpPr>
      <p:grpSpPr>
        <a:xfrm>
          <a:off x="0" y="0"/>
          <a:ext cx="0" cy="0"/>
          <a:chOff x="0" y="0"/>
          <a:chExt cx="0" cy="0"/>
        </a:xfrm>
      </p:grpSpPr>
      <p:sp>
        <p:nvSpPr>
          <p:cNvPr id="660" name="Google Shape;660;p29"/>
          <p:cNvSpPr txBox="1">
            <a:spLocks noGrp="1"/>
          </p:cNvSpPr>
          <p:nvPr>
            <p:ph type="title"/>
          </p:nvPr>
        </p:nvSpPr>
        <p:spPr>
          <a:xfrm>
            <a:off x="761025" y="1185488"/>
            <a:ext cx="4221300" cy="1700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1" name="Google Shape;661;p29"/>
          <p:cNvSpPr txBox="1">
            <a:spLocks noGrp="1"/>
          </p:cNvSpPr>
          <p:nvPr>
            <p:ph type="subTitle" idx="1"/>
          </p:nvPr>
        </p:nvSpPr>
        <p:spPr>
          <a:xfrm>
            <a:off x="761025" y="3034623"/>
            <a:ext cx="4221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2" name="Google Shape;662;p29"/>
          <p:cNvSpPr>
            <a:spLocks noGrp="1"/>
          </p:cNvSpPr>
          <p:nvPr>
            <p:ph type="pic" idx="2"/>
          </p:nvPr>
        </p:nvSpPr>
        <p:spPr>
          <a:xfrm>
            <a:off x="5094800" y="418800"/>
            <a:ext cx="3947400" cy="4305900"/>
          </a:xfrm>
          <a:prstGeom prst="round2DiagRect">
            <a:avLst>
              <a:gd name="adj1" fmla="val 16667"/>
              <a:gd name="adj2" fmla="val 0"/>
            </a:avLst>
          </a:prstGeom>
          <a:noFill/>
          <a:ln>
            <a:noFill/>
          </a:ln>
        </p:spPr>
      </p:sp>
      <p:sp>
        <p:nvSpPr>
          <p:cNvPr id="663" name="Google Shape;663;p29"/>
          <p:cNvSpPr/>
          <p:nvPr/>
        </p:nvSpPr>
        <p:spPr>
          <a:xfrm rot="3954425">
            <a:off x="-1794391" y="4079787"/>
            <a:ext cx="3947158" cy="1456375"/>
          </a:xfrm>
          <a:prstGeom prst="doubleWave">
            <a:avLst>
              <a:gd name="adj1" fmla="val 3088"/>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1292911" y="4614813"/>
            <a:ext cx="376653" cy="376653"/>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4084065" y="4823361"/>
            <a:ext cx="376653" cy="376653"/>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394266" y="48660"/>
            <a:ext cx="376653" cy="376407"/>
          </a:xfrm>
          <a:custGeom>
            <a:avLst/>
            <a:gdLst/>
            <a:ahLst/>
            <a:cxnLst/>
            <a:rect l="l" t="t" r="r" b="b"/>
            <a:pathLst>
              <a:path w="7654" h="7649" extrusionOk="0">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1406735" y="-288485"/>
            <a:ext cx="226661" cy="226661"/>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2179661" y="4694631"/>
            <a:ext cx="226661" cy="226661"/>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142744" y="4581253"/>
            <a:ext cx="226661" cy="226661"/>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2592395" y="-37503"/>
            <a:ext cx="376653" cy="376653"/>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523447" y="395967"/>
            <a:ext cx="376653" cy="376653"/>
          </a:xfrm>
          <a:custGeom>
            <a:avLst/>
            <a:gdLst/>
            <a:ahLst/>
            <a:cxnLst/>
            <a:rect l="l" t="t" r="r" b="b"/>
            <a:pathLst>
              <a:path w="7654" h="7654" extrusionOk="0">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3189598" y="-23773"/>
            <a:ext cx="150238" cy="148811"/>
          </a:xfrm>
          <a:custGeom>
            <a:avLst/>
            <a:gdLst/>
            <a:ahLst/>
            <a:cxnLst/>
            <a:rect l="l" t="t" r="r" b="b"/>
            <a:pathLst>
              <a:path w="3053" h="3024" extrusionOk="0">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2844937" y="-359627"/>
            <a:ext cx="150287" cy="148565"/>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78083" y="101154"/>
            <a:ext cx="150287" cy="148811"/>
          </a:xfrm>
          <a:custGeom>
            <a:avLst/>
            <a:gdLst/>
            <a:ahLst/>
            <a:cxnLst/>
            <a:rect l="l" t="t" r="r" b="b"/>
            <a:pathLst>
              <a:path w="3054" h="3024" extrusionOk="0">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1974315" y="62968"/>
            <a:ext cx="150238" cy="148565"/>
          </a:xfrm>
          <a:custGeom>
            <a:avLst/>
            <a:gdLst/>
            <a:ahLst/>
            <a:cxnLst/>
            <a:rect l="l" t="t" r="r" b="b"/>
            <a:pathLst>
              <a:path w="3053" h="3019" extrusionOk="0">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2321532" y="5099771"/>
            <a:ext cx="150287" cy="148614"/>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3256120" y="4816471"/>
            <a:ext cx="150238" cy="148614"/>
          </a:xfrm>
          <a:custGeom>
            <a:avLst/>
            <a:gdLst/>
            <a:ahLst/>
            <a:cxnLst/>
            <a:rect l="l" t="t" r="r" b="b"/>
            <a:pathLst>
              <a:path w="3053" h="3020" extrusionOk="0">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1839626" y="4667861"/>
            <a:ext cx="150041" cy="148614"/>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9"/>
          <p:cNvSpPr/>
          <p:nvPr/>
        </p:nvSpPr>
        <p:spPr>
          <a:xfrm>
            <a:off x="884376" y="4632283"/>
            <a:ext cx="150041" cy="148762"/>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9"/>
          <p:cNvSpPr/>
          <p:nvPr/>
        </p:nvSpPr>
        <p:spPr>
          <a:xfrm>
            <a:off x="-33668" y="651117"/>
            <a:ext cx="150287" cy="148565"/>
          </a:xfrm>
          <a:custGeom>
            <a:avLst/>
            <a:gdLst/>
            <a:ahLst/>
            <a:cxnLst/>
            <a:rect l="l" t="t" r="r" b="b"/>
            <a:pathLst>
              <a:path w="3054" h="3019" extrusionOk="0">
                <a:moveTo>
                  <a:pt x="2882" y="0"/>
                </a:moveTo>
                <a:cubicBezTo>
                  <a:pt x="2842" y="0"/>
                  <a:pt x="2802" y="15"/>
                  <a:pt x="2771" y="46"/>
                </a:cubicBezTo>
                <a:lnTo>
                  <a:pt x="62" y="2751"/>
                </a:lnTo>
                <a:cubicBezTo>
                  <a:pt x="1" y="2812"/>
                  <a:pt x="1" y="2911"/>
                  <a:pt x="62" y="2972"/>
                </a:cubicBezTo>
                <a:cubicBezTo>
                  <a:pt x="95" y="3005"/>
                  <a:pt x="132" y="3019"/>
                  <a:pt x="175" y="3019"/>
                </a:cubicBezTo>
                <a:cubicBezTo>
                  <a:pt x="212" y="3019"/>
                  <a:pt x="255" y="3005"/>
                  <a:pt x="283" y="2972"/>
                </a:cubicBezTo>
                <a:lnTo>
                  <a:pt x="2992" y="267"/>
                </a:lnTo>
                <a:cubicBezTo>
                  <a:pt x="3053" y="206"/>
                  <a:pt x="3053" y="107"/>
                  <a:pt x="2992" y="46"/>
                </a:cubicBezTo>
                <a:cubicBezTo>
                  <a:pt x="2962" y="15"/>
                  <a:pt x="2922" y="0"/>
                  <a:pt x="288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3"/>
        <p:cNvGrpSpPr/>
        <p:nvPr/>
      </p:nvGrpSpPr>
      <p:grpSpPr>
        <a:xfrm>
          <a:off x="0" y="0"/>
          <a:ext cx="0" cy="0"/>
          <a:chOff x="0" y="0"/>
          <a:chExt cx="0" cy="0"/>
        </a:xfrm>
      </p:grpSpPr>
      <p:sp>
        <p:nvSpPr>
          <p:cNvPr id="744" name="Google Shape;744;p32"/>
          <p:cNvSpPr/>
          <p:nvPr/>
        </p:nvSpPr>
        <p:spPr>
          <a:xfrm rot="5400084">
            <a:off x="-3371185" y="2126074"/>
            <a:ext cx="5237310" cy="3075304"/>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8999969">
            <a:off x="-62722" y="-28466"/>
            <a:ext cx="33061" cy="32717"/>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2"/>
          <p:cNvSpPr/>
          <p:nvPr/>
        </p:nvSpPr>
        <p:spPr>
          <a:xfrm rot="-8999969">
            <a:off x="282068" y="1124871"/>
            <a:ext cx="52100" cy="47495"/>
          </a:xfrm>
          <a:custGeom>
            <a:avLst/>
            <a:gdLst/>
            <a:ahLst/>
            <a:cxnLst/>
            <a:rect l="l" t="t" r="r" b="b"/>
            <a:pathLst>
              <a:path w="758" h="691" extrusionOk="0">
                <a:moveTo>
                  <a:pt x="374" y="1"/>
                </a:moveTo>
                <a:cubicBezTo>
                  <a:pt x="287" y="1"/>
                  <a:pt x="200" y="34"/>
                  <a:pt x="132" y="99"/>
                </a:cubicBezTo>
                <a:cubicBezTo>
                  <a:pt x="0" y="235"/>
                  <a:pt x="0" y="452"/>
                  <a:pt x="132" y="588"/>
                </a:cubicBezTo>
                <a:cubicBezTo>
                  <a:pt x="200" y="656"/>
                  <a:pt x="288" y="691"/>
                  <a:pt x="377" y="691"/>
                </a:cubicBezTo>
                <a:cubicBezTo>
                  <a:pt x="465" y="691"/>
                  <a:pt x="553" y="656"/>
                  <a:pt x="621" y="588"/>
                </a:cubicBezTo>
                <a:cubicBezTo>
                  <a:pt x="758" y="452"/>
                  <a:pt x="758" y="235"/>
                  <a:pt x="621" y="104"/>
                </a:cubicBezTo>
                <a:cubicBezTo>
                  <a:pt x="552" y="35"/>
                  <a:pt x="463" y="1"/>
                  <a:pt x="37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9000007">
            <a:off x="117399" y="1049826"/>
            <a:ext cx="448815" cy="438523"/>
          </a:xfrm>
          <a:custGeom>
            <a:avLst/>
            <a:gdLst/>
            <a:ahLst/>
            <a:cxnLst/>
            <a:rect l="l" t="t" r="r" b="b"/>
            <a:pathLst>
              <a:path w="3928" h="3838" extrusionOk="0">
                <a:moveTo>
                  <a:pt x="2366" y="48"/>
                </a:moveTo>
                <a:cubicBezTo>
                  <a:pt x="2376" y="48"/>
                  <a:pt x="2385" y="49"/>
                  <a:pt x="2394" y="51"/>
                </a:cubicBezTo>
                <a:cubicBezTo>
                  <a:pt x="2587" y="98"/>
                  <a:pt x="2653" y="597"/>
                  <a:pt x="2583" y="1255"/>
                </a:cubicBezTo>
                <a:cubicBezTo>
                  <a:pt x="2437" y="1270"/>
                  <a:pt x="2286" y="1293"/>
                  <a:pt x="2131" y="1326"/>
                </a:cubicBezTo>
                <a:cubicBezTo>
                  <a:pt x="1995" y="1199"/>
                  <a:pt x="1858" y="1081"/>
                  <a:pt x="1726" y="978"/>
                </a:cubicBezTo>
                <a:cubicBezTo>
                  <a:pt x="1936" y="424"/>
                  <a:pt x="2185" y="48"/>
                  <a:pt x="2366" y="48"/>
                </a:cubicBezTo>
                <a:close/>
                <a:moveTo>
                  <a:pt x="1708" y="1030"/>
                </a:moveTo>
                <a:cubicBezTo>
                  <a:pt x="1825" y="1124"/>
                  <a:pt x="1948" y="1222"/>
                  <a:pt x="2070" y="1335"/>
                </a:cubicBezTo>
                <a:cubicBezTo>
                  <a:pt x="1995" y="1349"/>
                  <a:pt x="1919" y="1368"/>
                  <a:pt x="1839" y="1387"/>
                </a:cubicBezTo>
                <a:cubicBezTo>
                  <a:pt x="1745" y="1406"/>
                  <a:pt x="1656" y="1429"/>
                  <a:pt x="1567" y="1453"/>
                </a:cubicBezTo>
                <a:cubicBezTo>
                  <a:pt x="1614" y="1302"/>
                  <a:pt x="1661" y="1161"/>
                  <a:pt x="1708" y="1030"/>
                </a:cubicBezTo>
                <a:close/>
                <a:moveTo>
                  <a:pt x="733" y="522"/>
                </a:moveTo>
                <a:cubicBezTo>
                  <a:pt x="929" y="522"/>
                  <a:pt x="1274" y="701"/>
                  <a:pt x="1665" y="997"/>
                </a:cubicBezTo>
                <a:cubicBezTo>
                  <a:pt x="1609" y="1143"/>
                  <a:pt x="1562" y="1302"/>
                  <a:pt x="1510" y="1472"/>
                </a:cubicBezTo>
                <a:cubicBezTo>
                  <a:pt x="1345" y="1519"/>
                  <a:pt x="1186" y="1571"/>
                  <a:pt x="1040" y="1622"/>
                </a:cubicBezTo>
                <a:cubicBezTo>
                  <a:pt x="663" y="1128"/>
                  <a:pt x="475" y="700"/>
                  <a:pt x="607" y="564"/>
                </a:cubicBezTo>
                <a:cubicBezTo>
                  <a:pt x="636" y="536"/>
                  <a:pt x="679" y="522"/>
                  <a:pt x="733" y="522"/>
                </a:cubicBezTo>
                <a:close/>
                <a:moveTo>
                  <a:pt x="2578" y="1307"/>
                </a:moveTo>
                <a:lnTo>
                  <a:pt x="2578" y="1307"/>
                </a:lnTo>
                <a:cubicBezTo>
                  <a:pt x="2559" y="1434"/>
                  <a:pt x="2540" y="1566"/>
                  <a:pt x="2517" y="1702"/>
                </a:cubicBezTo>
                <a:cubicBezTo>
                  <a:pt x="2460" y="1646"/>
                  <a:pt x="2409" y="1589"/>
                  <a:pt x="2352" y="1533"/>
                </a:cubicBezTo>
                <a:cubicBezTo>
                  <a:pt x="2296" y="1476"/>
                  <a:pt x="2234" y="1420"/>
                  <a:pt x="2178" y="1368"/>
                </a:cubicBezTo>
                <a:cubicBezTo>
                  <a:pt x="2314" y="1340"/>
                  <a:pt x="2451" y="1321"/>
                  <a:pt x="2578" y="1307"/>
                </a:cubicBezTo>
                <a:close/>
                <a:moveTo>
                  <a:pt x="1496" y="1524"/>
                </a:moveTo>
                <a:cubicBezTo>
                  <a:pt x="1472" y="1613"/>
                  <a:pt x="1449" y="1702"/>
                  <a:pt x="1430" y="1796"/>
                </a:cubicBezTo>
                <a:cubicBezTo>
                  <a:pt x="1411" y="1876"/>
                  <a:pt x="1393" y="1952"/>
                  <a:pt x="1378" y="2027"/>
                </a:cubicBezTo>
                <a:cubicBezTo>
                  <a:pt x="1266" y="1905"/>
                  <a:pt x="1162" y="1782"/>
                  <a:pt x="1073" y="1665"/>
                </a:cubicBezTo>
                <a:cubicBezTo>
                  <a:pt x="1204" y="1618"/>
                  <a:pt x="1345" y="1571"/>
                  <a:pt x="1496" y="1524"/>
                </a:cubicBezTo>
                <a:close/>
                <a:moveTo>
                  <a:pt x="3119" y="1274"/>
                </a:moveTo>
                <a:cubicBezTo>
                  <a:pt x="3522" y="1274"/>
                  <a:pt x="3798" y="1345"/>
                  <a:pt x="3829" y="1486"/>
                </a:cubicBezTo>
                <a:cubicBezTo>
                  <a:pt x="3871" y="1674"/>
                  <a:pt x="3486" y="1937"/>
                  <a:pt x="2902" y="2159"/>
                </a:cubicBezTo>
                <a:cubicBezTo>
                  <a:pt x="2804" y="2027"/>
                  <a:pt x="2686" y="1886"/>
                  <a:pt x="2559" y="1749"/>
                </a:cubicBezTo>
                <a:cubicBezTo>
                  <a:pt x="2587" y="1594"/>
                  <a:pt x="2611" y="1444"/>
                  <a:pt x="2630" y="1302"/>
                </a:cubicBezTo>
                <a:cubicBezTo>
                  <a:pt x="2806" y="1284"/>
                  <a:pt x="2971" y="1274"/>
                  <a:pt x="3119" y="1274"/>
                </a:cubicBezTo>
                <a:close/>
                <a:moveTo>
                  <a:pt x="2545" y="1810"/>
                </a:moveTo>
                <a:cubicBezTo>
                  <a:pt x="2658" y="1933"/>
                  <a:pt x="2761" y="2055"/>
                  <a:pt x="2855" y="2177"/>
                </a:cubicBezTo>
                <a:cubicBezTo>
                  <a:pt x="2719" y="2224"/>
                  <a:pt x="2578" y="2271"/>
                  <a:pt x="2427" y="2314"/>
                </a:cubicBezTo>
                <a:cubicBezTo>
                  <a:pt x="2451" y="2224"/>
                  <a:pt x="2474" y="2135"/>
                  <a:pt x="2498" y="2046"/>
                </a:cubicBezTo>
                <a:cubicBezTo>
                  <a:pt x="2517" y="1966"/>
                  <a:pt x="2531" y="1886"/>
                  <a:pt x="2545" y="1810"/>
                </a:cubicBezTo>
                <a:close/>
                <a:moveTo>
                  <a:pt x="2117" y="1378"/>
                </a:moveTo>
                <a:cubicBezTo>
                  <a:pt x="2183" y="1439"/>
                  <a:pt x="2249" y="1500"/>
                  <a:pt x="2314" y="1566"/>
                </a:cubicBezTo>
                <a:cubicBezTo>
                  <a:pt x="2380" y="1632"/>
                  <a:pt x="2441" y="1698"/>
                  <a:pt x="2503" y="1763"/>
                </a:cubicBezTo>
                <a:cubicBezTo>
                  <a:pt x="2488" y="1853"/>
                  <a:pt x="2470" y="1942"/>
                  <a:pt x="2446" y="2032"/>
                </a:cubicBezTo>
                <a:cubicBezTo>
                  <a:pt x="2427" y="2135"/>
                  <a:pt x="2399" y="2234"/>
                  <a:pt x="2371" y="2328"/>
                </a:cubicBezTo>
                <a:cubicBezTo>
                  <a:pt x="2277" y="2356"/>
                  <a:pt x="2178" y="2384"/>
                  <a:pt x="2075" y="2408"/>
                </a:cubicBezTo>
                <a:cubicBezTo>
                  <a:pt x="1985" y="2427"/>
                  <a:pt x="1896" y="2445"/>
                  <a:pt x="1806" y="2460"/>
                </a:cubicBezTo>
                <a:cubicBezTo>
                  <a:pt x="1741" y="2398"/>
                  <a:pt x="1675" y="2337"/>
                  <a:pt x="1609" y="2271"/>
                </a:cubicBezTo>
                <a:cubicBezTo>
                  <a:pt x="1543" y="2206"/>
                  <a:pt x="1482" y="2140"/>
                  <a:pt x="1421" y="2074"/>
                </a:cubicBezTo>
                <a:cubicBezTo>
                  <a:pt x="1440" y="1989"/>
                  <a:pt x="1454" y="1900"/>
                  <a:pt x="1477" y="1806"/>
                </a:cubicBezTo>
                <a:cubicBezTo>
                  <a:pt x="1501" y="1707"/>
                  <a:pt x="1524" y="1608"/>
                  <a:pt x="1552" y="1509"/>
                </a:cubicBezTo>
                <a:cubicBezTo>
                  <a:pt x="1651" y="1481"/>
                  <a:pt x="1750" y="1458"/>
                  <a:pt x="1849" y="1434"/>
                </a:cubicBezTo>
                <a:cubicBezTo>
                  <a:pt x="1943" y="1415"/>
                  <a:pt x="2028" y="1397"/>
                  <a:pt x="2117" y="1378"/>
                </a:cubicBezTo>
                <a:close/>
                <a:moveTo>
                  <a:pt x="1411" y="2135"/>
                </a:moveTo>
                <a:cubicBezTo>
                  <a:pt x="1463" y="2191"/>
                  <a:pt x="1520" y="2253"/>
                  <a:pt x="1576" y="2309"/>
                </a:cubicBezTo>
                <a:cubicBezTo>
                  <a:pt x="1632" y="2365"/>
                  <a:pt x="1689" y="2422"/>
                  <a:pt x="1745" y="2474"/>
                </a:cubicBezTo>
                <a:cubicBezTo>
                  <a:pt x="1609" y="2497"/>
                  <a:pt x="1477" y="2516"/>
                  <a:pt x="1350" y="2535"/>
                </a:cubicBezTo>
                <a:cubicBezTo>
                  <a:pt x="1364" y="2408"/>
                  <a:pt x="1383" y="2271"/>
                  <a:pt x="1411" y="2135"/>
                </a:cubicBezTo>
                <a:close/>
                <a:moveTo>
                  <a:pt x="1021" y="1683"/>
                </a:moveTo>
                <a:cubicBezTo>
                  <a:pt x="1124" y="1815"/>
                  <a:pt x="1237" y="1952"/>
                  <a:pt x="1369" y="2093"/>
                </a:cubicBezTo>
                <a:cubicBezTo>
                  <a:pt x="1336" y="2248"/>
                  <a:pt x="1313" y="2394"/>
                  <a:pt x="1298" y="2540"/>
                </a:cubicBezTo>
                <a:cubicBezTo>
                  <a:pt x="1127" y="2558"/>
                  <a:pt x="966" y="2567"/>
                  <a:pt x="821" y="2567"/>
                </a:cubicBezTo>
                <a:cubicBezTo>
                  <a:pt x="410" y="2567"/>
                  <a:pt x="129" y="2494"/>
                  <a:pt x="94" y="2351"/>
                </a:cubicBezTo>
                <a:cubicBezTo>
                  <a:pt x="52" y="2168"/>
                  <a:pt x="438" y="1905"/>
                  <a:pt x="1021" y="1683"/>
                </a:cubicBezTo>
                <a:close/>
                <a:moveTo>
                  <a:pt x="2357" y="2384"/>
                </a:moveTo>
                <a:lnTo>
                  <a:pt x="2357" y="2384"/>
                </a:lnTo>
                <a:cubicBezTo>
                  <a:pt x="2314" y="2535"/>
                  <a:pt x="2267" y="2676"/>
                  <a:pt x="2216" y="2812"/>
                </a:cubicBezTo>
                <a:cubicBezTo>
                  <a:pt x="2098" y="2718"/>
                  <a:pt x="1976" y="2615"/>
                  <a:pt x="1853" y="2502"/>
                </a:cubicBezTo>
                <a:cubicBezTo>
                  <a:pt x="1929" y="2488"/>
                  <a:pt x="2009" y="2474"/>
                  <a:pt x="2089" y="2455"/>
                </a:cubicBezTo>
                <a:cubicBezTo>
                  <a:pt x="2178" y="2431"/>
                  <a:pt x="2267" y="2408"/>
                  <a:pt x="2357" y="2384"/>
                </a:cubicBezTo>
                <a:close/>
                <a:moveTo>
                  <a:pt x="2888" y="2220"/>
                </a:moveTo>
                <a:cubicBezTo>
                  <a:pt x="3265" y="2714"/>
                  <a:pt x="3453" y="3142"/>
                  <a:pt x="3316" y="3273"/>
                </a:cubicBezTo>
                <a:cubicBezTo>
                  <a:pt x="3287" y="3303"/>
                  <a:pt x="3244" y="3318"/>
                  <a:pt x="3189" y="3318"/>
                </a:cubicBezTo>
                <a:cubicBezTo>
                  <a:pt x="2993" y="3318"/>
                  <a:pt x="2647" y="3139"/>
                  <a:pt x="2258" y="2845"/>
                </a:cubicBezTo>
                <a:cubicBezTo>
                  <a:pt x="2314" y="2695"/>
                  <a:pt x="2366" y="2540"/>
                  <a:pt x="2413" y="2370"/>
                </a:cubicBezTo>
                <a:cubicBezTo>
                  <a:pt x="2583" y="2323"/>
                  <a:pt x="2738" y="2271"/>
                  <a:pt x="2888" y="2220"/>
                </a:cubicBezTo>
                <a:close/>
                <a:moveTo>
                  <a:pt x="1792" y="2516"/>
                </a:moveTo>
                <a:cubicBezTo>
                  <a:pt x="1929" y="2643"/>
                  <a:pt x="2065" y="2761"/>
                  <a:pt x="2202" y="2859"/>
                </a:cubicBezTo>
                <a:cubicBezTo>
                  <a:pt x="1992" y="3413"/>
                  <a:pt x="1743" y="3789"/>
                  <a:pt x="1558" y="3789"/>
                </a:cubicBezTo>
                <a:cubicBezTo>
                  <a:pt x="1548" y="3789"/>
                  <a:pt x="1538" y="3788"/>
                  <a:pt x="1529" y="3786"/>
                </a:cubicBezTo>
                <a:cubicBezTo>
                  <a:pt x="1336" y="3744"/>
                  <a:pt x="1275" y="3245"/>
                  <a:pt x="1345" y="2587"/>
                </a:cubicBezTo>
                <a:cubicBezTo>
                  <a:pt x="1487" y="2568"/>
                  <a:pt x="1637" y="2544"/>
                  <a:pt x="1792" y="2516"/>
                </a:cubicBezTo>
                <a:close/>
                <a:moveTo>
                  <a:pt x="2368" y="0"/>
                </a:moveTo>
                <a:cubicBezTo>
                  <a:pt x="2161" y="0"/>
                  <a:pt x="1902" y="372"/>
                  <a:pt x="1684" y="945"/>
                </a:cubicBezTo>
                <a:cubicBezTo>
                  <a:pt x="1293" y="650"/>
                  <a:pt x="947" y="475"/>
                  <a:pt x="735" y="475"/>
                </a:cubicBezTo>
                <a:cubicBezTo>
                  <a:pt x="666" y="475"/>
                  <a:pt x="612" y="493"/>
                  <a:pt x="574" y="531"/>
                </a:cubicBezTo>
                <a:cubicBezTo>
                  <a:pt x="419" y="686"/>
                  <a:pt x="598" y="1124"/>
                  <a:pt x="988" y="1641"/>
                </a:cubicBezTo>
                <a:cubicBezTo>
                  <a:pt x="381" y="1872"/>
                  <a:pt x="0" y="2149"/>
                  <a:pt x="47" y="2365"/>
                </a:cubicBezTo>
                <a:cubicBezTo>
                  <a:pt x="86" y="2533"/>
                  <a:pt x="385" y="2617"/>
                  <a:pt x="829" y="2617"/>
                </a:cubicBezTo>
                <a:cubicBezTo>
                  <a:pt x="970" y="2617"/>
                  <a:pt x="1126" y="2608"/>
                  <a:pt x="1294" y="2591"/>
                </a:cubicBezTo>
                <a:lnTo>
                  <a:pt x="1294" y="2591"/>
                </a:lnTo>
                <a:cubicBezTo>
                  <a:pt x="1218" y="3283"/>
                  <a:pt x="1298" y="3786"/>
                  <a:pt x="1520" y="3833"/>
                </a:cubicBezTo>
                <a:cubicBezTo>
                  <a:pt x="1532" y="3836"/>
                  <a:pt x="1545" y="3838"/>
                  <a:pt x="1559" y="3838"/>
                </a:cubicBezTo>
                <a:cubicBezTo>
                  <a:pt x="1765" y="3838"/>
                  <a:pt x="2023" y="3467"/>
                  <a:pt x="2239" y="2892"/>
                </a:cubicBezTo>
                <a:cubicBezTo>
                  <a:pt x="2635" y="3191"/>
                  <a:pt x="2981" y="3367"/>
                  <a:pt x="3194" y="3367"/>
                </a:cubicBezTo>
                <a:cubicBezTo>
                  <a:pt x="3262" y="3367"/>
                  <a:pt x="3316" y="3349"/>
                  <a:pt x="3354" y="3311"/>
                </a:cubicBezTo>
                <a:cubicBezTo>
                  <a:pt x="3504" y="3156"/>
                  <a:pt x="3330" y="2718"/>
                  <a:pt x="2935" y="2201"/>
                </a:cubicBezTo>
                <a:cubicBezTo>
                  <a:pt x="3547" y="1966"/>
                  <a:pt x="3928" y="1688"/>
                  <a:pt x="3876" y="1476"/>
                </a:cubicBezTo>
                <a:cubicBezTo>
                  <a:pt x="3837" y="1310"/>
                  <a:pt x="3543" y="1223"/>
                  <a:pt x="3104" y="1223"/>
                </a:cubicBezTo>
                <a:cubicBezTo>
                  <a:pt x="2962" y="1223"/>
                  <a:pt x="2804" y="1232"/>
                  <a:pt x="2634" y="1251"/>
                </a:cubicBezTo>
                <a:cubicBezTo>
                  <a:pt x="2705" y="559"/>
                  <a:pt x="2625" y="56"/>
                  <a:pt x="2404" y="4"/>
                </a:cubicBezTo>
                <a:cubicBezTo>
                  <a:pt x="2392" y="2"/>
                  <a:pt x="2380" y="0"/>
                  <a:pt x="236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2"/>
          <p:cNvSpPr/>
          <p:nvPr/>
        </p:nvSpPr>
        <p:spPr>
          <a:xfrm rot="-8999969">
            <a:off x="170856" y="517581"/>
            <a:ext cx="80900" cy="73751"/>
          </a:xfrm>
          <a:custGeom>
            <a:avLst/>
            <a:gdLst/>
            <a:ahLst/>
            <a:cxnLst/>
            <a:rect l="l" t="t" r="r" b="b"/>
            <a:pathLst>
              <a:path w="1177" h="1073" extrusionOk="0">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rot="-8999969">
            <a:off x="1119" y="354800"/>
            <a:ext cx="420033" cy="399344"/>
          </a:xfrm>
          <a:custGeom>
            <a:avLst/>
            <a:gdLst/>
            <a:ahLst/>
            <a:cxnLst/>
            <a:rect l="l" t="t" r="r" b="b"/>
            <a:pathLst>
              <a:path w="6111" h="5810" extrusionOk="0">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rot="-8999969">
            <a:off x="640941" y="35618"/>
            <a:ext cx="296174" cy="276585"/>
          </a:xfrm>
          <a:custGeom>
            <a:avLst/>
            <a:gdLst/>
            <a:ahLst/>
            <a:cxnLst/>
            <a:rect l="l" t="t" r="r" b="b"/>
            <a:pathLst>
              <a:path w="4309" h="4024" extrusionOk="0">
                <a:moveTo>
                  <a:pt x="1593" y="0"/>
                </a:moveTo>
                <a:cubicBezTo>
                  <a:pt x="1475" y="0"/>
                  <a:pt x="1368" y="79"/>
                  <a:pt x="1336" y="202"/>
                </a:cubicBezTo>
                <a:cubicBezTo>
                  <a:pt x="1298" y="343"/>
                  <a:pt x="1383" y="489"/>
                  <a:pt x="1529" y="526"/>
                </a:cubicBezTo>
                <a:cubicBezTo>
                  <a:pt x="1550" y="531"/>
                  <a:pt x="1571" y="534"/>
                  <a:pt x="1592" y="534"/>
                </a:cubicBezTo>
                <a:cubicBezTo>
                  <a:pt x="1612" y="534"/>
                  <a:pt x="1632" y="531"/>
                  <a:pt x="1651" y="526"/>
                </a:cubicBezTo>
                <a:lnTo>
                  <a:pt x="2098" y="1618"/>
                </a:lnTo>
                <a:cubicBezTo>
                  <a:pt x="1966" y="1684"/>
                  <a:pt x="1863" y="1806"/>
                  <a:pt x="1820" y="1961"/>
                </a:cubicBezTo>
                <a:cubicBezTo>
                  <a:pt x="1806" y="2013"/>
                  <a:pt x="1802" y="2065"/>
                  <a:pt x="1806" y="2116"/>
                </a:cubicBezTo>
                <a:lnTo>
                  <a:pt x="729" y="2253"/>
                </a:lnTo>
                <a:cubicBezTo>
                  <a:pt x="701" y="2135"/>
                  <a:pt x="607" y="2036"/>
                  <a:pt x="480" y="2003"/>
                </a:cubicBezTo>
                <a:cubicBezTo>
                  <a:pt x="451" y="1996"/>
                  <a:pt x="422" y="1993"/>
                  <a:pt x="394" y="1993"/>
                </a:cubicBezTo>
                <a:cubicBezTo>
                  <a:pt x="236" y="1993"/>
                  <a:pt x="92" y="2098"/>
                  <a:pt x="52" y="2257"/>
                </a:cubicBezTo>
                <a:cubicBezTo>
                  <a:pt x="0" y="2446"/>
                  <a:pt x="113" y="2638"/>
                  <a:pt x="306" y="2685"/>
                </a:cubicBezTo>
                <a:cubicBezTo>
                  <a:pt x="335" y="2693"/>
                  <a:pt x="364" y="2696"/>
                  <a:pt x="392" y="2696"/>
                </a:cubicBezTo>
                <a:cubicBezTo>
                  <a:pt x="548" y="2696"/>
                  <a:pt x="690" y="2591"/>
                  <a:pt x="734" y="2431"/>
                </a:cubicBezTo>
                <a:cubicBezTo>
                  <a:pt x="739" y="2403"/>
                  <a:pt x="743" y="2375"/>
                  <a:pt x="743" y="2347"/>
                </a:cubicBezTo>
                <a:lnTo>
                  <a:pt x="1816" y="2206"/>
                </a:lnTo>
                <a:cubicBezTo>
                  <a:pt x="1853" y="2361"/>
                  <a:pt x="1952" y="2497"/>
                  <a:pt x="2103" y="2573"/>
                </a:cubicBezTo>
                <a:lnTo>
                  <a:pt x="1736" y="3495"/>
                </a:lnTo>
                <a:cubicBezTo>
                  <a:pt x="1718" y="3491"/>
                  <a:pt x="1699" y="3489"/>
                  <a:pt x="1682" y="3489"/>
                </a:cubicBezTo>
                <a:cubicBezTo>
                  <a:pt x="1561" y="3489"/>
                  <a:pt x="1453" y="3569"/>
                  <a:pt x="1421" y="3692"/>
                </a:cubicBezTo>
                <a:cubicBezTo>
                  <a:pt x="1388" y="3833"/>
                  <a:pt x="1472" y="3979"/>
                  <a:pt x="1613" y="4017"/>
                </a:cubicBezTo>
                <a:cubicBezTo>
                  <a:pt x="1635" y="4021"/>
                  <a:pt x="1656" y="4024"/>
                  <a:pt x="1677" y="4024"/>
                </a:cubicBezTo>
                <a:cubicBezTo>
                  <a:pt x="1799" y="4024"/>
                  <a:pt x="1910" y="3944"/>
                  <a:pt x="1938" y="3824"/>
                </a:cubicBezTo>
                <a:cubicBezTo>
                  <a:pt x="1971" y="3706"/>
                  <a:pt x="1919" y="3589"/>
                  <a:pt x="1820" y="3527"/>
                </a:cubicBezTo>
                <a:lnTo>
                  <a:pt x="2187" y="2606"/>
                </a:lnTo>
                <a:cubicBezTo>
                  <a:pt x="2192" y="2606"/>
                  <a:pt x="2201" y="2610"/>
                  <a:pt x="2206" y="2610"/>
                </a:cubicBezTo>
                <a:cubicBezTo>
                  <a:pt x="2251" y="2622"/>
                  <a:pt x="2296" y="2628"/>
                  <a:pt x="2340" y="2628"/>
                </a:cubicBezTo>
                <a:cubicBezTo>
                  <a:pt x="2472" y="2628"/>
                  <a:pt x="2596" y="2578"/>
                  <a:pt x="2691" y="2497"/>
                </a:cubicBezTo>
                <a:lnTo>
                  <a:pt x="3448" y="3231"/>
                </a:lnTo>
                <a:cubicBezTo>
                  <a:pt x="3424" y="3259"/>
                  <a:pt x="3410" y="3288"/>
                  <a:pt x="3401" y="3320"/>
                </a:cubicBezTo>
                <a:cubicBezTo>
                  <a:pt x="3363" y="3476"/>
                  <a:pt x="3457" y="3631"/>
                  <a:pt x="3608" y="3669"/>
                </a:cubicBezTo>
                <a:cubicBezTo>
                  <a:pt x="3631" y="3674"/>
                  <a:pt x="3654" y="3677"/>
                  <a:pt x="3677" y="3677"/>
                </a:cubicBezTo>
                <a:cubicBezTo>
                  <a:pt x="3803" y="3677"/>
                  <a:pt x="3919" y="3593"/>
                  <a:pt x="3951" y="3462"/>
                </a:cubicBezTo>
                <a:cubicBezTo>
                  <a:pt x="3994" y="3311"/>
                  <a:pt x="3899" y="3156"/>
                  <a:pt x="3749" y="3118"/>
                </a:cubicBezTo>
                <a:cubicBezTo>
                  <a:pt x="3726" y="3112"/>
                  <a:pt x="3703" y="3109"/>
                  <a:pt x="3680" y="3109"/>
                </a:cubicBezTo>
                <a:cubicBezTo>
                  <a:pt x="3618" y="3109"/>
                  <a:pt x="3557" y="3131"/>
                  <a:pt x="3509" y="3165"/>
                </a:cubicBezTo>
                <a:lnTo>
                  <a:pt x="2752" y="2431"/>
                </a:lnTo>
                <a:cubicBezTo>
                  <a:pt x="2799" y="2375"/>
                  <a:pt x="2836" y="2304"/>
                  <a:pt x="2855" y="2225"/>
                </a:cubicBezTo>
                <a:cubicBezTo>
                  <a:pt x="2893" y="2088"/>
                  <a:pt x="2869" y="1952"/>
                  <a:pt x="2808" y="1834"/>
                </a:cubicBezTo>
                <a:lnTo>
                  <a:pt x="3674" y="1251"/>
                </a:lnTo>
                <a:cubicBezTo>
                  <a:pt x="3716" y="1303"/>
                  <a:pt x="3777" y="1340"/>
                  <a:pt x="3843" y="1359"/>
                </a:cubicBezTo>
                <a:cubicBezTo>
                  <a:pt x="3872" y="1366"/>
                  <a:pt x="3901" y="1370"/>
                  <a:pt x="3929" y="1370"/>
                </a:cubicBezTo>
                <a:cubicBezTo>
                  <a:pt x="4084" y="1370"/>
                  <a:pt x="4222" y="1265"/>
                  <a:pt x="4262" y="1110"/>
                </a:cubicBezTo>
                <a:cubicBezTo>
                  <a:pt x="4309" y="926"/>
                  <a:pt x="4201" y="738"/>
                  <a:pt x="4017" y="691"/>
                </a:cubicBezTo>
                <a:cubicBezTo>
                  <a:pt x="3989" y="684"/>
                  <a:pt x="3961" y="680"/>
                  <a:pt x="3933" y="680"/>
                </a:cubicBezTo>
                <a:cubicBezTo>
                  <a:pt x="3779" y="680"/>
                  <a:pt x="3638" y="785"/>
                  <a:pt x="3598" y="940"/>
                </a:cubicBezTo>
                <a:cubicBezTo>
                  <a:pt x="3575" y="1020"/>
                  <a:pt x="3589" y="1105"/>
                  <a:pt x="3622" y="1176"/>
                </a:cubicBezTo>
                <a:lnTo>
                  <a:pt x="2756" y="1759"/>
                </a:lnTo>
                <a:cubicBezTo>
                  <a:pt x="2686" y="1669"/>
                  <a:pt x="2587" y="1604"/>
                  <a:pt x="2474" y="1575"/>
                </a:cubicBezTo>
                <a:cubicBezTo>
                  <a:pt x="2430" y="1565"/>
                  <a:pt x="2386" y="1560"/>
                  <a:pt x="2343" y="1560"/>
                </a:cubicBezTo>
                <a:cubicBezTo>
                  <a:pt x="2287" y="1560"/>
                  <a:pt x="2233" y="1569"/>
                  <a:pt x="2183" y="1585"/>
                </a:cubicBezTo>
                <a:lnTo>
                  <a:pt x="1736" y="494"/>
                </a:lnTo>
                <a:cubicBezTo>
                  <a:pt x="1792" y="456"/>
                  <a:pt x="1835" y="404"/>
                  <a:pt x="1853" y="334"/>
                </a:cubicBezTo>
                <a:cubicBezTo>
                  <a:pt x="1891" y="193"/>
                  <a:pt x="1802" y="47"/>
                  <a:pt x="1661" y="9"/>
                </a:cubicBezTo>
                <a:cubicBezTo>
                  <a:pt x="1638" y="3"/>
                  <a:pt x="1615" y="0"/>
                  <a:pt x="159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rot="-5400000">
            <a:off x="8821842" y="1999602"/>
            <a:ext cx="407721" cy="393287"/>
          </a:xfrm>
          <a:custGeom>
            <a:avLst/>
            <a:gdLst/>
            <a:ahLst/>
            <a:cxnLst/>
            <a:rect l="l" t="t" r="r" b="b"/>
            <a:pathLst>
              <a:path w="5932" h="5722" extrusionOk="0">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rot="-8999969">
            <a:off x="570256" y="355952"/>
            <a:ext cx="33061" cy="32717"/>
          </a:xfrm>
          <a:custGeom>
            <a:avLst/>
            <a:gdLst/>
            <a:ahLst/>
            <a:cxnLst/>
            <a:rect l="l" t="t" r="r" b="b"/>
            <a:pathLst>
              <a:path w="481" h="476" extrusionOk="0">
                <a:moveTo>
                  <a:pt x="241" y="0"/>
                </a:moveTo>
                <a:cubicBezTo>
                  <a:pt x="109" y="0"/>
                  <a:pt x="1" y="104"/>
                  <a:pt x="1" y="240"/>
                </a:cubicBezTo>
                <a:cubicBezTo>
                  <a:pt x="1" y="372"/>
                  <a:pt x="109" y="475"/>
                  <a:pt x="241" y="475"/>
                </a:cubicBezTo>
                <a:cubicBezTo>
                  <a:pt x="372" y="475"/>
                  <a:pt x="481" y="372"/>
                  <a:pt x="481" y="240"/>
                </a:cubicBezTo>
                <a:cubicBezTo>
                  <a:pt x="481" y="104"/>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rot="-5400000">
            <a:off x="8794349" y="2590495"/>
            <a:ext cx="33060" cy="33060"/>
          </a:xfrm>
          <a:custGeom>
            <a:avLst/>
            <a:gdLst/>
            <a:ahLst/>
            <a:cxnLst/>
            <a:rect l="l" t="t" r="r" b="b"/>
            <a:pathLst>
              <a:path w="481" h="481" extrusionOk="0">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rot="-8999969">
            <a:off x="-452235" y="-78740"/>
            <a:ext cx="32717" cy="33061"/>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rot="-5400000">
            <a:off x="8733899" y="1699484"/>
            <a:ext cx="56361" cy="56292"/>
          </a:xfrm>
          <a:custGeom>
            <a:avLst/>
            <a:gdLst/>
            <a:ahLst/>
            <a:cxnLst/>
            <a:rect l="l" t="t" r="r" b="b"/>
            <a:pathLst>
              <a:path w="820" h="819" extrusionOk="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32"/>
          <p:cNvGrpSpPr/>
          <p:nvPr/>
        </p:nvGrpSpPr>
        <p:grpSpPr>
          <a:xfrm>
            <a:off x="6854519" y="103553"/>
            <a:ext cx="2302348" cy="1279377"/>
            <a:chOff x="6854519" y="103553"/>
            <a:chExt cx="2302348" cy="1279377"/>
          </a:xfrm>
        </p:grpSpPr>
        <p:sp>
          <p:nvSpPr>
            <p:cNvPr id="757" name="Google Shape;757;p32"/>
            <p:cNvSpPr/>
            <p:nvPr/>
          </p:nvSpPr>
          <p:spPr>
            <a:xfrm>
              <a:off x="8852650" y="1084569"/>
              <a:ext cx="304216" cy="298360"/>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8004686" y="137113"/>
              <a:ext cx="376653" cy="376653"/>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8402253" y="781447"/>
              <a:ext cx="376653" cy="376407"/>
            </a:xfrm>
            <a:custGeom>
              <a:avLst/>
              <a:gdLst/>
              <a:ahLst/>
              <a:cxnLst/>
              <a:rect l="l" t="t" r="r" b="b"/>
              <a:pathLst>
                <a:path w="7654" h="7649" extrusionOk="0">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8891436" y="216931"/>
              <a:ext cx="226661" cy="226661"/>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2"/>
            <p:cNvSpPr/>
            <p:nvPr/>
          </p:nvSpPr>
          <p:spPr>
            <a:xfrm>
              <a:off x="6854519" y="103553"/>
              <a:ext cx="226661" cy="226661"/>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2"/>
            <p:cNvSpPr/>
            <p:nvPr/>
          </p:nvSpPr>
          <p:spPr>
            <a:xfrm>
              <a:off x="8551401" y="190161"/>
              <a:ext cx="150041" cy="148614"/>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2"/>
            <p:cNvSpPr/>
            <p:nvPr/>
          </p:nvSpPr>
          <p:spPr>
            <a:xfrm>
              <a:off x="7596151" y="154583"/>
              <a:ext cx="150041" cy="148762"/>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32"/>
          <p:cNvSpPr/>
          <p:nvPr/>
        </p:nvSpPr>
        <p:spPr>
          <a:xfrm rot="-462761">
            <a:off x="6407055" y="3940703"/>
            <a:ext cx="5237283" cy="3075327"/>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32"/>
          <p:cNvGrpSpPr/>
          <p:nvPr/>
        </p:nvGrpSpPr>
        <p:grpSpPr>
          <a:xfrm>
            <a:off x="-3" y="4499896"/>
            <a:ext cx="937075" cy="643465"/>
            <a:chOff x="9347316" y="4986537"/>
            <a:chExt cx="985358" cy="676619"/>
          </a:xfrm>
        </p:grpSpPr>
        <p:grpSp>
          <p:nvGrpSpPr>
            <p:cNvPr id="766" name="Google Shape;766;p32"/>
            <p:cNvGrpSpPr/>
            <p:nvPr/>
          </p:nvGrpSpPr>
          <p:grpSpPr>
            <a:xfrm>
              <a:off x="9347316" y="5181115"/>
              <a:ext cx="302865" cy="477501"/>
              <a:chOff x="8620841" y="5181115"/>
              <a:chExt cx="302865" cy="477501"/>
            </a:xfrm>
          </p:grpSpPr>
          <p:sp>
            <p:nvSpPr>
              <p:cNvPr id="767" name="Google Shape;767;p32"/>
              <p:cNvSpPr/>
              <p:nvPr/>
            </p:nvSpPr>
            <p:spPr>
              <a:xfrm>
                <a:off x="8647944" y="5220491"/>
                <a:ext cx="248403" cy="438125"/>
              </a:xfrm>
              <a:custGeom>
                <a:avLst/>
                <a:gdLst/>
                <a:ahLst/>
                <a:cxnLst/>
                <a:rect l="l" t="t" r="r" b="b"/>
                <a:pathLst>
                  <a:path w="3886" h="6854" extrusionOk="0">
                    <a:moveTo>
                      <a:pt x="0" y="0"/>
                    </a:moveTo>
                    <a:lnTo>
                      <a:pt x="0" y="6454"/>
                    </a:lnTo>
                    <a:cubicBezTo>
                      <a:pt x="0" y="6675"/>
                      <a:pt x="179" y="6854"/>
                      <a:pt x="400" y="6854"/>
                    </a:cubicBezTo>
                    <a:lnTo>
                      <a:pt x="3486" y="6854"/>
                    </a:lnTo>
                    <a:cubicBezTo>
                      <a:pt x="3707" y="6854"/>
                      <a:pt x="3886" y="6675"/>
                      <a:pt x="3886" y="6454"/>
                    </a:cubicBezTo>
                    <a:lnTo>
                      <a:pt x="3886"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2"/>
              <p:cNvSpPr/>
              <p:nvPr/>
            </p:nvSpPr>
            <p:spPr>
              <a:xfrm>
                <a:off x="8620841" y="5181115"/>
                <a:ext cx="302865" cy="39440"/>
              </a:xfrm>
              <a:custGeom>
                <a:avLst/>
                <a:gdLst/>
                <a:ahLst/>
                <a:cxnLst/>
                <a:rect l="l" t="t" r="r" b="b"/>
                <a:pathLst>
                  <a:path w="4738" h="617" extrusionOk="0">
                    <a:moveTo>
                      <a:pt x="293" y="0"/>
                    </a:moveTo>
                    <a:cubicBezTo>
                      <a:pt x="133" y="0"/>
                      <a:pt x="1" y="132"/>
                      <a:pt x="1" y="296"/>
                    </a:cubicBezTo>
                    <a:lnTo>
                      <a:pt x="1" y="320"/>
                    </a:lnTo>
                    <a:cubicBezTo>
                      <a:pt x="1" y="485"/>
                      <a:pt x="133" y="616"/>
                      <a:pt x="293" y="616"/>
                    </a:cubicBezTo>
                    <a:lnTo>
                      <a:pt x="4441" y="616"/>
                    </a:lnTo>
                    <a:cubicBezTo>
                      <a:pt x="4601" y="616"/>
                      <a:pt x="4738" y="485"/>
                      <a:pt x="4738" y="320"/>
                    </a:cubicBezTo>
                    <a:lnTo>
                      <a:pt x="4738" y="296"/>
                    </a:lnTo>
                    <a:cubicBezTo>
                      <a:pt x="4738" y="132"/>
                      <a:pt x="4601" y="0"/>
                      <a:pt x="4441" y="0"/>
                    </a:cubicBezTo>
                    <a:close/>
                  </a:path>
                </a:pathLst>
              </a:custGeom>
              <a:solidFill>
                <a:srgbClr val="152F63">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2"/>
              <p:cNvSpPr/>
              <p:nvPr/>
            </p:nvSpPr>
            <p:spPr>
              <a:xfrm>
                <a:off x="8665970" y="5369621"/>
                <a:ext cx="212351" cy="270967"/>
              </a:xfrm>
              <a:custGeom>
                <a:avLst/>
                <a:gdLst/>
                <a:ahLst/>
                <a:cxnLst/>
                <a:rect l="l" t="t" r="r" b="b"/>
                <a:pathLst>
                  <a:path w="3322" h="4239" extrusionOk="0">
                    <a:moveTo>
                      <a:pt x="1" y="0"/>
                    </a:moveTo>
                    <a:lnTo>
                      <a:pt x="1" y="3867"/>
                    </a:lnTo>
                    <a:cubicBezTo>
                      <a:pt x="1" y="4069"/>
                      <a:pt x="170" y="4238"/>
                      <a:pt x="377" y="4238"/>
                    </a:cubicBezTo>
                    <a:lnTo>
                      <a:pt x="2950" y="4238"/>
                    </a:lnTo>
                    <a:cubicBezTo>
                      <a:pt x="3152" y="4238"/>
                      <a:pt x="3321" y="4069"/>
                      <a:pt x="3321" y="3867"/>
                    </a:cubicBezTo>
                    <a:lnTo>
                      <a:pt x="33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2"/>
              <p:cNvSpPr/>
              <p:nvPr/>
            </p:nvSpPr>
            <p:spPr>
              <a:xfrm>
                <a:off x="8816634" y="5533452"/>
                <a:ext cx="29532" cy="29852"/>
              </a:xfrm>
              <a:custGeom>
                <a:avLst/>
                <a:gdLst/>
                <a:ahLst/>
                <a:cxnLst/>
                <a:rect l="l" t="t" r="r" b="b"/>
                <a:pathLst>
                  <a:path w="462" h="467" extrusionOk="0">
                    <a:moveTo>
                      <a:pt x="231" y="1"/>
                    </a:moveTo>
                    <a:cubicBezTo>
                      <a:pt x="104" y="1"/>
                      <a:pt x="0" y="104"/>
                      <a:pt x="0" y="236"/>
                    </a:cubicBezTo>
                    <a:cubicBezTo>
                      <a:pt x="0" y="363"/>
                      <a:pt x="104" y="467"/>
                      <a:pt x="231" y="467"/>
                    </a:cubicBezTo>
                    <a:cubicBezTo>
                      <a:pt x="358" y="467"/>
                      <a:pt x="461" y="363"/>
                      <a:pt x="461" y="236"/>
                    </a:cubicBezTo>
                    <a:cubicBezTo>
                      <a:pt x="461" y="104"/>
                      <a:pt x="358"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2"/>
              <p:cNvSpPr/>
              <p:nvPr/>
            </p:nvSpPr>
            <p:spPr>
              <a:xfrm>
                <a:off x="8665970" y="5355749"/>
                <a:ext cx="212351" cy="27742"/>
              </a:xfrm>
              <a:custGeom>
                <a:avLst/>
                <a:gdLst/>
                <a:ahLst/>
                <a:cxnLst/>
                <a:rect l="l" t="t" r="r" b="b"/>
                <a:pathLst>
                  <a:path w="3322" h="434" extrusionOk="0">
                    <a:moveTo>
                      <a:pt x="1661" y="1"/>
                    </a:moveTo>
                    <a:cubicBezTo>
                      <a:pt x="744" y="1"/>
                      <a:pt x="1" y="100"/>
                      <a:pt x="1" y="217"/>
                    </a:cubicBezTo>
                    <a:cubicBezTo>
                      <a:pt x="1" y="340"/>
                      <a:pt x="744" y="434"/>
                      <a:pt x="1661" y="434"/>
                    </a:cubicBezTo>
                    <a:cubicBezTo>
                      <a:pt x="2578" y="434"/>
                      <a:pt x="3321" y="340"/>
                      <a:pt x="3321" y="217"/>
                    </a:cubicBezTo>
                    <a:cubicBezTo>
                      <a:pt x="3321" y="100"/>
                      <a:pt x="2578" y="1"/>
                      <a:pt x="16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2"/>
            <p:cNvSpPr/>
            <p:nvPr/>
          </p:nvSpPr>
          <p:spPr>
            <a:xfrm>
              <a:off x="9587853" y="5077689"/>
              <a:ext cx="390311" cy="585466"/>
            </a:xfrm>
            <a:custGeom>
              <a:avLst/>
              <a:gdLst/>
              <a:ahLst/>
              <a:cxnLst/>
              <a:rect l="l" t="t" r="r" b="b"/>
              <a:pathLst>
                <a:path w="6106" h="9159" extrusionOk="0">
                  <a:moveTo>
                    <a:pt x="1783" y="0"/>
                  </a:moveTo>
                  <a:cubicBezTo>
                    <a:pt x="795" y="0"/>
                    <a:pt x="0" y="800"/>
                    <a:pt x="0" y="1783"/>
                  </a:cubicBezTo>
                  <a:lnTo>
                    <a:pt x="0" y="7375"/>
                  </a:lnTo>
                  <a:cubicBezTo>
                    <a:pt x="0" y="8363"/>
                    <a:pt x="795" y="9158"/>
                    <a:pt x="1783" y="9158"/>
                  </a:cubicBezTo>
                  <a:lnTo>
                    <a:pt x="4323" y="9158"/>
                  </a:lnTo>
                  <a:cubicBezTo>
                    <a:pt x="5306" y="9158"/>
                    <a:pt x="6105" y="8363"/>
                    <a:pt x="6105" y="7375"/>
                  </a:cubicBezTo>
                  <a:lnTo>
                    <a:pt x="6105" y="1783"/>
                  </a:lnTo>
                  <a:cubicBezTo>
                    <a:pt x="6105" y="800"/>
                    <a:pt x="5306" y="0"/>
                    <a:pt x="4323"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9645830" y="4986537"/>
              <a:ext cx="273972" cy="91217"/>
            </a:xfrm>
            <a:custGeom>
              <a:avLst/>
              <a:gdLst/>
              <a:ahLst/>
              <a:cxnLst/>
              <a:rect l="l" t="t" r="r" b="b"/>
              <a:pathLst>
                <a:path w="4286" h="1427" extrusionOk="0">
                  <a:moveTo>
                    <a:pt x="377" y="1"/>
                  </a:moveTo>
                  <a:cubicBezTo>
                    <a:pt x="170" y="1"/>
                    <a:pt x="1" y="165"/>
                    <a:pt x="1" y="372"/>
                  </a:cubicBezTo>
                  <a:lnTo>
                    <a:pt x="1" y="1054"/>
                  </a:lnTo>
                  <a:cubicBezTo>
                    <a:pt x="1" y="1261"/>
                    <a:pt x="170" y="1426"/>
                    <a:pt x="377" y="1426"/>
                  </a:cubicBezTo>
                  <a:lnTo>
                    <a:pt x="3914" y="1426"/>
                  </a:lnTo>
                  <a:cubicBezTo>
                    <a:pt x="4121" y="1426"/>
                    <a:pt x="4286" y="1261"/>
                    <a:pt x="4286" y="1054"/>
                  </a:cubicBezTo>
                  <a:lnTo>
                    <a:pt x="4286" y="372"/>
                  </a:lnTo>
                  <a:cubicBezTo>
                    <a:pt x="4286" y="165"/>
                    <a:pt x="4121" y="1"/>
                    <a:pt x="3914" y="1"/>
                  </a:cubicBezTo>
                  <a:close/>
                </a:path>
              </a:pathLst>
            </a:custGeom>
            <a:solidFill>
              <a:srgbClr val="152F63">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9600765" y="5216272"/>
              <a:ext cx="364486" cy="433906"/>
            </a:xfrm>
            <a:custGeom>
              <a:avLst/>
              <a:gdLst/>
              <a:ahLst/>
              <a:cxnLst/>
              <a:rect l="l" t="t" r="r" b="b"/>
              <a:pathLst>
                <a:path w="5702" h="6788" extrusionOk="0">
                  <a:moveTo>
                    <a:pt x="0" y="0"/>
                  </a:moveTo>
                  <a:lnTo>
                    <a:pt x="0" y="5207"/>
                  </a:lnTo>
                  <a:cubicBezTo>
                    <a:pt x="0" y="6082"/>
                    <a:pt x="706" y="6788"/>
                    <a:pt x="1581" y="6788"/>
                  </a:cubicBezTo>
                  <a:lnTo>
                    <a:pt x="4121" y="6788"/>
                  </a:lnTo>
                  <a:cubicBezTo>
                    <a:pt x="4991" y="6788"/>
                    <a:pt x="5701" y="6082"/>
                    <a:pt x="5701" y="5207"/>
                  </a:cubicBezTo>
                  <a:lnTo>
                    <a:pt x="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9587853" y="5290805"/>
              <a:ext cx="390311" cy="159423"/>
            </a:xfrm>
            <a:custGeom>
              <a:avLst/>
              <a:gdLst/>
              <a:ahLst/>
              <a:cxnLst/>
              <a:rect l="l" t="t" r="r" b="b"/>
              <a:pathLst>
                <a:path w="6106" h="2494" extrusionOk="0">
                  <a:moveTo>
                    <a:pt x="0" y="1"/>
                  </a:moveTo>
                  <a:lnTo>
                    <a:pt x="0" y="2494"/>
                  </a:lnTo>
                  <a:lnTo>
                    <a:pt x="6105" y="2494"/>
                  </a:lnTo>
                  <a:lnTo>
                    <a:pt x="61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9600765" y="5194027"/>
              <a:ext cx="364486" cy="44554"/>
            </a:xfrm>
            <a:custGeom>
              <a:avLst/>
              <a:gdLst/>
              <a:ahLst/>
              <a:cxnLst/>
              <a:rect l="l" t="t" r="r" b="b"/>
              <a:pathLst>
                <a:path w="5702" h="697" extrusionOk="0">
                  <a:moveTo>
                    <a:pt x="2851" y="0"/>
                  </a:moveTo>
                  <a:cubicBezTo>
                    <a:pt x="1275" y="0"/>
                    <a:pt x="0" y="156"/>
                    <a:pt x="0" y="348"/>
                  </a:cubicBezTo>
                  <a:cubicBezTo>
                    <a:pt x="0" y="541"/>
                    <a:pt x="1275" y="697"/>
                    <a:pt x="2851" y="697"/>
                  </a:cubicBezTo>
                  <a:cubicBezTo>
                    <a:pt x="4426" y="697"/>
                    <a:pt x="5701" y="541"/>
                    <a:pt x="5701" y="348"/>
                  </a:cubicBezTo>
                  <a:cubicBezTo>
                    <a:pt x="5701" y="156"/>
                    <a:pt x="4426" y="0"/>
                    <a:pt x="2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2"/>
            <p:cNvSpPr/>
            <p:nvPr/>
          </p:nvSpPr>
          <p:spPr>
            <a:xfrm>
              <a:off x="10062282" y="5049691"/>
              <a:ext cx="270392" cy="613464"/>
            </a:xfrm>
            <a:custGeom>
              <a:avLst/>
              <a:gdLst/>
              <a:ahLst/>
              <a:cxnLst/>
              <a:rect l="l" t="t" r="r" b="b"/>
              <a:pathLst>
                <a:path w="4230" h="9597" extrusionOk="0">
                  <a:moveTo>
                    <a:pt x="1233" y="1"/>
                  </a:moveTo>
                  <a:cubicBezTo>
                    <a:pt x="551" y="1"/>
                    <a:pt x="0" y="556"/>
                    <a:pt x="0" y="1238"/>
                  </a:cubicBezTo>
                  <a:lnTo>
                    <a:pt x="0" y="8364"/>
                  </a:lnTo>
                  <a:cubicBezTo>
                    <a:pt x="0" y="9046"/>
                    <a:pt x="551" y="9596"/>
                    <a:pt x="1233" y="9596"/>
                  </a:cubicBezTo>
                  <a:lnTo>
                    <a:pt x="2997" y="9596"/>
                  </a:lnTo>
                  <a:cubicBezTo>
                    <a:pt x="3679" y="9596"/>
                    <a:pt x="4229" y="9046"/>
                    <a:pt x="4229" y="8364"/>
                  </a:cubicBezTo>
                  <a:lnTo>
                    <a:pt x="4229" y="1238"/>
                  </a:lnTo>
                  <a:cubicBezTo>
                    <a:pt x="4229" y="556"/>
                    <a:pt x="3679" y="1"/>
                    <a:pt x="2997"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2"/>
            <p:cNvSpPr/>
            <p:nvPr/>
          </p:nvSpPr>
          <p:spPr>
            <a:xfrm>
              <a:off x="10102553" y="4986537"/>
              <a:ext cx="189786" cy="63219"/>
            </a:xfrm>
            <a:custGeom>
              <a:avLst/>
              <a:gdLst/>
              <a:ahLst/>
              <a:cxnLst/>
              <a:rect l="l" t="t" r="r" b="b"/>
              <a:pathLst>
                <a:path w="2969" h="989" extrusionOk="0">
                  <a:moveTo>
                    <a:pt x="259" y="1"/>
                  </a:moveTo>
                  <a:cubicBezTo>
                    <a:pt x="114" y="1"/>
                    <a:pt x="1" y="114"/>
                    <a:pt x="1" y="260"/>
                  </a:cubicBezTo>
                  <a:lnTo>
                    <a:pt x="1" y="730"/>
                  </a:lnTo>
                  <a:cubicBezTo>
                    <a:pt x="1" y="876"/>
                    <a:pt x="114" y="989"/>
                    <a:pt x="259" y="989"/>
                  </a:cubicBezTo>
                  <a:lnTo>
                    <a:pt x="2710" y="989"/>
                  </a:lnTo>
                  <a:cubicBezTo>
                    <a:pt x="2856" y="989"/>
                    <a:pt x="2969" y="876"/>
                    <a:pt x="2969" y="730"/>
                  </a:cubicBezTo>
                  <a:lnTo>
                    <a:pt x="2969" y="260"/>
                  </a:lnTo>
                  <a:cubicBezTo>
                    <a:pt x="2969" y="114"/>
                    <a:pt x="2856" y="1"/>
                    <a:pt x="2710" y="1"/>
                  </a:cubicBezTo>
                  <a:close/>
                </a:path>
              </a:pathLst>
            </a:custGeom>
            <a:solidFill>
              <a:srgbClr val="152F63">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2"/>
            <p:cNvSpPr/>
            <p:nvPr/>
          </p:nvSpPr>
          <p:spPr>
            <a:xfrm>
              <a:off x="10070976" y="5145894"/>
              <a:ext cx="252941" cy="508248"/>
            </a:xfrm>
            <a:custGeom>
              <a:avLst/>
              <a:gdLst/>
              <a:ahLst/>
              <a:cxnLst/>
              <a:rect l="l" t="t" r="r" b="b"/>
              <a:pathLst>
                <a:path w="3957" h="7951" extrusionOk="0">
                  <a:moveTo>
                    <a:pt x="1" y="1"/>
                  </a:moveTo>
                  <a:lnTo>
                    <a:pt x="1" y="6859"/>
                  </a:lnTo>
                  <a:cubicBezTo>
                    <a:pt x="1" y="7461"/>
                    <a:pt x="495" y="7950"/>
                    <a:pt x="1097" y="7950"/>
                  </a:cubicBezTo>
                  <a:lnTo>
                    <a:pt x="2861" y="7950"/>
                  </a:lnTo>
                  <a:cubicBezTo>
                    <a:pt x="3463" y="7950"/>
                    <a:pt x="3957" y="7461"/>
                    <a:pt x="3957" y="6859"/>
                  </a:cubicBezTo>
                  <a:lnTo>
                    <a:pt x="39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10062282" y="5253283"/>
              <a:ext cx="270392" cy="103171"/>
            </a:xfrm>
            <a:custGeom>
              <a:avLst/>
              <a:gdLst/>
              <a:ahLst/>
              <a:cxnLst/>
              <a:rect l="l" t="t" r="r" b="b"/>
              <a:pathLst>
                <a:path w="4230" h="1614" extrusionOk="0">
                  <a:moveTo>
                    <a:pt x="0" y="0"/>
                  </a:moveTo>
                  <a:lnTo>
                    <a:pt x="0" y="1613"/>
                  </a:lnTo>
                  <a:lnTo>
                    <a:pt x="4229" y="1613"/>
                  </a:lnTo>
                  <a:lnTo>
                    <a:pt x="42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10070976" y="5130297"/>
              <a:ext cx="252941" cy="31002"/>
            </a:xfrm>
            <a:custGeom>
              <a:avLst/>
              <a:gdLst/>
              <a:ahLst/>
              <a:cxnLst/>
              <a:rect l="l" t="t" r="r" b="b"/>
              <a:pathLst>
                <a:path w="3957" h="485" extrusionOk="0">
                  <a:moveTo>
                    <a:pt x="1981" y="0"/>
                  </a:moveTo>
                  <a:cubicBezTo>
                    <a:pt x="890" y="0"/>
                    <a:pt x="1" y="108"/>
                    <a:pt x="1" y="245"/>
                  </a:cubicBezTo>
                  <a:cubicBezTo>
                    <a:pt x="1" y="376"/>
                    <a:pt x="890" y="485"/>
                    <a:pt x="1981" y="485"/>
                  </a:cubicBezTo>
                  <a:cubicBezTo>
                    <a:pt x="3072" y="485"/>
                    <a:pt x="3957" y="376"/>
                    <a:pt x="3957" y="245"/>
                  </a:cubicBezTo>
                  <a:cubicBezTo>
                    <a:pt x="3957" y="108"/>
                    <a:pt x="3072" y="0"/>
                    <a:pt x="1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32"/>
          <p:cNvSpPr/>
          <p:nvPr/>
        </p:nvSpPr>
        <p:spPr>
          <a:xfrm>
            <a:off x="8443117" y="4190205"/>
            <a:ext cx="700606" cy="953067"/>
          </a:xfrm>
          <a:custGeom>
            <a:avLst/>
            <a:gdLst/>
            <a:ahLst/>
            <a:cxnLst/>
            <a:rect l="l" t="t" r="r" b="b"/>
            <a:pathLst>
              <a:path w="11525" h="15678" extrusionOk="0">
                <a:moveTo>
                  <a:pt x="4328" y="1"/>
                </a:moveTo>
                <a:lnTo>
                  <a:pt x="4328" y="3265"/>
                </a:lnTo>
                <a:cubicBezTo>
                  <a:pt x="4328" y="3877"/>
                  <a:pt x="3984" y="4441"/>
                  <a:pt x="3429" y="4690"/>
                </a:cubicBezTo>
                <a:cubicBezTo>
                  <a:pt x="1411" y="5579"/>
                  <a:pt x="0" y="7592"/>
                  <a:pt x="0" y="9935"/>
                </a:cubicBezTo>
                <a:cubicBezTo>
                  <a:pt x="0" y="13105"/>
                  <a:pt x="2574" y="15678"/>
                  <a:pt x="5742" y="15678"/>
                </a:cubicBezTo>
                <a:cubicBezTo>
                  <a:pt x="5850" y="15678"/>
                  <a:pt x="5959" y="15675"/>
                  <a:pt x="6068" y="15669"/>
                </a:cubicBezTo>
                <a:cubicBezTo>
                  <a:pt x="9041" y="15504"/>
                  <a:pt x="11435" y="13016"/>
                  <a:pt x="11487" y="10038"/>
                </a:cubicBezTo>
                <a:cubicBezTo>
                  <a:pt x="11524" y="7649"/>
                  <a:pt x="10104" y="5589"/>
                  <a:pt x="8058" y="4690"/>
                </a:cubicBezTo>
                <a:cubicBezTo>
                  <a:pt x="7503" y="4441"/>
                  <a:pt x="7159" y="3877"/>
                  <a:pt x="7159" y="3265"/>
                </a:cubicBezTo>
                <a:lnTo>
                  <a:pt x="7159" y="1"/>
                </a:lnTo>
                <a:cubicBezTo>
                  <a:pt x="7093" y="38"/>
                  <a:pt x="7018" y="62"/>
                  <a:pt x="6938" y="62"/>
                </a:cubicBezTo>
                <a:lnTo>
                  <a:pt x="4553" y="62"/>
                </a:lnTo>
                <a:cubicBezTo>
                  <a:pt x="4469" y="62"/>
                  <a:pt x="4394" y="38"/>
                  <a:pt x="432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2"/>
          <p:cNvSpPr/>
          <p:nvPr/>
        </p:nvSpPr>
        <p:spPr>
          <a:xfrm>
            <a:off x="8470533" y="4701200"/>
            <a:ext cx="644010" cy="414892"/>
          </a:xfrm>
          <a:custGeom>
            <a:avLst/>
            <a:gdLst/>
            <a:ahLst/>
            <a:cxnLst/>
            <a:rect l="l" t="t" r="r" b="b"/>
            <a:pathLst>
              <a:path w="10594" h="6825" extrusionOk="0">
                <a:moveTo>
                  <a:pt x="227" y="0"/>
                </a:moveTo>
                <a:cubicBezTo>
                  <a:pt x="81" y="489"/>
                  <a:pt x="1" y="1002"/>
                  <a:pt x="1" y="1529"/>
                </a:cubicBezTo>
                <a:cubicBezTo>
                  <a:pt x="1" y="3001"/>
                  <a:pt x="589" y="4365"/>
                  <a:pt x="1657" y="5377"/>
                </a:cubicBezTo>
                <a:cubicBezTo>
                  <a:pt x="2652" y="6315"/>
                  <a:pt x="3933" y="6824"/>
                  <a:pt x="5295" y="6824"/>
                </a:cubicBezTo>
                <a:cubicBezTo>
                  <a:pt x="5394" y="6824"/>
                  <a:pt x="5494" y="6821"/>
                  <a:pt x="5594" y="6816"/>
                </a:cubicBezTo>
                <a:cubicBezTo>
                  <a:pt x="8345" y="6665"/>
                  <a:pt x="10537" y="4384"/>
                  <a:pt x="10584" y="1623"/>
                </a:cubicBezTo>
                <a:cubicBezTo>
                  <a:pt x="10594" y="1063"/>
                  <a:pt x="10514" y="518"/>
                  <a:pt x="10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2"/>
          <p:cNvSpPr/>
          <p:nvPr/>
        </p:nvSpPr>
        <p:spPr>
          <a:xfrm>
            <a:off x="8484271" y="4659134"/>
            <a:ext cx="615986" cy="84133"/>
          </a:xfrm>
          <a:custGeom>
            <a:avLst/>
            <a:gdLst/>
            <a:ahLst/>
            <a:cxnLst/>
            <a:rect l="l" t="t" r="r" b="b"/>
            <a:pathLst>
              <a:path w="10133" h="1384" extrusionOk="0">
                <a:moveTo>
                  <a:pt x="5066" y="1"/>
                </a:moveTo>
                <a:cubicBezTo>
                  <a:pt x="2268" y="1"/>
                  <a:pt x="1" y="311"/>
                  <a:pt x="1" y="692"/>
                </a:cubicBezTo>
                <a:cubicBezTo>
                  <a:pt x="1" y="1073"/>
                  <a:pt x="2268" y="1384"/>
                  <a:pt x="5066" y="1384"/>
                </a:cubicBezTo>
                <a:cubicBezTo>
                  <a:pt x="7865" y="1384"/>
                  <a:pt x="10132" y="1073"/>
                  <a:pt x="10132" y="692"/>
                </a:cubicBezTo>
                <a:cubicBezTo>
                  <a:pt x="10132" y="311"/>
                  <a:pt x="7865" y="1"/>
                  <a:pt x="50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2"/>
          <p:cNvSpPr/>
          <p:nvPr/>
        </p:nvSpPr>
        <p:spPr>
          <a:xfrm>
            <a:off x="8609253" y="4937063"/>
            <a:ext cx="68936" cy="68693"/>
          </a:xfrm>
          <a:custGeom>
            <a:avLst/>
            <a:gdLst/>
            <a:ahLst/>
            <a:cxnLst/>
            <a:rect l="l" t="t" r="r" b="b"/>
            <a:pathLst>
              <a:path w="1134" h="1130" extrusionOk="0">
                <a:moveTo>
                  <a:pt x="569" y="1"/>
                </a:moveTo>
                <a:cubicBezTo>
                  <a:pt x="254" y="1"/>
                  <a:pt x="0" y="250"/>
                  <a:pt x="0" y="565"/>
                </a:cubicBezTo>
                <a:cubicBezTo>
                  <a:pt x="0" y="876"/>
                  <a:pt x="254" y="1130"/>
                  <a:pt x="569" y="1130"/>
                </a:cubicBezTo>
                <a:cubicBezTo>
                  <a:pt x="880" y="1130"/>
                  <a:pt x="1134" y="876"/>
                  <a:pt x="1134" y="565"/>
                </a:cubicBezTo>
                <a:cubicBezTo>
                  <a:pt x="1134" y="250"/>
                  <a:pt x="880"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2"/>
          <p:cNvSpPr/>
          <p:nvPr/>
        </p:nvSpPr>
        <p:spPr>
          <a:xfrm>
            <a:off x="8748216" y="4862170"/>
            <a:ext cx="42067" cy="42067"/>
          </a:xfrm>
          <a:custGeom>
            <a:avLst/>
            <a:gdLst/>
            <a:ahLst/>
            <a:cxnLst/>
            <a:rect l="l" t="t" r="r" b="b"/>
            <a:pathLst>
              <a:path w="692" h="692" extrusionOk="0">
                <a:moveTo>
                  <a:pt x="343" y="0"/>
                </a:moveTo>
                <a:cubicBezTo>
                  <a:pt x="155" y="0"/>
                  <a:pt x="0" y="156"/>
                  <a:pt x="0" y="344"/>
                </a:cubicBezTo>
                <a:cubicBezTo>
                  <a:pt x="0" y="537"/>
                  <a:pt x="155" y="692"/>
                  <a:pt x="343" y="692"/>
                </a:cubicBezTo>
                <a:cubicBezTo>
                  <a:pt x="536" y="692"/>
                  <a:pt x="692" y="537"/>
                  <a:pt x="692" y="344"/>
                </a:cubicBezTo>
                <a:cubicBezTo>
                  <a:pt x="692" y="156"/>
                  <a:pt x="536" y="0"/>
                  <a:pt x="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2"/>
          <p:cNvSpPr/>
          <p:nvPr/>
        </p:nvSpPr>
        <p:spPr>
          <a:xfrm>
            <a:off x="8546336" y="4789223"/>
            <a:ext cx="26930" cy="26687"/>
          </a:xfrm>
          <a:custGeom>
            <a:avLst/>
            <a:gdLst/>
            <a:ahLst/>
            <a:cxnLst/>
            <a:rect l="l" t="t" r="r" b="b"/>
            <a:pathLst>
              <a:path w="443" h="439" extrusionOk="0">
                <a:moveTo>
                  <a:pt x="221" y="1"/>
                </a:moveTo>
                <a:cubicBezTo>
                  <a:pt x="99" y="1"/>
                  <a:pt x="0" y="100"/>
                  <a:pt x="0" y="217"/>
                </a:cubicBezTo>
                <a:cubicBezTo>
                  <a:pt x="0" y="340"/>
                  <a:pt x="99" y="438"/>
                  <a:pt x="221" y="438"/>
                </a:cubicBezTo>
                <a:cubicBezTo>
                  <a:pt x="344" y="438"/>
                  <a:pt x="442" y="340"/>
                  <a:pt x="442" y="217"/>
                </a:cubicBezTo>
                <a:cubicBezTo>
                  <a:pt x="442" y="100"/>
                  <a:pt x="344" y="1"/>
                  <a:pt x="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2"/>
          <p:cNvSpPr/>
          <p:nvPr/>
        </p:nvSpPr>
        <p:spPr>
          <a:xfrm>
            <a:off x="8938060" y="4810438"/>
            <a:ext cx="42371" cy="42067"/>
          </a:xfrm>
          <a:custGeom>
            <a:avLst/>
            <a:gdLst/>
            <a:ahLst/>
            <a:cxnLst/>
            <a:rect l="l" t="t" r="r" b="b"/>
            <a:pathLst>
              <a:path w="697" h="692" extrusionOk="0">
                <a:moveTo>
                  <a:pt x="348" y="0"/>
                </a:moveTo>
                <a:cubicBezTo>
                  <a:pt x="156" y="0"/>
                  <a:pt x="0" y="155"/>
                  <a:pt x="0" y="343"/>
                </a:cubicBezTo>
                <a:cubicBezTo>
                  <a:pt x="0" y="536"/>
                  <a:pt x="156" y="691"/>
                  <a:pt x="348" y="691"/>
                </a:cubicBezTo>
                <a:cubicBezTo>
                  <a:pt x="541" y="691"/>
                  <a:pt x="696" y="536"/>
                  <a:pt x="696" y="343"/>
                </a:cubicBezTo>
                <a:cubicBezTo>
                  <a:pt x="696" y="155"/>
                  <a:pt x="541" y="0"/>
                  <a:pt x="3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2"/>
          <p:cNvSpPr/>
          <p:nvPr/>
        </p:nvSpPr>
        <p:spPr>
          <a:xfrm>
            <a:off x="8850828" y="4958521"/>
            <a:ext cx="100182" cy="100121"/>
          </a:xfrm>
          <a:custGeom>
            <a:avLst/>
            <a:gdLst/>
            <a:ahLst/>
            <a:cxnLst/>
            <a:rect l="l" t="t" r="r" b="b"/>
            <a:pathLst>
              <a:path w="1648" h="1647" extrusionOk="0">
                <a:moveTo>
                  <a:pt x="824" y="1"/>
                </a:moveTo>
                <a:cubicBezTo>
                  <a:pt x="368" y="1"/>
                  <a:pt x="1" y="367"/>
                  <a:pt x="1" y="824"/>
                </a:cubicBezTo>
                <a:cubicBezTo>
                  <a:pt x="1" y="1280"/>
                  <a:pt x="368" y="1647"/>
                  <a:pt x="824" y="1647"/>
                </a:cubicBezTo>
                <a:cubicBezTo>
                  <a:pt x="1280" y="1647"/>
                  <a:pt x="1647" y="1280"/>
                  <a:pt x="1647" y="824"/>
                </a:cubicBezTo>
                <a:cubicBezTo>
                  <a:pt x="1647" y="367"/>
                  <a:pt x="1280" y="1"/>
                  <a:pt x="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32"/>
          <p:cNvGrpSpPr/>
          <p:nvPr/>
        </p:nvGrpSpPr>
        <p:grpSpPr>
          <a:xfrm flipH="1">
            <a:off x="49113" y="3337908"/>
            <a:ext cx="585847" cy="907210"/>
            <a:chOff x="7554003" y="2113754"/>
            <a:chExt cx="371330" cy="575021"/>
          </a:xfrm>
        </p:grpSpPr>
        <p:grpSp>
          <p:nvGrpSpPr>
            <p:cNvPr id="791" name="Google Shape;791;p32"/>
            <p:cNvGrpSpPr/>
            <p:nvPr/>
          </p:nvGrpSpPr>
          <p:grpSpPr>
            <a:xfrm>
              <a:off x="7650277" y="2113754"/>
              <a:ext cx="186558" cy="544556"/>
              <a:chOff x="7650277" y="2113754"/>
              <a:chExt cx="186558" cy="544556"/>
            </a:xfrm>
          </p:grpSpPr>
          <p:sp>
            <p:nvSpPr>
              <p:cNvPr id="792" name="Google Shape;792;p32"/>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2"/>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2"/>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2"/>
            <p:cNvGrpSpPr/>
            <p:nvPr/>
          </p:nvGrpSpPr>
          <p:grpSpPr>
            <a:xfrm>
              <a:off x="7682425" y="2230764"/>
              <a:ext cx="122262" cy="310535"/>
              <a:chOff x="7682425" y="2230764"/>
              <a:chExt cx="122262" cy="310535"/>
            </a:xfrm>
          </p:grpSpPr>
          <p:sp>
            <p:nvSpPr>
              <p:cNvPr id="796" name="Google Shape;796;p32"/>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2"/>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2"/>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2"/>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2"/>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2"/>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2"/>
            <p:cNvGrpSpPr/>
            <p:nvPr/>
          </p:nvGrpSpPr>
          <p:grpSpPr>
            <a:xfrm>
              <a:off x="7682425" y="2230764"/>
              <a:ext cx="110379" cy="310535"/>
              <a:chOff x="7682425" y="2230764"/>
              <a:chExt cx="110379" cy="310535"/>
            </a:xfrm>
          </p:grpSpPr>
          <p:sp>
            <p:nvSpPr>
              <p:cNvPr id="803" name="Google Shape;803;p32"/>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2"/>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2"/>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2"/>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2"/>
            <p:cNvGrpSpPr/>
            <p:nvPr/>
          </p:nvGrpSpPr>
          <p:grpSpPr>
            <a:xfrm>
              <a:off x="7650277" y="2113754"/>
              <a:ext cx="186558" cy="544557"/>
              <a:chOff x="7650277" y="2113754"/>
              <a:chExt cx="186558" cy="544557"/>
            </a:xfrm>
          </p:grpSpPr>
          <p:sp>
            <p:nvSpPr>
              <p:cNvPr id="810" name="Google Shape;810;p32"/>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2"/>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2"/>
            <p:cNvGrpSpPr/>
            <p:nvPr/>
          </p:nvGrpSpPr>
          <p:grpSpPr>
            <a:xfrm>
              <a:off x="7554003" y="2175659"/>
              <a:ext cx="371330" cy="513115"/>
              <a:chOff x="7554003" y="2175659"/>
              <a:chExt cx="371330" cy="513115"/>
            </a:xfrm>
          </p:grpSpPr>
          <p:sp>
            <p:nvSpPr>
              <p:cNvPr id="813" name="Google Shape;813;p32"/>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2"/>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2"/>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2"/>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2"/>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28"/>
        <p:cNvGrpSpPr/>
        <p:nvPr/>
      </p:nvGrpSpPr>
      <p:grpSpPr>
        <a:xfrm>
          <a:off x="0" y="0"/>
          <a:ext cx="0" cy="0"/>
          <a:chOff x="0" y="0"/>
          <a:chExt cx="0" cy="0"/>
        </a:xfrm>
      </p:grpSpPr>
      <p:sp>
        <p:nvSpPr>
          <p:cNvPr id="829" name="Google Shape;829;p33"/>
          <p:cNvSpPr/>
          <p:nvPr/>
        </p:nvSpPr>
        <p:spPr>
          <a:xfrm rot="-8099932">
            <a:off x="7015478" y="-1347895"/>
            <a:ext cx="4590972" cy="2695782"/>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0" name="Google Shape;830;p33"/>
          <p:cNvGrpSpPr/>
          <p:nvPr/>
        </p:nvGrpSpPr>
        <p:grpSpPr>
          <a:xfrm rot="-5400000">
            <a:off x="-1292337" y="22114"/>
            <a:ext cx="3104386" cy="736518"/>
            <a:chOff x="3734632" y="-201517"/>
            <a:chExt cx="3104386" cy="736518"/>
          </a:xfrm>
        </p:grpSpPr>
        <p:sp>
          <p:nvSpPr>
            <p:cNvPr id="831" name="Google Shape;831;p33"/>
            <p:cNvSpPr/>
            <p:nvPr/>
          </p:nvSpPr>
          <p:spPr>
            <a:xfrm>
              <a:off x="5002528" y="3286"/>
              <a:ext cx="376653" cy="376653"/>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5756610" y="308340"/>
              <a:ext cx="226661" cy="226661"/>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4483814" y="78287"/>
              <a:ext cx="226661" cy="226661"/>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3734632" y="117747"/>
              <a:ext cx="376653" cy="376653"/>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6688732" y="-201517"/>
              <a:ext cx="150287" cy="148614"/>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5671232" y="20909"/>
              <a:ext cx="150238" cy="148614"/>
            </a:xfrm>
            <a:custGeom>
              <a:avLst/>
              <a:gdLst/>
              <a:ahLst/>
              <a:cxnLst/>
              <a:rect l="l" t="t" r="r" b="b"/>
              <a:pathLst>
                <a:path w="3053" h="3020" extrusionOk="0">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3"/>
          <p:cNvGrpSpPr/>
          <p:nvPr/>
        </p:nvGrpSpPr>
        <p:grpSpPr>
          <a:xfrm flipH="1">
            <a:off x="4" y="2258795"/>
            <a:ext cx="7041313" cy="2969217"/>
            <a:chOff x="4710633" y="3026707"/>
            <a:chExt cx="4686710" cy="1976316"/>
          </a:xfrm>
        </p:grpSpPr>
        <p:sp>
          <p:nvSpPr>
            <p:cNvPr id="838" name="Google Shape;838;p33"/>
            <p:cNvSpPr/>
            <p:nvPr/>
          </p:nvSpPr>
          <p:spPr>
            <a:xfrm>
              <a:off x="5110113" y="4834831"/>
              <a:ext cx="23670" cy="23670"/>
            </a:xfrm>
            <a:custGeom>
              <a:avLst/>
              <a:gdLst/>
              <a:ahLst/>
              <a:cxnLst/>
              <a:rect l="l" t="t" r="r" b="b"/>
              <a:pathLst>
                <a:path w="481" h="481" extrusionOk="0">
                  <a:moveTo>
                    <a:pt x="241" y="0"/>
                  </a:moveTo>
                  <a:cubicBezTo>
                    <a:pt x="109" y="0"/>
                    <a:pt x="1" y="109"/>
                    <a:pt x="1" y="240"/>
                  </a:cubicBezTo>
                  <a:cubicBezTo>
                    <a:pt x="1" y="372"/>
                    <a:pt x="109" y="480"/>
                    <a:pt x="241" y="480"/>
                  </a:cubicBezTo>
                  <a:cubicBezTo>
                    <a:pt x="372" y="480"/>
                    <a:pt x="481" y="372"/>
                    <a:pt x="481" y="240"/>
                  </a:cubicBezTo>
                  <a:cubicBezTo>
                    <a:pt x="481" y="109"/>
                    <a:pt x="372"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8936913" y="4484012"/>
              <a:ext cx="23670" cy="23424"/>
            </a:xfrm>
            <a:custGeom>
              <a:avLst/>
              <a:gdLst/>
              <a:ahLst/>
              <a:cxnLst/>
              <a:rect l="l" t="t" r="r" b="b"/>
              <a:pathLst>
                <a:path w="481" h="476" extrusionOk="0">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9006814" y="3574307"/>
              <a:ext cx="40549" cy="40598"/>
            </a:xfrm>
            <a:custGeom>
              <a:avLst/>
              <a:gdLst/>
              <a:ahLst/>
              <a:cxnLst/>
              <a:rect l="l" t="t" r="r" b="b"/>
              <a:pathLst>
                <a:path w="824" h="825" extrusionOk="0">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8888097" y="4242592"/>
              <a:ext cx="40549" cy="40549"/>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9054941" y="4239124"/>
              <a:ext cx="40352" cy="40303"/>
            </a:xfrm>
            <a:custGeom>
              <a:avLst/>
              <a:gdLst/>
              <a:ahLst/>
              <a:cxnLst/>
              <a:rect l="l" t="t" r="r" b="b"/>
              <a:pathLst>
                <a:path w="820" h="819" extrusionOk="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9213296" y="3459502"/>
              <a:ext cx="40303" cy="40598"/>
            </a:xfrm>
            <a:custGeom>
              <a:avLst/>
              <a:gdLst/>
              <a:ahLst/>
              <a:cxnLst/>
              <a:rect l="l" t="t" r="r" b="b"/>
              <a:pathLst>
                <a:path w="819" h="825" extrusionOk="0">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8939693" y="3247164"/>
              <a:ext cx="44486" cy="39073"/>
            </a:xfrm>
            <a:custGeom>
              <a:avLst/>
              <a:gdLst/>
              <a:ahLst/>
              <a:cxnLst/>
              <a:rect l="l" t="t" r="r" b="b"/>
              <a:pathLst>
                <a:path w="904" h="794" extrusionOk="0">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8855200" y="3155389"/>
              <a:ext cx="213719" cy="222478"/>
            </a:xfrm>
            <a:custGeom>
              <a:avLst/>
              <a:gdLst/>
              <a:ahLst/>
              <a:cxnLst/>
              <a:rect l="l" t="t" r="r" b="b"/>
              <a:pathLst>
                <a:path w="4343" h="4521" extrusionOk="0">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4770816" y="4784244"/>
              <a:ext cx="30363" cy="26918"/>
            </a:xfrm>
            <a:custGeom>
              <a:avLst/>
              <a:gdLst/>
              <a:ahLst/>
              <a:cxnLst/>
              <a:rect l="l" t="t" r="r" b="b"/>
              <a:pathLst>
                <a:path w="617" h="547" extrusionOk="0">
                  <a:moveTo>
                    <a:pt x="307" y="0"/>
                  </a:moveTo>
                  <a:cubicBezTo>
                    <a:pt x="246" y="0"/>
                    <a:pt x="186" y="21"/>
                    <a:pt x="137" y="64"/>
                  </a:cubicBezTo>
                  <a:cubicBezTo>
                    <a:pt x="19" y="158"/>
                    <a:pt x="0" y="327"/>
                    <a:pt x="99" y="445"/>
                  </a:cubicBezTo>
                  <a:cubicBezTo>
                    <a:pt x="152" y="512"/>
                    <a:pt x="229" y="546"/>
                    <a:pt x="307" y="546"/>
                  </a:cubicBezTo>
                  <a:cubicBezTo>
                    <a:pt x="368" y="546"/>
                    <a:pt x="429" y="526"/>
                    <a:pt x="480" y="483"/>
                  </a:cubicBezTo>
                  <a:cubicBezTo>
                    <a:pt x="598" y="389"/>
                    <a:pt x="616" y="215"/>
                    <a:pt x="518" y="102"/>
                  </a:cubicBezTo>
                  <a:cubicBezTo>
                    <a:pt x="464" y="35"/>
                    <a:pt x="386" y="0"/>
                    <a:pt x="3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4710633" y="4721600"/>
              <a:ext cx="150730" cy="152207"/>
            </a:xfrm>
            <a:custGeom>
              <a:avLst/>
              <a:gdLst/>
              <a:ahLst/>
              <a:cxnLst/>
              <a:rect l="l" t="t" r="r" b="b"/>
              <a:pathLst>
                <a:path w="3063" h="3093" extrusionOk="0">
                  <a:moveTo>
                    <a:pt x="1348" y="38"/>
                  </a:moveTo>
                  <a:cubicBezTo>
                    <a:pt x="1492" y="38"/>
                    <a:pt x="1664" y="358"/>
                    <a:pt x="1792" y="824"/>
                  </a:cubicBezTo>
                  <a:cubicBezTo>
                    <a:pt x="1679" y="890"/>
                    <a:pt x="1562" y="975"/>
                    <a:pt x="1444" y="1064"/>
                  </a:cubicBezTo>
                  <a:cubicBezTo>
                    <a:pt x="1322" y="1027"/>
                    <a:pt x="1204" y="998"/>
                    <a:pt x="1096" y="975"/>
                  </a:cubicBezTo>
                  <a:cubicBezTo>
                    <a:pt x="1091" y="448"/>
                    <a:pt x="1181" y="62"/>
                    <a:pt x="1336" y="39"/>
                  </a:cubicBezTo>
                  <a:cubicBezTo>
                    <a:pt x="1340" y="38"/>
                    <a:pt x="1344" y="38"/>
                    <a:pt x="1348" y="38"/>
                  </a:cubicBezTo>
                  <a:close/>
                  <a:moveTo>
                    <a:pt x="1802" y="862"/>
                  </a:moveTo>
                  <a:cubicBezTo>
                    <a:pt x="1830" y="970"/>
                    <a:pt x="1853" y="1088"/>
                    <a:pt x="1877" y="1210"/>
                  </a:cubicBezTo>
                  <a:cubicBezTo>
                    <a:pt x="1811" y="1182"/>
                    <a:pt x="1741" y="1158"/>
                    <a:pt x="1670" y="1135"/>
                  </a:cubicBezTo>
                  <a:cubicBezTo>
                    <a:pt x="1609" y="1111"/>
                    <a:pt x="1548" y="1097"/>
                    <a:pt x="1491" y="1078"/>
                  </a:cubicBezTo>
                  <a:cubicBezTo>
                    <a:pt x="1595" y="998"/>
                    <a:pt x="1698" y="928"/>
                    <a:pt x="1802" y="862"/>
                  </a:cubicBezTo>
                  <a:close/>
                  <a:moveTo>
                    <a:pt x="1096" y="1017"/>
                  </a:moveTo>
                  <a:lnTo>
                    <a:pt x="1096" y="1017"/>
                  </a:lnTo>
                  <a:cubicBezTo>
                    <a:pt x="1195" y="1036"/>
                    <a:pt x="1298" y="1064"/>
                    <a:pt x="1402" y="1092"/>
                  </a:cubicBezTo>
                  <a:cubicBezTo>
                    <a:pt x="1355" y="1130"/>
                    <a:pt x="1303" y="1168"/>
                    <a:pt x="1256" y="1210"/>
                  </a:cubicBezTo>
                  <a:cubicBezTo>
                    <a:pt x="1204" y="1252"/>
                    <a:pt x="1157" y="1290"/>
                    <a:pt x="1110" y="1332"/>
                  </a:cubicBezTo>
                  <a:cubicBezTo>
                    <a:pt x="1101" y="1224"/>
                    <a:pt x="1096" y="1116"/>
                    <a:pt x="1096" y="1017"/>
                  </a:cubicBezTo>
                  <a:close/>
                  <a:moveTo>
                    <a:pt x="2577" y="538"/>
                  </a:moveTo>
                  <a:cubicBezTo>
                    <a:pt x="2636" y="538"/>
                    <a:pt x="2680" y="553"/>
                    <a:pt x="2705" y="584"/>
                  </a:cubicBezTo>
                  <a:cubicBezTo>
                    <a:pt x="2799" y="697"/>
                    <a:pt x="2620" y="1022"/>
                    <a:pt x="2281" y="1384"/>
                  </a:cubicBezTo>
                  <a:cubicBezTo>
                    <a:pt x="2173" y="1328"/>
                    <a:pt x="2051" y="1276"/>
                    <a:pt x="1919" y="1224"/>
                  </a:cubicBezTo>
                  <a:cubicBezTo>
                    <a:pt x="1896" y="1088"/>
                    <a:pt x="1868" y="961"/>
                    <a:pt x="1835" y="838"/>
                  </a:cubicBezTo>
                  <a:cubicBezTo>
                    <a:pt x="2144" y="649"/>
                    <a:pt x="2416" y="538"/>
                    <a:pt x="2577" y="538"/>
                  </a:cubicBezTo>
                  <a:close/>
                  <a:moveTo>
                    <a:pt x="469" y="937"/>
                  </a:moveTo>
                  <a:cubicBezTo>
                    <a:pt x="629" y="937"/>
                    <a:pt x="831" y="961"/>
                    <a:pt x="1054" y="1008"/>
                  </a:cubicBezTo>
                  <a:cubicBezTo>
                    <a:pt x="1059" y="1121"/>
                    <a:pt x="1063" y="1243"/>
                    <a:pt x="1073" y="1365"/>
                  </a:cubicBezTo>
                  <a:cubicBezTo>
                    <a:pt x="964" y="1464"/>
                    <a:pt x="861" y="1563"/>
                    <a:pt x="772" y="1662"/>
                  </a:cubicBezTo>
                  <a:cubicBezTo>
                    <a:pt x="329" y="1441"/>
                    <a:pt x="43" y="1205"/>
                    <a:pt x="94" y="1060"/>
                  </a:cubicBezTo>
                  <a:cubicBezTo>
                    <a:pt x="121" y="977"/>
                    <a:pt x="260" y="937"/>
                    <a:pt x="469" y="937"/>
                  </a:cubicBezTo>
                  <a:close/>
                  <a:moveTo>
                    <a:pt x="1929" y="1271"/>
                  </a:moveTo>
                  <a:lnTo>
                    <a:pt x="1929" y="1271"/>
                  </a:lnTo>
                  <a:cubicBezTo>
                    <a:pt x="2042" y="1318"/>
                    <a:pt x="2150" y="1365"/>
                    <a:pt x="2253" y="1412"/>
                  </a:cubicBezTo>
                  <a:cubicBezTo>
                    <a:pt x="2173" y="1502"/>
                    <a:pt x="2079" y="1591"/>
                    <a:pt x="1985" y="1676"/>
                  </a:cubicBezTo>
                  <a:cubicBezTo>
                    <a:pt x="1976" y="1615"/>
                    <a:pt x="1971" y="1553"/>
                    <a:pt x="1962" y="1488"/>
                  </a:cubicBezTo>
                  <a:cubicBezTo>
                    <a:pt x="1952" y="1417"/>
                    <a:pt x="1943" y="1342"/>
                    <a:pt x="1929" y="1271"/>
                  </a:cubicBezTo>
                  <a:close/>
                  <a:moveTo>
                    <a:pt x="1077" y="1417"/>
                  </a:moveTo>
                  <a:cubicBezTo>
                    <a:pt x="1087" y="1478"/>
                    <a:pt x="1091" y="1539"/>
                    <a:pt x="1101" y="1600"/>
                  </a:cubicBezTo>
                  <a:cubicBezTo>
                    <a:pt x="1110" y="1676"/>
                    <a:pt x="1120" y="1751"/>
                    <a:pt x="1134" y="1822"/>
                  </a:cubicBezTo>
                  <a:cubicBezTo>
                    <a:pt x="1016" y="1775"/>
                    <a:pt x="908" y="1727"/>
                    <a:pt x="809" y="1680"/>
                  </a:cubicBezTo>
                  <a:cubicBezTo>
                    <a:pt x="889" y="1591"/>
                    <a:pt x="979" y="1502"/>
                    <a:pt x="1077" y="1417"/>
                  </a:cubicBezTo>
                  <a:close/>
                  <a:moveTo>
                    <a:pt x="1449" y="1107"/>
                  </a:moveTo>
                  <a:cubicBezTo>
                    <a:pt x="1519" y="1125"/>
                    <a:pt x="1585" y="1149"/>
                    <a:pt x="1656" y="1172"/>
                  </a:cubicBezTo>
                  <a:cubicBezTo>
                    <a:pt x="1736" y="1196"/>
                    <a:pt x="1811" y="1224"/>
                    <a:pt x="1886" y="1257"/>
                  </a:cubicBezTo>
                  <a:cubicBezTo>
                    <a:pt x="1900" y="1332"/>
                    <a:pt x="1910" y="1412"/>
                    <a:pt x="1924" y="1497"/>
                  </a:cubicBezTo>
                  <a:cubicBezTo>
                    <a:pt x="1933" y="1568"/>
                    <a:pt x="1938" y="1638"/>
                    <a:pt x="1948" y="1709"/>
                  </a:cubicBezTo>
                  <a:cubicBezTo>
                    <a:pt x="1891" y="1756"/>
                    <a:pt x="1839" y="1803"/>
                    <a:pt x="1783" y="1850"/>
                  </a:cubicBezTo>
                  <a:cubicBezTo>
                    <a:pt x="1726" y="1897"/>
                    <a:pt x="1670" y="1944"/>
                    <a:pt x="1614" y="1986"/>
                  </a:cubicBezTo>
                  <a:cubicBezTo>
                    <a:pt x="1543" y="1967"/>
                    <a:pt x="1472" y="1944"/>
                    <a:pt x="1407" y="1920"/>
                  </a:cubicBezTo>
                  <a:cubicBezTo>
                    <a:pt x="1327" y="1892"/>
                    <a:pt x="1251" y="1864"/>
                    <a:pt x="1176" y="1836"/>
                  </a:cubicBezTo>
                  <a:cubicBezTo>
                    <a:pt x="1162" y="1760"/>
                    <a:pt x="1148" y="1680"/>
                    <a:pt x="1138" y="1596"/>
                  </a:cubicBezTo>
                  <a:cubicBezTo>
                    <a:pt x="1129" y="1525"/>
                    <a:pt x="1120" y="1455"/>
                    <a:pt x="1115" y="1384"/>
                  </a:cubicBezTo>
                  <a:cubicBezTo>
                    <a:pt x="1167" y="1332"/>
                    <a:pt x="1223" y="1285"/>
                    <a:pt x="1280" y="1243"/>
                  </a:cubicBezTo>
                  <a:cubicBezTo>
                    <a:pt x="1336" y="1196"/>
                    <a:pt x="1392" y="1149"/>
                    <a:pt x="1449" y="1107"/>
                  </a:cubicBezTo>
                  <a:close/>
                  <a:moveTo>
                    <a:pt x="1952" y="1760"/>
                  </a:moveTo>
                  <a:cubicBezTo>
                    <a:pt x="1962" y="1869"/>
                    <a:pt x="1966" y="1977"/>
                    <a:pt x="1966" y="2076"/>
                  </a:cubicBezTo>
                  <a:cubicBezTo>
                    <a:pt x="1868" y="2057"/>
                    <a:pt x="1764" y="2029"/>
                    <a:pt x="1661" y="2000"/>
                  </a:cubicBezTo>
                  <a:cubicBezTo>
                    <a:pt x="1708" y="1963"/>
                    <a:pt x="1759" y="1925"/>
                    <a:pt x="1806" y="1883"/>
                  </a:cubicBezTo>
                  <a:cubicBezTo>
                    <a:pt x="1858" y="1840"/>
                    <a:pt x="1905" y="1803"/>
                    <a:pt x="1952" y="1760"/>
                  </a:cubicBezTo>
                  <a:close/>
                  <a:moveTo>
                    <a:pt x="2291" y="1431"/>
                  </a:moveTo>
                  <a:cubicBezTo>
                    <a:pt x="2733" y="1652"/>
                    <a:pt x="3020" y="1887"/>
                    <a:pt x="2968" y="2033"/>
                  </a:cubicBezTo>
                  <a:cubicBezTo>
                    <a:pt x="2942" y="2116"/>
                    <a:pt x="2802" y="2156"/>
                    <a:pt x="2594" y="2156"/>
                  </a:cubicBezTo>
                  <a:cubicBezTo>
                    <a:pt x="2433" y="2156"/>
                    <a:pt x="2232" y="2132"/>
                    <a:pt x="2009" y="2085"/>
                  </a:cubicBezTo>
                  <a:cubicBezTo>
                    <a:pt x="2004" y="1972"/>
                    <a:pt x="1999" y="1850"/>
                    <a:pt x="1985" y="1727"/>
                  </a:cubicBezTo>
                  <a:cubicBezTo>
                    <a:pt x="2098" y="1629"/>
                    <a:pt x="2202" y="1530"/>
                    <a:pt x="2291" y="1431"/>
                  </a:cubicBezTo>
                  <a:close/>
                  <a:moveTo>
                    <a:pt x="1186" y="1883"/>
                  </a:moveTo>
                  <a:cubicBezTo>
                    <a:pt x="1251" y="1911"/>
                    <a:pt x="1322" y="1934"/>
                    <a:pt x="1392" y="1958"/>
                  </a:cubicBezTo>
                  <a:cubicBezTo>
                    <a:pt x="1454" y="1977"/>
                    <a:pt x="1510" y="1996"/>
                    <a:pt x="1571" y="2014"/>
                  </a:cubicBezTo>
                  <a:cubicBezTo>
                    <a:pt x="1468" y="2094"/>
                    <a:pt x="1360" y="2165"/>
                    <a:pt x="1261" y="2231"/>
                  </a:cubicBezTo>
                  <a:cubicBezTo>
                    <a:pt x="1233" y="2118"/>
                    <a:pt x="1204" y="2005"/>
                    <a:pt x="1186" y="1883"/>
                  </a:cubicBezTo>
                  <a:close/>
                  <a:moveTo>
                    <a:pt x="781" y="1709"/>
                  </a:moveTo>
                  <a:cubicBezTo>
                    <a:pt x="889" y="1765"/>
                    <a:pt x="1011" y="1817"/>
                    <a:pt x="1138" y="1869"/>
                  </a:cubicBezTo>
                  <a:cubicBezTo>
                    <a:pt x="1167" y="2005"/>
                    <a:pt x="1195" y="2132"/>
                    <a:pt x="1223" y="2250"/>
                  </a:cubicBezTo>
                  <a:cubicBezTo>
                    <a:pt x="917" y="2443"/>
                    <a:pt x="645" y="2555"/>
                    <a:pt x="485" y="2555"/>
                  </a:cubicBezTo>
                  <a:cubicBezTo>
                    <a:pt x="427" y="2555"/>
                    <a:pt x="383" y="2540"/>
                    <a:pt x="358" y="2508"/>
                  </a:cubicBezTo>
                  <a:cubicBezTo>
                    <a:pt x="264" y="2395"/>
                    <a:pt x="442" y="2071"/>
                    <a:pt x="781" y="1709"/>
                  </a:cubicBezTo>
                  <a:close/>
                  <a:moveTo>
                    <a:pt x="1618" y="2029"/>
                  </a:moveTo>
                  <a:cubicBezTo>
                    <a:pt x="1741" y="2066"/>
                    <a:pt x="1858" y="2094"/>
                    <a:pt x="1966" y="2118"/>
                  </a:cubicBezTo>
                  <a:cubicBezTo>
                    <a:pt x="1971" y="2645"/>
                    <a:pt x="1882" y="3030"/>
                    <a:pt x="1726" y="3054"/>
                  </a:cubicBezTo>
                  <a:cubicBezTo>
                    <a:pt x="1722" y="3054"/>
                    <a:pt x="1718" y="3055"/>
                    <a:pt x="1714" y="3055"/>
                  </a:cubicBezTo>
                  <a:cubicBezTo>
                    <a:pt x="1566" y="3055"/>
                    <a:pt x="1398" y="2735"/>
                    <a:pt x="1270" y="2268"/>
                  </a:cubicBezTo>
                  <a:cubicBezTo>
                    <a:pt x="1383" y="2198"/>
                    <a:pt x="1501" y="2118"/>
                    <a:pt x="1618" y="2029"/>
                  </a:cubicBezTo>
                  <a:close/>
                  <a:moveTo>
                    <a:pt x="1349" y="0"/>
                  </a:moveTo>
                  <a:cubicBezTo>
                    <a:pt x="1343" y="0"/>
                    <a:pt x="1337" y="0"/>
                    <a:pt x="1331" y="1"/>
                  </a:cubicBezTo>
                  <a:cubicBezTo>
                    <a:pt x="1153" y="25"/>
                    <a:pt x="1049" y="415"/>
                    <a:pt x="1054" y="965"/>
                  </a:cubicBezTo>
                  <a:cubicBezTo>
                    <a:pt x="835" y="920"/>
                    <a:pt x="639" y="896"/>
                    <a:pt x="479" y="896"/>
                  </a:cubicBezTo>
                  <a:cubicBezTo>
                    <a:pt x="245" y="896"/>
                    <a:pt x="90" y="947"/>
                    <a:pt x="57" y="1050"/>
                  </a:cubicBezTo>
                  <a:cubicBezTo>
                    <a:pt x="0" y="1210"/>
                    <a:pt x="278" y="1459"/>
                    <a:pt x="743" y="1690"/>
                  </a:cubicBezTo>
                  <a:cubicBezTo>
                    <a:pt x="391" y="2071"/>
                    <a:pt x="217" y="2400"/>
                    <a:pt x="325" y="2537"/>
                  </a:cubicBezTo>
                  <a:cubicBezTo>
                    <a:pt x="358" y="2575"/>
                    <a:pt x="411" y="2593"/>
                    <a:pt x="482" y="2593"/>
                  </a:cubicBezTo>
                  <a:cubicBezTo>
                    <a:pt x="654" y="2593"/>
                    <a:pt x="924" y="2485"/>
                    <a:pt x="1237" y="2292"/>
                  </a:cubicBezTo>
                  <a:cubicBezTo>
                    <a:pt x="1369" y="2774"/>
                    <a:pt x="1549" y="3093"/>
                    <a:pt x="1714" y="3093"/>
                  </a:cubicBezTo>
                  <a:cubicBezTo>
                    <a:pt x="1720" y="3093"/>
                    <a:pt x="1725" y="3092"/>
                    <a:pt x="1731" y="3092"/>
                  </a:cubicBezTo>
                  <a:cubicBezTo>
                    <a:pt x="1910" y="3068"/>
                    <a:pt x="2013" y="2678"/>
                    <a:pt x="2009" y="2127"/>
                  </a:cubicBezTo>
                  <a:lnTo>
                    <a:pt x="2009" y="2127"/>
                  </a:lnTo>
                  <a:cubicBezTo>
                    <a:pt x="2226" y="2173"/>
                    <a:pt x="2422" y="2196"/>
                    <a:pt x="2581" y="2196"/>
                  </a:cubicBezTo>
                  <a:cubicBezTo>
                    <a:pt x="2816" y="2196"/>
                    <a:pt x="2972" y="2146"/>
                    <a:pt x="3006" y="2043"/>
                  </a:cubicBezTo>
                  <a:cubicBezTo>
                    <a:pt x="3062" y="1878"/>
                    <a:pt x="2780" y="1633"/>
                    <a:pt x="2319" y="1403"/>
                  </a:cubicBezTo>
                  <a:cubicBezTo>
                    <a:pt x="2672" y="1022"/>
                    <a:pt x="2846" y="693"/>
                    <a:pt x="2733" y="556"/>
                  </a:cubicBezTo>
                  <a:cubicBezTo>
                    <a:pt x="2701" y="518"/>
                    <a:pt x="2649" y="499"/>
                    <a:pt x="2579" y="499"/>
                  </a:cubicBezTo>
                  <a:cubicBezTo>
                    <a:pt x="2409" y="499"/>
                    <a:pt x="2138" y="608"/>
                    <a:pt x="1825" y="801"/>
                  </a:cubicBezTo>
                  <a:cubicBezTo>
                    <a:pt x="1693" y="319"/>
                    <a:pt x="1513" y="0"/>
                    <a:pt x="134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5723064" y="4819527"/>
              <a:ext cx="57920" cy="52802"/>
            </a:xfrm>
            <a:custGeom>
              <a:avLst/>
              <a:gdLst/>
              <a:ahLst/>
              <a:cxnLst/>
              <a:rect l="l" t="t" r="r" b="b"/>
              <a:pathLst>
                <a:path w="1177" h="1073" extrusionOk="0">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5601763" y="4699111"/>
              <a:ext cx="300476" cy="293685"/>
            </a:xfrm>
            <a:custGeom>
              <a:avLst/>
              <a:gdLst/>
              <a:ahLst/>
              <a:cxnLst/>
              <a:rect l="l" t="t" r="r" b="b"/>
              <a:pathLst>
                <a:path w="6106" h="5968" extrusionOk="0">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9216298" y="4020980"/>
              <a:ext cx="59741" cy="52753"/>
            </a:xfrm>
            <a:custGeom>
              <a:avLst/>
              <a:gdLst/>
              <a:ahLst/>
              <a:cxnLst/>
              <a:rect l="l" t="t" r="r" b="b"/>
              <a:pathLst>
                <a:path w="1214" h="1072" extrusionOk="0">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9095243" y="3908192"/>
              <a:ext cx="302100" cy="278332"/>
            </a:xfrm>
            <a:custGeom>
              <a:avLst/>
              <a:gdLst/>
              <a:ahLst/>
              <a:cxnLst/>
              <a:rect l="l" t="t" r="r" b="b"/>
              <a:pathLst>
                <a:path w="6139" h="5656" extrusionOk="0">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7019475" y="4696990"/>
              <a:ext cx="304167" cy="298360"/>
            </a:xfrm>
            <a:custGeom>
              <a:avLst/>
              <a:gdLst/>
              <a:ahLst/>
              <a:cxnLst/>
              <a:rect l="l" t="t" r="r" b="b"/>
              <a:pathLst>
                <a:path w="6181" h="6063" extrusionOk="0">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8928104" y="4609201"/>
              <a:ext cx="277594" cy="266964"/>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452148" y="4802402"/>
              <a:ext cx="23670" cy="23670"/>
            </a:xfrm>
            <a:custGeom>
              <a:avLst/>
              <a:gdLst/>
              <a:ahLst/>
              <a:cxnLst/>
              <a:rect l="l" t="t" r="r" b="b"/>
              <a:pathLst>
                <a:path w="481" h="481" extrusionOk="0">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9165612" y="3026707"/>
              <a:ext cx="23621" cy="23621"/>
            </a:xfrm>
            <a:custGeom>
              <a:avLst/>
              <a:gdLst/>
              <a:ahLst/>
              <a:cxnLst/>
              <a:rect l="l" t="t" r="r" b="b"/>
              <a:pathLst>
                <a:path w="480" h="480"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7401634" y="4979353"/>
              <a:ext cx="23621" cy="23670"/>
            </a:xfrm>
            <a:custGeom>
              <a:avLst/>
              <a:gdLst/>
              <a:ahLst/>
              <a:cxnLst/>
              <a:rect l="l" t="t" r="r" b="b"/>
              <a:pathLst>
                <a:path w="480" h="481"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8972072" y="4003461"/>
              <a:ext cx="23670" cy="23670"/>
            </a:xfrm>
            <a:custGeom>
              <a:avLst/>
              <a:gdLst/>
              <a:ahLst/>
              <a:cxnLst/>
              <a:rect l="l" t="t" r="r" b="b"/>
              <a:pathLst>
                <a:path w="481" h="481" extrusionOk="0">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9134807" y="3665984"/>
              <a:ext cx="23424" cy="23670"/>
            </a:xfrm>
            <a:custGeom>
              <a:avLst/>
              <a:gdLst/>
              <a:ahLst/>
              <a:cxnLst/>
              <a:rect l="l" t="t" r="r" b="b"/>
              <a:pathLst>
                <a:path w="476" h="481" extrusionOk="0">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33"/>
          <p:cNvSpPr/>
          <p:nvPr/>
        </p:nvSpPr>
        <p:spPr>
          <a:xfrm rot="-9933176">
            <a:off x="4795692" y="4743649"/>
            <a:ext cx="5979596" cy="3511183"/>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rot="6300039">
            <a:off x="39493" y="-4372389"/>
            <a:ext cx="5979635" cy="3511215"/>
          </a:xfrm>
          <a:custGeom>
            <a:avLst/>
            <a:gdLst/>
            <a:ahLst/>
            <a:cxnLst/>
            <a:rect l="l" t="t" r="r" b="b"/>
            <a:pathLst>
              <a:path w="51389" h="26865" extrusionOk="0">
                <a:moveTo>
                  <a:pt x="40568" y="0"/>
                </a:moveTo>
                <a:cubicBezTo>
                  <a:pt x="34171" y="0"/>
                  <a:pt x="26758" y="5166"/>
                  <a:pt x="22574" y="6118"/>
                </a:cubicBezTo>
                <a:cubicBezTo>
                  <a:pt x="21975" y="6255"/>
                  <a:pt x="21362" y="6312"/>
                  <a:pt x="20738" y="6312"/>
                </a:cubicBezTo>
                <a:cubicBezTo>
                  <a:pt x="17460" y="6312"/>
                  <a:pt x="13884" y="4729"/>
                  <a:pt x="10493" y="4729"/>
                </a:cubicBezTo>
                <a:cubicBezTo>
                  <a:pt x="8590" y="4729"/>
                  <a:pt x="6746" y="5227"/>
                  <a:pt x="5043" y="6781"/>
                </a:cubicBezTo>
                <a:cubicBezTo>
                  <a:pt x="1" y="11386"/>
                  <a:pt x="5810" y="21429"/>
                  <a:pt x="11219" y="24049"/>
                </a:cubicBezTo>
                <a:cubicBezTo>
                  <a:pt x="15173" y="25965"/>
                  <a:pt x="19897" y="26865"/>
                  <a:pt x="24608" y="26865"/>
                </a:cubicBezTo>
                <a:cubicBezTo>
                  <a:pt x="32525" y="26865"/>
                  <a:pt x="40404" y="24322"/>
                  <a:pt x="44521" y="19787"/>
                </a:cubicBezTo>
                <a:cubicBezTo>
                  <a:pt x="49089" y="14759"/>
                  <a:pt x="51389" y="5982"/>
                  <a:pt x="46233" y="1875"/>
                </a:cubicBezTo>
                <a:cubicBezTo>
                  <a:pt x="44539" y="524"/>
                  <a:pt x="42605" y="0"/>
                  <a:pt x="40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rot="5400000">
            <a:off x="7883901" y="3498434"/>
            <a:ext cx="98055" cy="86585"/>
          </a:xfrm>
          <a:custGeom>
            <a:avLst/>
            <a:gdLst/>
            <a:ahLst/>
            <a:cxnLst/>
            <a:rect l="l" t="t" r="r" b="b"/>
            <a:pathLst>
              <a:path w="1214" h="1072" extrusionOk="0">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33"/>
          <p:cNvGrpSpPr/>
          <p:nvPr/>
        </p:nvGrpSpPr>
        <p:grpSpPr>
          <a:xfrm rot="10800000" flipH="1">
            <a:off x="8397714" y="-100256"/>
            <a:ext cx="736533" cy="1140611"/>
            <a:chOff x="7554003" y="2113754"/>
            <a:chExt cx="371330" cy="575021"/>
          </a:xfrm>
        </p:grpSpPr>
        <p:grpSp>
          <p:nvGrpSpPr>
            <p:cNvPr id="863" name="Google Shape;863;p33"/>
            <p:cNvGrpSpPr/>
            <p:nvPr/>
          </p:nvGrpSpPr>
          <p:grpSpPr>
            <a:xfrm>
              <a:off x="7650277" y="2113754"/>
              <a:ext cx="186558" cy="544556"/>
              <a:chOff x="7650277" y="2113754"/>
              <a:chExt cx="186558" cy="544556"/>
            </a:xfrm>
          </p:grpSpPr>
          <p:sp>
            <p:nvSpPr>
              <p:cNvPr id="864" name="Google Shape;864;p33"/>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33"/>
            <p:cNvGrpSpPr/>
            <p:nvPr/>
          </p:nvGrpSpPr>
          <p:grpSpPr>
            <a:xfrm>
              <a:off x="7682425" y="2230764"/>
              <a:ext cx="122262" cy="310535"/>
              <a:chOff x="7682425" y="2230764"/>
              <a:chExt cx="122262" cy="310535"/>
            </a:xfrm>
          </p:grpSpPr>
          <p:sp>
            <p:nvSpPr>
              <p:cNvPr id="868" name="Google Shape;868;p33"/>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3"/>
            <p:cNvGrpSpPr/>
            <p:nvPr/>
          </p:nvGrpSpPr>
          <p:grpSpPr>
            <a:xfrm>
              <a:off x="7682425" y="2230764"/>
              <a:ext cx="110379" cy="310535"/>
              <a:chOff x="7682425" y="2230764"/>
              <a:chExt cx="110379" cy="310535"/>
            </a:xfrm>
          </p:grpSpPr>
          <p:sp>
            <p:nvSpPr>
              <p:cNvPr id="875" name="Google Shape;875;p33"/>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33"/>
            <p:cNvGrpSpPr/>
            <p:nvPr/>
          </p:nvGrpSpPr>
          <p:grpSpPr>
            <a:xfrm>
              <a:off x="7650277" y="2113754"/>
              <a:ext cx="186558" cy="544557"/>
              <a:chOff x="7650277" y="2113754"/>
              <a:chExt cx="186558" cy="544557"/>
            </a:xfrm>
          </p:grpSpPr>
          <p:sp>
            <p:nvSpPr>
              <p:cNvPr id="882" name="Google Shape;882;p33"/>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3"/>
            <p:cNvGrpSpPr/>
            <p:nvPr/>
          </p:nvGrpSpPr>
          <p:grpSpPr>
            <a:xfrm>
              <a:off x="7554003" y="2175659"/>
              <a:ext cx="371330" cy="513115"/>
              <a:chOff x="7554003" y="2175659"/>
              <a:chExt cx="371330" cy="513115"/>
            </a:xfrm>
          </p:grpSpPr>
          <p:sp>
            <p:nvSpPr>
              <p:cNvPr id="885" name="Google Shape;885;p33"/>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920850" y="1593600"/>
            <a:ext cx="45324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715100" y="1538538"/>
            <a:ext cx="1100700" cy="9519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a:off x="1920850" y="2630175"/>
            <a:ext cx="4532400" cy="39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highlight>
                  <a:schemeClr val="accent3"/>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 name="Google Shape;20;p3"/>
          <p:cNvSpPr/>
          <p:nvPr/>
        </p:nvSpPr>
        <p:spPr>
          <a:xfrm rot="8100000">
            <a:off x="451449" y="4362745"/>
            <a:ext cx="297700" cy="297700"/>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8100000">
            <a:off x="158889" y="984417"/>
            <a:ext cx="297700" cy="297700"/>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8100000">
            <a:off x="325057" y="82794"/>
            <a:ext cx="297700" cy="297700"/>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8100000">
            <a:off x="1199298" y="-268295"/>
            <a:ext cx="494702" cy="494702"/>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00000">
            <a:off x="991548" y="195268"/>
            <a:ext cx="197325" cy="195450"/>
          </a:xfrm>
          <a:custGeom>
            <a:avLst/>
            <a:gdLst/>
            <a:ahLst/>
            <a:cxnLst/>
            <a:rect l="l" t="t" r="r" b="b"/>
            <a:pathLst>
              <a:path w="3053" h="3024" extrusionOk="0">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8100000">
            <a:off x="1623606" y="187387"/>
            <a:ext cx="197389" cy="195127"/>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8100000">
            <a:off x="35777" y="4064698"/>
            <a:ext cx="197389" cy="195192"/>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8100000">
            <a:off x="107849" y="2845745"/>
            <a:ext cx="297700" cy="297700"/>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4"/>
          <p:cNvSpPr txBox="1">
            <a:spLocks noGrp="1"/>
          </p:cNvSpPr>
          <p:nvPr>
            <p:ph type="body" idx="1"/>
          </p:nvPr>
        </p:nvSpPr>
        <p:spPr>
          <a:xfrm>
            <a:off x="720000" y="1170125"/>
            <a:ext cx="7704000" cy="3558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1" name="Google Shape;31;p4"/>
          <p:cNvSpPr/>
          <p:nvPr/>
        </p:nvSpPr>
        <p:spPr>
          <a:xfrm rot="2699868">
            <a:off x="7738483" y="-344243"/>
            <a:ext cx="2342660" cy="1324887"/>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5400000" flipH="1">
            <a:off x="191763" y="3048038"/>
            <a:ext cx="376598" cy="376575"/>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5400000" flipH="1">
            <a:off x="4328409" y="4743683"/>
            <a:ext cx="545080" cy="545080"/>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5400000" flipH="1">
            <a:off x="2252563" y="4860523"/>
            <a:ext cx="270783" cy="267680"/>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5400000" flipH="1">
            <a:off x="244671" y="1905115"/>
            <a:ext cx="270783" cy="267768"/>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5400000">
            <a:off x="291072" y="4532956"/>
            <a:ext cx="433095" cy="424743"/>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5400000" flipH="1">
            <a:off x="8562410" y="4474622"/>
            <a:ext cx="270340" cy="267768"/>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715100" y="884800"/>
            <a:ext cx="48333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19" name="Google Shape;119;p8"/>
          <p:cNvGrpSpPr/>
          <p:nvPr/>
        </p:nvGrpSpPr>
        <p:grpSpPr>
          <a:xfrm>
            <a:off x="8339869" y="108149"/>
            <a:ext cx="909733" cy="1578573"/>
            <a:chOff x="8339869" y="108149"/>
            <a:chExt cx="909733" cy="1578573"/>
          </a:xfrm>
        </p:grpSpPr>
        <p:sp>
          <p:nvSpPr>
            <p:cNvPr id="120" name="Google Shape;120;p8"/>
            <p:cNvSpPr/>
            <p:nvPr/>
          </p:nvSpPr>
          <p:spPr>
            <a:xfrm rot="8100000">
              <a:off x="8430723" y="1327367"/>
              <a:ext cx="297700" cy="297700"/>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8100000">
              <a:off x="8587823" y="210605"/>
              <a:ext cx="494702" cy="494702"/>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rot="8100000">
              <a:off x="8380073" y="902768"/>
              <a:ext cx="197325" cy="195450"/>
            </a:xfrm>
            <a:custGeom>
              <a:avLst/>
              <a:gdLst/>
              <a:ahLst/>
              <a:cxnLst/>
              <a:rect l="l" t="t" r="r" b="b"/>
              <a:pathLst>
                <a:path w="3053" h="3024" extrusionOk="0">
                  <a:moveTo>
                    <a:pt x="2881" y="0"/>
                  </a:moveTo>
                  <a:cubicBezTo>
                    <a:pt x="2841" y="0"/>
                    <a:pt x="2801" y="15"/>
                    <a:pt x="2771" y="46"/>
                  </a:cubicBezTo>
                  <a:lnTo>
                    <a:pt x="61" y="2755"/>
                  </a:lnTo>
                  <a:cubicBezTo>
                    <a:pt x="0" y="2817"/>
                    <a:pt x="0" y="2915"/>
                    <a:pt x="61" y="2976"/>
                  </a:cubicBezTo>
                  <a:cubicBezTo>
                    <a:pt x="94" y="3005"/>
                    <a:pt x="132" y="3023"/>
                    <a:pt x="174" y="3023"/>
                  </a:cubicBezTo>
                  <a:cubicBezTo>
                    <a:pt x="212" y="3023"/>
                    <a:pt x="254" y="3005"/>
                    <a:pt x="282"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rot="8100000">
              <a:off x="9012131" y="894887"/>
              <a:ext cx="197389" cy="195127"/>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8"/>
          <p:cNvSpPr/>
          <p:nvPr/>
        </p:nvSpPr>
        <p:spPr>
          <a:xfrm rot="8537798">
            <a:off x="-2151185" y="-895765"/>
            <a:ext cx="5419953" cy="2007332"/>
          </a:xfrm>
          <a:prstGeom prst="doubleWave">
            <a:avLst>
              <a:gd name="adj1" fmla="val 625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715100" y="1342743"/>
            <a:ext cx="47403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highlight>
                  <a:schemeClr val="accent3"/>
                </a:high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7" name="Google Shape;127;p9"/>
          <p:cNvSpPr txBox="1">
            <a:spLocks noGrp="1"/>
          </p:cNvSpPr>
          <p:nvPr>
            <p:ph type="subTitle" idx="1"/>
          </p:nvPr>
        </p:nvSpPr>
        <p:spPr>
          <a:xfrm>
            <a:off x="715175" y="2276148"/>
            <a:ext cx="4740300" cy="152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9"/>
          <p:cNvSpPr/>
          <p:nvPr/>
        </p:nvSpPr>
        <p:spPr>
          <a:xfrm rot="-5400000">
            <a:off x="4427731" y="5282553"/>
            <a:ext cx="65669" cy="65669"/>
          </a:xfrm>
          <a:custGeom>
            <a:avLst/>
            <a:gdLst/>
            <a:ahLst/>
            <a:cxnLst/>
            <a:rect l="l" t="t" r="r" b="b"/>
            <a:pathLst>
              <a:path w="749" h="749" extrusionOk="0">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5400000">
            <a:off x="2271476" y="4874992"/>
            <a:ext cx="42172" cy="41733"/>
          </a:xfrm>
          <a:custGeom>
            <a:avLst/>
            <a:gdLst/>
            <a:ahLst/>
            <a:cxnLst/>
            <a:rect l="l" t="t" r="r" b="b"/>
            <a:pathLst>
              <a:path w="481" h="476" extrusionOk="0">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5501169" y="4682906"/>
            <a:ext cx="72244" cy="72332"/>
          </a:xfrm>
          <a:custGeom>
            <a:avLst/>
            <a:gdLst/>
            <a:ahLst/>
            <a:cxnLst/>
            <a:rect l="l" t="t" r="r" b="b"/>
            <a:pathLst>
              <a:path w="824" h="825" extrusionOk="0">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rot="-5400000">
            <a:off x="6685559" y="4597599"/>
            <a:ext cx="71893" cy="71806"/>
          </a:xfrm>
          <a:custGeom>
            <a:avLst/>
            <a:gdLst/>
            <a:ahLst/>
            <a:cxnLst/>
            <a:rect l="l" t="t" r="r" b="b"/>
            <a:pathLst>
              <a:path w="820" h="819" extrusionOk="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rot="-5400000">
            <a:off x="5060168" y="5163184"/>
            <a:ext cx="71806" cy="72244"/>
          </a:xfrm>
          <a:custGeom>
            <a:avLst/>
            <a:gdLst/>
            <a:ahLst/>
            <a:cxnLst/>
            <a:rect l="l" t="t" r="r" b="b"/>
            <a:pathLst>
              <a:path w="819" h="824" extrusionOk="0">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rot="-5400000">
            <a:off x="4913446" y="4800345"/>
            <a:ext cx="79258" cy="69614"/>
          </a:xfrm>
          <a:custGeom>
            <a:avLst/>
            <a:gdLst/>
            <a:ahLst/>
            <a:cxnLst/>
            <a:rect l="l" t="t" r="r" b="b"/>
            <a:pathLst>
              <a:path w="904" h="794" extrusionOk="0">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rot="-5400000">
            <a:off x="4762559" y="4636742"/>
            <a:ext cx="380773" cy="396379"/>
          </a:xfrm>
          <a:custGeom>
            <a:avLst/>
            <a:gdLst/>
            <a:ahLst/>
            <a:cxnLst/>
            <a:rect l="l" t="t" r="r" b="b"/>
            <a:pathLst>
              <a:path w="4343" h="4521" extrusionOk="0">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5400000">
            <a:off x="185879" y="590228"/>
            <a:ext cx="535344" cy="523244"/>
          </a:xfrm>
          <a:custGeom>
            <a:avLst/>
            <a:gdLst/>
            <a:ahLst/>
            <a:cxnLst/>
            <a:rect l="l" t="t" r="r" b="b"/>
            <a:pathLst>
              <a:path w="6106" h="5968" extrusionOk="0">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5400000">
            <a:off x="915319" y="207090"/>
            <a:ext cx="106437" cy="93988"/>
          </a:xfrm>
          <a:custGeom>
            <a:avLst/>
            <a:gdLst/>
            <a:ahLst/>
            <a:cxnLst/>
            <a:rect l="l" t="t" r="r" b="b"/>
            <a:pathLst>
              <a:path w="1214" h="1072" extrusionOk="0">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5400000">
            <a:off x="3804982" y="4834007"/>
            <a:ext cx="520088" cy="501676"/>
          </a:xfrm>
          <a:custGeom>
            <a:avLst/>
            <a:gdLst/>
            <a:ahLst/>
            <a:cxnLst/>
            <a:rect l="l" t="t" r="r" b="b"/>
            <a:pathLst>
              <a:path w="5932" h="5722" extrusionOk="0">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5400000">
            <a:off x="2673419" y="4784383"/>
            <a:ext cx="494575" cy="475637"/>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5400000">
            <a:off x="6265732" y="4774920"/>
            <a:ext cx="42172" cy="42172"/>
          </a:xfrm>
          <a:custGeom>
            <a:avLst/>
            <a:gdLst/>
            <a:ahLst/>
            <a:cxnLst/>
            <a:rect l="l" t="t" r="r" b="b"/>
            <a:pathLst>
              <a:path w="481" h="481" extrusionOk="0">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50"/>
        <p:cNvGrpSpPr/>
        <p:nvPr/>
      </p:nvGrpSpPr>
      <p:grpSpPr>
        <a:xfrm>
          <a:off x="0" y="0"/>
          <a:ext cx="0" cy="0"/>
          <a:chOff x="0" y="0"/>
          <a:chExt cx="0" cy="0"/>
        </a:xfrm>
      </p:grpSpPr>
      <p:sp>
        <p:nvSpPr>
          <p:cNvPr id="351" name="Google Shape;351;p19"/>
          <p:cNvSpPr/>
          <p:nvPr/>
        </p:nvSpPr>
        <p:spPr>
          <a:xfrm rot="3599803">
            <a:off x="7469592" y="-255676"/>
            <a:ext cx="3440659" cy="2121052"/>
          </a:xfrm>
          <a:prstGeom prst="doubleWave">
            <a:avLst>
              <a:gd name="adj1" fmla="val 3766"/>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19"/>
          <p:cNvSpPr txBox="1">
            <a:spLocks noGrp="1"/>
          </p:cNvSpPr>
          <p:nvPr>
            <p:ph type="title" idx="2" hasCustomPrompt="1"/>
          </p:nvPr>
        </p:nvSpPr>
        <p:spPr>
          <a:xfrm>
            <a:off x="715099" y="1255939"/>
            <a:ext cx="6858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4" name="Google Shape;354;p19"/>
          <p:cNvSpPr txBox="1">
            <a:spLocks noGrp="1"/>
          </p:cNvSpPr>
          <p:nvPr>
            <p:ph type="subTitle" idx="1"/>
          </p:nvPr>
        </p:nvSpPr>
        <p:spPr>
          <a:xfrm>
            <a:off x="715099" y="2227381"/>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19"/>
          <p:cNvSpPr txBox="1">
            <a:spLocks noGrp="1"/>
          </p:cNvSpPr>
          <p:nvPr>
            <p:ph type="title" idx="3" hasCustomPrompt="1"/>
          </p:nvPr>
        </p:nvSpPr>
        <p:spPr>
          <a:xfrm>
            <a:off x="4276449" y="1255939"/>
            <a:ext cx="6858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6" name="Google Shape;356;p19"/>
          <p:cNvSpPr txBox="1">
            <a:spLocks noGrp="1"/>
          </p:cNvSpPr>
          <p:nvPr>
            <p:ph type="subTitle" idx="4"/>
          </p:nvPr>
        </p:nvSpPr>
        <p:spPr>
          <a:xfrm>
            <a:off x="4276449" y="2227390"/>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19"/>
          <p:cNvSpPr txBox="1">
            <a:spLocks noGrp="1"/>
          </p:cNvSpPr>
          <p:nvPr>
            <p:ph type="title" idx="5" hasCustomPrompt="1"/>
          </p:nvPr>
        </p:nvSpPr>
        <p:spPr>
          <a:xfrm>
            <a:off x="715099" y="3083723"/>
            <a:ext cx="6858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8" name="Google Shape;358;p19"/>
          <p:cNvSpPr txBox="1">
            <a:spLocks noGrp="1"/>
          </p:cNvSpPr>
          <p:nvPr>
            <p:ph type="subTitle" idx="6"/>
          </p:nvPr>
        </p:nvSpPr>
        <p:spPr>
          <a:xfrm>
            <a:off x="715099" y="4050971"/>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19"/>
          <p:cNvSpPr txBox="1">
            <a:spLocks noGrp="1"/>
          </p:cNvSpPr>
          <p:nvPr>
            <p:ph type="title" idx="7" hasCustomPrompt="1"/>
          </p:nvPr>
        </p:nvSpPr>
        <p:spPr>
          <a:xfrm>
            <a:off x="4276449" y="3083723"/>
            <a:ext cx="685800" cy="593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solidFill>
                  <a:schemeClr val="accent6"/>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0" name="Google Shape;360;p19"/>
          <p:cNvSpPr txBox="1">
            <a:spLocks noGrp="1"/>
          </p:cNvSpPr>
          <p:nvPr>
            <p:ph type="subTitle" idx="8"/>
          </p:nvPr>
        </p:nvSpPr>
        <p:spPr>
          <a:xfrm>
            <a:off x="4276449" y="4050965"/>
            <a:ext cx="2743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1" name="Google Shape;361;p19"/>
          <p:cNvSpPr txBox="1">
            <a:spLocks noGrp="1"/>
          </p:cNvSpPr>
          <p:nvPr>
            <p:ph type="subTitle" idx="9"/>
          </p:nvPr>
        </p:nvSpPr>
        <p:spPr>
          <a:xfrm>
            <a:off x="715099" y="1860950"/>
            <a:ext cx="2743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2" name="Google Shape;362;p19"/>
          <p:cNvSpPr txBox="1">
            <a:spLocks noGrp="1"/>
          </p:cNvSpPr>
          <p:nvPr>
            <p:ph type="subTitle" idx="13"/>
          </p:nvPr>
        </p:nvSpPr>
        <p:spPr>
          <a:xfrm>
            <a:off x="4276449" y="1860962"/>
            <a:ext cx="2743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3" name="Google Shape;363;p19"/>
          <p:cNvSpPr txBox="1">
            <a:spLocks noGrp="1"/>
          </p:cNvSpPr>
          <p:nvPr>
            <p:ph type="subTitle" idx="14"/>
          </p:nvPr>
        </p:nvSpPr>
        <p:spPr>
          <a:xfrm>
            <a:off x="715099" y="3684300"/>
            <a:ext cx="2743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4" name="Google Shape;364;p19"/>
          <p:cNvSpPr txBox="1">
            <a:spLocks noGrp="1"/>
          </p:cNvSpPr>
          <p:nvPr>
            <p:ph type="subTitle" idx="15"/>
          </p:nvPr>
        </p:nvSpPr>
        <p:spPr>
          <a:xfrm>
            <a:off x="4276449" y="3684296"/>
            <a:ext cx="27432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highlight>
                  <a:schemeClr val="accent3"/>
                </a:highlight>
                <a:latin typeface="Montserrat"/>
                <a:ea typeface="Montserrat"/>
                <a:cs typeface="Montserrat"/>
                <a:sym typeface="Montserra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5" name="Google Shape;365;p19"/>
          <p:cNvSpPr/>
          <p:nvPr/>
        </p:nvSpPr>
        <p:spPr>
          <a:xfrm>
            <a:off x="8094945" y="4609850"/>
            <a:ext cx="516938" cy="609849"/>
          </a:xfrm>
          <a:custGeom>
            <a:avLst/>
            <a:gdLst/>
            <a:ahLst/>
            <a:cxnLst/>
            <a:rect l="l" t="t" r="r" b="b"/>
            <a:pathLst>
              <a:path w="13609" h="16055" extrusionOk="0">
                <a:moveTo>
                  <a:pt x="838" y="1"/>
                </a:moveTo>
                <a:lnTo>
                  <a:pt x="838" y="3063"/>
                </a:lnTo>
                <a:lnTo>
                  <a:pt x="1" y="3063"/>
                </a:lnTo>
                <a:lnTo>
                  <a:pt x="1" y="16054"/>
                </a:lnTo>
                <a:lnTo>
                  <a:pt x="13608" y="16054"/>
                </a:lnTo>
                <a:lnTo>
                  <a:pt x="13608" y="3063"/>
                </a:lnTo>
                <a:lnTo>
                  <a:pt x="4210" y="3063"/>
                </a:lnTo>
                <a:lnTo>
                  <a:pt x="421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722619" y="4568941"/>
            <a:ext cx="408643" cy="650569"/>
          </a:xfrm>
          <a:custGeom>
            <a:avLst/>
            <a:gdLst/>
            <a:ahLst/>
            <a:cxnLst/>
            <a:rect l="l" t="t" r="r" b="b"/>
            <a:pathLst>
              <a:path w="10758" h="17127" extrusionOk="0">
                <a:moveTo>
                  <a:pt x="4026" y="0"/>
                </a:moveTo>
                <a:cubicBezTo>
                  <a:pt x="3754" y="0"/>
                  <a:pt x="3533" y="221"/>
                  <a:pt x="3533" y="494"/>
                </a:cubicBezTo>
                <a:cubicBezTo>
                  <a:pt x="3533" y="673"/>
                  <a:pt x="3631" y="828"/>
                  <a:pt x="3772" y="918"/>
                </a:cubicBezTo>
                <a:lnTo>
                  <a:pt x="3772" y="6045"/>
                </a:lnTo>
                <a:lnTo>
                  <a:pt x="268" y="15631"/>
                </a:lnTo>
                <a:cubicBezTo>
                  <a:pt x="0" y="16360"/>
                  <a:pt x="541" y="17127"/>
                  <a:pt x="1312" y="17127"/>
                </a:cubicBezTo>
                <a:lnTo>
                  <a:pt x="9440" y="17127"/>
                </a:lnTo>
                <a:cubicBezTo>
                  <a:pt x="10217" y="17127"/>
                  <a:pt x="10757" y="16360"/>
                  <a:pt x="10489" y="15631"/>
                </a:cubicBezTo>
                <a:lnTo>
                  <a:pt x="6985" y="6045"/>
                </a:lnTo>
                <a:lnTo>
                  <a:pt x="6985" y="918"/>
                </a:lnTo>
                <a:cubicBezTo>
                  <a:pt x="7126" y="828"/>
                  <a:pt x="7225" y="673"/>
                  <a:pt x="7225" y="494"/>
                </a:cubicBezTo>
                <a:cubicBezTo>
                  <a:pt x="7225" y="221"/>
                  <a:pt x="7004" y="0"/>
                  <a:pt x="673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655694" y="4265025"/>
            <a:ext cx="599479" cy="954487"/>
          </a:xfrm>
          <a:custGeom>
            <a:avLst/>
            <a:gdLst/>
            <a:ahLst/>
            <a:cxnLst/>
            <a:rect l="l" t="t" r="r" b="b"/>
            <a:pathLst>
              <a:path w="15782" h="25128" extrusionOk="0">
                <a:moveTo>
                  <a:pt x="5904" y="0"/>
                </a:moveTo>
                <a:cubicBezTo>
                  <a:pt x="5504" y="0"/>
                  <a:pt x="5180" y="325"/>
                  <a:pt x="5180" y="725"/>
                </a:cubicBezTo>
                <a:cubicBezTo>
                  <a:pt x="5180" y="988"/>
                  <a:pt x="5321" y="1219"/>
                  <a:pt x="5532" y="1341"/>
                </a:cubicBezTo>
                <a:lnTo>
                  <a:pt x="5532" y="8867"/>
                </a:lnTo>
                <a:lnTo>
                  <a:pt x="391" y="22931"/>
                </a:lnTo>
                <a:cubicBezTo>
                  <a:pt x="1" y="23999"/>
                  <a:pt x="791" y="25128"/>
                  <a:pt x="1929" y="25128"/>
                </a:cubicBezTo>
                <a:lnTo>
                  <a:pt x="13853" y="25128"/>
                </a:lnTo>
                <a:cubicBezTo>
                  <a:pt x="14992" y="25128"/>
                  <a:pt x="15782" y="23999"/>
                  <a:pt x="15391" y="22931"/>
                </a:cubicBezTo>
                <a:lnTo>
                  <a:pt x="10245" y="8867"/>
                </a:lnTo>
                <a:lnTo>
                  <a:pt x="10245" y="1341"/>
                </a:lnTo>
                <a:cubicBezTo>
                  <a:pt x="10457" y="1219"/>
                  <a:pt x="10598" y="988"/>
                  <a:pt x="10598" y="725"/>
                </a:cubicBezTo>
                <a:cubicBezTo>
                  <a:pt x="10598" y="325"/>
                  <a:pt x="10274" y="0"/>
                  <a:pt x="987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8535677" y="4404733"/>
            <a:ext cx="267149" cy="814778"/>
          </a:xfrm>
          <a:custGeom>
            <a:avLst/>
            <a:gdLst/>
            <a:ahLst/>
            <a:cxnLst/>
            <a:rect l="l" t="t" r="r" b="b"/>
            <a:pathLst>
              <a:path w="7033" h="21450" extrusionOk="0">
                <a:moveTo>
                  <a:pt x="673" y="1"/>
                </a:moveTo>
                <a:cubicBezTo>
                  <a:pt x="301" y="1"/>
                  <a:pt x="0" y="302"/>
                  <a:pt x="0" y="673"/>
                </a:cubicBezTo>
                <a:cubicBezTo>
                  <a:pt x="0" y="1040"/>
                  <a:pt x="301" y="1341"/>
                  <a:pt x="673" y="1341"/>
                </a:cubicBezTo>
                <a:lnTo>
                  <a:pt x="649" y="1341"/>
                </a:lnTo>
                <a:lnTo>
                  <a:pt x="649" y="18585"/>
                </a:lnTo>
                <a:cubicBezTo>
                  <a:pt x="649" y="20170"/>
                  <a:pt x="1934" y="21450"/>
                  <a:pt x="3519" y="21450"/>
                </a:cubicBezTo>
                <a:cubicBezTo>
                  <a:pt x="5099" y="21450"/>
                  <a:pt x="6383" y="20170"/>
                  <a:pt x="6383" y="18585"/>
                </a:cubicBezTo>
                <a:lnTo>
                  <a:pt x="6383" y="1341"/>
                </a:lnTo>
                <a:lnTo>
                  <a:pt x="6360" y="1341"/>
                </a:lnTo>
                <a:cubicBezTo>
                  <a:pt x="6731" y="1341"/>
                  <a:pt x="7032" y="1040"/>
                  <a:pt x="7032" y="673"/>
                </a:cubicBezTo>
                <a:cubicBezTo>
                  <a:pt x="7032" y="302"/>
                  <a:pt x="6731" y="1"/>
                  <a:pt x="636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624"/>
        <p:cNvGrpSpPr/>
        <p:nvPr/>
      </p:nvGrpSpPr>
      <p:grpSpPr>
        <a:xfrm>
          <a:off x="0" y="0"/>
          <a:ext cx="0" cy="0"/>
          <a:chOff x="0" y="0"/>
          <a:chExt cx="0" cy="0"/>
        </a:xfrm>
      </p:grpSpPr>
      <p:sp>
        <p:nvSpPr>
          <p:cNvPr id="625" name="Google Shape;625;p2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6" name="Google Shape;626;p2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627" name="Google Shape;627;p27"/>
          <p:cNvGrpSpPr/>
          <p:nvPr/>
        </p:nvGrpSpPr>
        <p:grpSpPr>
          <a:xfrm>
            <a:off x="268592" y="4244175"/>
            <a:ext cx="3164303" cy="1130794"/>
            <a:chOff x="268592" y="4244175"/>
            <a:chExt cx="3164303" cy="1130794"/>
          </a:xfrm>
        </p:grpSpPr>
        <p:sp>
          <p:nvSpPr>
            <p:cNvPr id="628" name="Google Shape;628;p27"/>
            <p:cNvSpPr/>
            <p:nvPr/>
          </p:nvSpPr>
          <p:spPr>
            <a:xfrm rot="-5400000">
              <a:off x="602725" y="4243988"/>
              <a:ext cx="61341" cy="61716"/>
            </a:xfrm>
            <a:custGeom>
              <a:avLst/>
              <a:gdLst/>
              <a:ahLst/>
              <a:cxnLst/>
              <a:rect l="l" t="t" r="r" b="b"/>
              <a:pathLst>
                <a:path w="819" h="824" extrusionOk="0">
                  <a:moveTo>
                    <a:pt x="410" y="1"/>
                  </a:moveTo>
                  <a:cubicBezTo>
                    <a:pt x="184" y="1"/>
                    <a:pt x="0" y="184"/>
                    <a:pt x="0" y="410"/>
                  </a:cubicBezTo>
                  <a:cubicBezTo>
                    <a:pt x="0" y="636"/>
                    <a:pt x="184" y="824"/>
                    <a:pt x="410" y="824"/>
                  </a:cubicBezTo>
                  <a:cubicBezTo>
                    <a:pt x="635" y="824"/>
                    <a:pt x="819" y="636"/>
                    <a:pt x="819" y="410"/>
                  </a:cubicBezTo>
                  <a:cubicBezTo>
                    <a:pt x="819" y="184"/>
                    <a:pt x="635" y="1"/>
                    <a:pt x="41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rot="-5400000">
              <a:off x="862634" y="4508059"/>
              <a:ext cx="36026" cy="35651"/>
            </a:xfrm>
            <a:custGeom>
              <a:avLst/>
              <a:gdLst/>
              <a:ahLst/>
              <a:cxnLst/>
              <a:rect l="l" t="t" r="r" b="b"/>
              <a:pathLst>
                <a:path w="481" h="476" extrusionOk="0">
                  <a:moveTo>
                    <a:pt x="240" y="1"/>
                  </a:moveTo>
                  <a:cubicBezTo>
                    <a:pt x="109" y="1"/>
                    <a:pt x="0" y="104"/>
                    <a:pt x="0" y="236"/>
                  </a:cubicBezTo>
                  <a:cubicBezTo>
                    <a:pt x="0" y="373"/>
                    <a:pt x="109" y="476"/>
                    <a:pt x="240" y="476"/>
                  </a:cubicBezTo>
                  <a:cubicBezTo>
                    <a:pt x="372" y="476"/>
                    <a:pt x="480" y="373"/>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rot="-5400000">
              <a:off x="1065519" y="4787058"/>
              <a:ext cx="61716" cy="61341"/>
            </a:xfrm>
            <a:custGeom>
              <a:avLst/>
              <a:gdLst/>
              <a:ahLst/>
              <a:cxnLst/>
              <a:rect l="l" t="t" r="r" b="b"/>
              <a:pathLst>
                <a:path w="824" h="819" extrusionOk="0">
                  <a:moveTo>
                    <a:pt x="410" y="0"/>
                  </a:moveTo>
                  <a:cubicBezTo>
                    <a:pt x="184" y="0"/>
                    <a:pt x="1" y="184"/>
                    <a:pt x="1" y="410"/>
                  </a:cubicBezTo>
                  <a:cubicBezTo>
                    <a:pt x="1" y="635"/>
                    <a:pt x="184" y="819"/>
                    <a:pt x="410" y="819"/>
                  </a:cubicBezTo>
                  <a:cubicBezTo>
                    <a:pt x="636" y="819"/>
                    <a:pt x="824" y="635"/>
                    <a:pt x="824" y="410"/>
                  </a:cubicBezTo>
                  <a:cubicBezTo>
                    <a:pt x="824"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rot="-5400000">
              <a:off x="2967936" y="4874624"/>
              <a:ext cx="88154" cy="80365"/>
            </a:xfrm>
            <a:custGeom>
              <a:avLst/>
              <a:gdLst/>
              <a:ahLst/>
              <a:cxnLst/>
              <a:rect l="l" t="t" r="r" b="b"/>
              <a:pathLst>
                <a:path w="1177" h="1073" extrusionOk="0">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rot="-5400000">
              <a:off x="2783391" y="4691347"/>
              <a:ext cx="457324" cy="446988"/>
            </a:xfrm>
            <a:custGeom>
              <a:avLst/>
              <a:gdLst/>
              <a:ahLst/>
              <a:cxnLst/>
              <a:rect l="l" t="t" r="r" b="b"/>
              <a:pathLst>
                <a:path w="6106" h="5968" extrusionOk="0">
                  <a:moveTo>
                    <a:pt x="3681" y="77"/>
                  </a:moveTo>
                  <a:cubicBezTo>
                    <a:pt x="3697" y="77"/>
                    <a:pt x="3711" y="79"/>
                    <a:pt x="3726" y="82"/>
                  </a:cubicBezTo>
                  <a:cubicBezTo>
                    <a:pt x="4027" y="152"/>
                    <a:pt x="4126" y="924"/>
                    <a:pt x="4013" y="1949"/>
                  </a:cubicBezTo>
                  <a:cubicBezTo>
                    <a:pt x="3792" y="1978"/>
                    <a:pt x="3561" y="2010"/>
                    <a:pt x="3316" y="2057"/>
                  </a:cubicBezTo>
                  <a:cubicBezTo>
                    <a:pt x="3105" y="1860"/>
                    <a:pt x="2888" y="1681"/>
                    <a:pt x="2686" y="1521"/>
                  </a:cubicBezTo>
                  <a:cubicBezTo>
                    <a:pt x="3012" y="659"/>
                    <a:pt x="3398" y="77"/>
                    <a:pt x="3681" y="77"/>
                  </a:cubicBezTo>
                  <a:close/>
                  <a:moveTo>
                    <a:pt x="2658" y="1597"/>
                  </a:moveTo>
                  <a:cubicBezTo>
                    <a:pt x="2841" y="1742"/>
                    <a:pt x="3030" y="1902"/>
                    <a:pt x="3222" y="2076"/>
                  </a:cubicBezTo>
                  <a:cubicBezTo>
                    <a:pt x="3105" y="2100"/>
                    <a:pt x="2983" y="2123"/>
                    <a:pt x="2860" y="2152"/>
                  </a:cubicBezTo>
                  <a:cubicBezTo>
                    <a:pt x="2719" y="2184"/>
                    <a:pt x="2578" y="2222"/>
                    <a:pt x="2442" y="2260"/>
                  </a:cubicBezTo>
                  <a:cubicBezTo>
                    <a:pt x="2507" y="2025"/>
                    <a:pt x="2583" y="1803"/>
                    <a:pt x="2658" y="1597"/>
                  </a:cubicBezTo>
                  <a:close/>
                  <a:moveTo>
                    <a:pt x="1144" y="810"/>
                  </a:moveTo>
                  <a:cubicBezTo>
                    <a:pt x="1451" y="810"/>
                    <a:pt x="1988" y="1089"/>
                    <a:pt x="2592" y="1549"/>
                  </a:cubicBezTo>
                  <a:cubicBezTo>
                    <a:pt x="2507" y="1775"/>
                    <a:pt x="2427" y="2020"/>
                    <a:pt x="2352" y="2283"/>
                  </a:cubicBezTo>
                  <a:cubicBezTo>
                    <a:pt x="2089" y="2359"/>
                    <a:pt x="1844" y="2438"/>
                    <a:pt x="1618" y="2523"/>
                  </a:cubicBezTo>
                  <a:cubicBezTo>
                    <a:pt x="1030" y="1747"/>
                    <a:pt x="739" y="1089"/>
                    <a:pt x="946" y="877"/>
                  </a:cubicBezTo>
                  <a:cubicBezTo>
                    <a:pt x="992" y="832"/>
                    <a:pt x="1059" y="810"/>
                    <a:pt x="1144" y="810"/>
                  </a:cubicBezTo>
                  <a:close/>
                  <a:moveTo>
                    <a:pt x="4008" y="2029"/>
                  </a:moveTo>
                  <a:lnTo>
                    <a:pt x="4008" y="2029"/>
                  </a:lnTo>
                  <a:cubicBezTo>
                    <a:pt x="3984" y="2227"/>
                    <a:pt x="3951" y="2434"/>
                    <a:pt x="3914" y="2645"/>
                  </a:cubicBezTo>
                  <a:cubicBezTo>
                    <a:pt x="3829" y="2556"/>
                    <a:pt x="3745" y="2471"/>
                    <a:pt x="3655" y="2382"/>
                  </a:cubicBezTo>
                  <a:cubicBezTo>
                    <a:pt x="3566" y="2293"/>
                    <a:pt x="3481" y="2208"/>
                    <a:pt x="3392" y="2123"/>
                  </a:cubicBezTo>
                  <a:cubicBezTo>
                    <a:pt x="3603" y="2086"/>
                    <a:pt x="3810" y="2053"/>
                    <a:pt x="4008" y="2029"/>
                  </a:cubicBezTo>
                  <a:close/>
                  <a:moveTo>
                    <a:pt x="2329" y="2373"/>
                  </a:moveTo>
                  <a:lnTo>
                    <a:pt x="2329" y="2373"/>
                  </a:lnTo>
                  <a:cubicBezTo>
                    <a:pt x="2291" y="2509"/>
                    <a:pt x="2253" y="2645"/>
                    <a:pt x="2221" y="2791"/>
                  </a:cubicBezTo>
                  <a:cubicBezTo>
                    <a:pt x="2192" y="2914"/>
                    <a:pt x="2169" y="3036"/>
                    <a:pt x="2145" y="3153"/>
                  </a:cubicBezTo>
                  <a:cubicBezTo>
                    <a:pt x="1971" y="2961"/>
                    <a:pt x="1811" y="2772"/>
                    <a:pt x="1670" y="2589"/>
                  </a:cubicBezTo>
                  <a:cubicBezTo>
                    <a:pt x="1877" y="2509"/>
                    <a:pt x="2094" y="2438"/>
                    <a:pt x="2329" y="2373"/>
                  </a:cubicBezTo>
                  <a:close/>
                  <a:moveTo>
                    <a:pt x="4850" y="1979"/>
                  </a:moveTo>
                  <a:cubicBezTo>
                    <a:pt x="5477" y="1979"/>
                    <a:pt x="5904" y="2091"/>
                    <a:pt x="5955" y="2311"/>
                  </a:cubicBezTo>
                  <a:cubicBezTo>
                    <a:pt x="6021" y="2598"/>
                    <a:pt x="5424" y="3008"/>
                    <a:pt x="4516" y="3351"/>
                  </a:cubicBezTo>
                  <a:cubicBezTo>
                    <a:pt x="4356" y="3149"/>
                    <a:pt x="4177" y="2932"/>
                    <a:pt x="3980" y="2721"/>
                  </a:cubicBezTo>
                  <a:cubicBezTo>
                    <a:pt x="4027" y="2476"/>
                    <a:pt x="4060" y="2246"/>
                    <a:pt x="4088" y="2025"/>
                  </a:cubicBezTo>
                  <a:cubicBezTo>
                    <a:pt x="4363" y="1994"/>
                    <a:pt x="4620" y="1979"/>
                    <a:pt x="4850" y="1979"/>
                  </a:cubicBezTo>
                  <a:close/>
                  <a:moveTo>
                    <a:pt x="3961" y="2815"/>
                  </a:moveTo>
                  <a:cubicBezTo>
                    <a:pt x="4135" y="3008"/>
                    <a:pt x="4295" y="3196"/>
                    <a:pt x="4441" y="3379"/>
                  </a:cubicBezTo>
                  <a:cubicBezTo>
                    <a:pt x="4234" y="3454"/>
                    <a:pt x="4013" y="3530"/>
                    <a:pt x="3777" y="3596"/>
                  </a:cubicBezTo>
                  <a:cubicBezTo>
                    <a:pt x="3815" y="3459"/>
                    <a:pt x="3853" y="3318"/>
                    <a:pt x="3886" y="3177"/>
                  </a:cubicBezTo>
                  <a:cubicBezTo>
                    <a:pt x="3914" y="3055"/>
                    <a:pt x="3937" y="2932"/>
                    <a:pt x="3961" y="2815"/>
                  </a:cubicBezTo>
                  <a:close/>
                  <a:moveTo>
                    <a:pt x="3293" y="2142"/>
                  </a:moveTo>
                  <a:cubicBezTo>
                    <a:pt x="3396" y="2236"/>
                    <a:pt x="3500" y="2335"/>
                    <a:pt x="3603" y="2434"/>
                  </a:cubicBezTo>
                  <a:cubicBezTo>
                    <a:pt x="3702" y="2537"/>
                    <a:pt x="3801" y="2641"/>
                    <a:pt x="3895" y="2744"/>
                  </a:cubicBezTo>
                  <a:cubicBezTo>
                    <a:pt x="3872" y="2881"/>
                    <a:pt x="3843" y="3017"/>
                    <a:pt x="3810" y="3158"/>
                  </a:cubicBezTo>
                  <a:cubicBezTo>
                    <a:pt x="3773" y="3318"/>
                    <a:pt x="3730" y="3469"/>
                    <a:pt x="3688" y="3619"/>
                  </a:cubicBezTo>
                  <a:cubicBezTo>
                    <a:pt x="3538" y="3661"/>
                    <a:pt x="3387" y="3704"/>
                    <a:pt x="3227" y="3741"/>
                  </a:cubicBezTo>
                  <a:cubicBezTo>
                    <a:pt x="3086" y="3770"/>
                    <a:pt x="2950" y="3798"/>
                    <a:pt x="2813" y="3826"/>
                  </a:cubicBezTo>
                  <a:cubicBezTo>
                    <a:pt x="2710" y="3732"/>
                    <a:pt x="2606" y="3633"/>
                    <a:pt x="2503" y="3534"/>
                  </a:cubicBezTo>
                  <a:cubicBezTo>
                    <a:pt x="2404" y="3431"/>
                    <a:pt x="2305" y="3327"/>
                    <a:pt x="2211" y="3224"/>
                  </a:cubicBezTo>
                  <a:cubicBezTo>
                    <a:pt x="2239" y="3088"/>
                    <a:pt x="2268" y="2951"/>
                    <a:pt x="2296" y="2810"/>
                  </a:cubicBezTo>
                  <a:cubicBezTo>
                    <a:pt x="2333" y="2650"/>
                    <a:pt x="2376" y="2500"/>
                    <a:pt x="2418" y="2349"/>
                  </a:cubicBezTo>
                  <a:cubicBezTo>
                    <a:pt x="2569" y="2307"/>
                    <a:pt x="2719" y="2264"/>
                    <a:pt x="2879" y="2227"/>
                  </a:cubicBezTo>
                  <a:cubicBezTo>
                    <a:pt x="3020" y="2194"/>
                    <a:pt x="3157" y="2166"/>
                    <a:pt x="3293" y="2142"/>
                  </a:cubicBezTo>
                  <a:close/>
                  <a:moveTo>
                    <a:pt x="2192" y="3323"/>
                  </a:moveTo>
                  <a:cubicBezTo>
                    <a:pt x="2277" y="3407"/>
                    <a:pt x="2362" y="3497"/>
                    <a:pt x="2451" y="3586"/>
                  </a:cubicBezTo>
                  <a:cubicBezTo>
                    <a:pt x="2540" y="3676"/>
                    <a:pt x="2630" y="3760"/>
                    <a:pt x="2714" y="3845"/>
                  </a:cubicBezTo>
                  <a:cubicBezTo>
                    <a:pt x="2503" y="3883"/>
                    <a:pt x="2296" y="3915"/>
                    <a:pt x="2098" y="3939"/>
                  </a:cubicBezTo>
                  <a:cubicBezTo>
                    <a:pt x="2122" y="3741"/>
                    <a:pt x="2155" y="3534"/>
                    <a:pt x="2192" y="3323"/>
                  </a:cubicBezTo>
                  <a:close/>
                  <a:moveTo>
                    <a:pt x="1590" y="2617"/>
                  </a:moveTo>
                  <a:cubicBezTo>
                    <a:pt x="1750" y="2819"/>
                    <a:pt x="1929" y="3036"/>
                    <a:pt x="2126" y="3248"/>
                  </a:cubicBezTo>
                  <a:cubicBezTo>
                    <a:pt x="2079" y="3492"/>
                    <a:pt x="2046" y="3723"/>
                    <a:pt x="2018" y="3944"/>
                  </a:cubicBezTo>
                  <a:cubicBezTo>
                    <a:pt x="1747" y="3974"/>
                    <a:pt x="1493" y="3988"/>
                    <a:pt x="1266" y="3988"/>
                  </a:cubicBezTo>
                  <a:cubicBezTo>
                    <a:pt x="634" y="3988"/>
                    <a:pt x="203" y="3875"/>
                    <a:pt x="151" y="3657"/>
                  </a:cubicBezTo>
                  <a:cubicBezTo>
                    <a:pt x="85" y="3370"/>
                    <a:pt x="682" y="2961"/>
                    <a:pt x="1590" y="2617"/>
                  </a:cubicBezTo>
                  <a:close/>
                  <a:moveTo>
                    <a:pt x="3665" y="3708"/>
                  </a:moveTo>
                  <a:cubicBezTo>
                    <a:pt x="3599" y="3944"/>
                    <a:pt x="3528" y="4160"/>
                    <a:pt x="3448" y="4367"/>
                  </a:cubicBezTo>
                  <a:cubicBezTo>
                    <a:pt x="3265" y="4226"/>
                    <a:pt x="3077" y="4066"/>
                    <a:pt x="2884" y="3892"/>
                  </a:cubicBezTo>
                  <a:cubicBezTo>
                    <a:pt x="3001" y="3868"/>
                    <a:pt x="3124" y="3845"/>
                    <a:pt x="3246" y="3817"/>
                  </a:cubicBezTo>
                  <a:cubicBezTo>
                    <a:pt x="3392" y="3784"/>
                    <a:pt x="3528" y="3746"/>
                    <a:pt x="3665" y="3708"/>
                  </a:cubicBezTo>
                  <a:close/>
                  <a:moveTo>
                    <a:pt x="4488" y="3445"/>
                  </a:moveTo>
                  <a:cubicBezTo>
                    <a:pt x="5076" y="4216"/>
                    <a:pt x="5367" y="4880"/>
                    <a:pt x="5160" y="5091"/>
                  </a:cubicBezTo>
                  <a:cubicBezTo>
                    <a:pt x="5115" y="5136"/>
                    <a:pt x="5049" y="5158"/>
                    <a:pt x="4965" y="5158"/>
                  </a:cubicBezTo>
                  <a:cubicBezTo>
                    <a:pt x="4660" y="5158"/>
                    <a:pt x="4122" y="4879"/>
                    <a:pt x="3514" y="4419"/>
                  </a:cubicBezTo>
                  <a:cubicBezTo>
                    <a:pt x="3599" y="4193"/>
                    <a:pt x="3679" y="3948"/>
                    <a:pt x="3754" y="3685"/>
                  </a:cubicBezTo>
                  <a:cubicBezTo>
                    <a:pt x="4017" y="3610"/>
                    <a:pt x="4262" y="3530"/>
                    <a:pt x="4488" y="3445"/>
                  </a:cubicBezTo>
                  <a:close/>
                  <a:moveTo>
                    <a:pt x="2790" y="3911"/>
                  </a:moveTo>
                  <a:cubicBezTo>
                    <a:pt x="3001" y="4108"/>
                    <a:pt x="3218" y="4287"/>
                    <a:pt x="3420" y="4447"/>
                  </a:cubicBezTo>
                  <a:cubicBezTo>
                    <a:pt x="3094" y="5309"/>
                    <a:pt x="2708" y="5891"/>
                    <a:pt x="2425" y="5891"/>
                  </a:cubicBezTo>
                  <a:cubicBezTo>
                    <a:pt x="2410" y="5891"/>
                    <a:pt x="2395" y="5890"/>
                    <a:pt x="2380" y="5886"/>
                  </a:cubicBezTo>
                  <a:cubicBezTo>
                    <a:pt x="2084" y="5816"/>
                    <a:pt x="1981" y="5044"/>
                    <a:pt x="2094" y="4019"/>
                  </a:cubicBezTo>
                  <a:cubicBezTo>
                    <a:pt x="2315" y="3991"/>
                    <a:pt x="2545" y="3958"/>
                    <a:pt x="2790" y="3911"/>
                  </a:cubicBezTo>
                  <a:close/>
                  <a:moveTo>
                    <a:pt x="3686" y="0"/>
                  </a:moveTo>
                  <a:cubicBezTo>
                    <a:pt x="3362" y="0"/>
                    <a:pt x="2962" y="578"/>
                    <a:pt x="2620" y="1470"/>
                  </a:cubicBezTo>
                  <a:cubicBezTo>
                    <a:pt x="2007" y="1006"/>
                    <a:pt x="1467" y="735"/>
                    <a:pt x="1139" y="735"/>
                  </a:cubicBezTo>
                  <a:cubicBezTo>
                    <a:pt x="1034" y="735"/>
                    <a:pt x="951" y="762"/>
                    <a:pt x="894" y="820"/>
                  </a:cubicBezTo>
                  <a:cubicBezTo>
                    <a:pt x="654" y="1060"/>
                    <a:pt x="927" y="1742"/>
                    <a:pt x="1538" y="2551"/>
                  </a:cubicBezTo>
                  <a:cubicBezTo>
                    <a:pt x="593" y="2914"/>
                    <a:pt x="0" y="3342"/>
                    <a:pt x="76" y="3671"/>
                  </a:cubicBezTo>
                  <a:cubicBezTo>
                    <a:pt x="136" y="3935"/>
                    <a:pt x="601" y="4069"/>
                    <a:pt x="1290" y="4069"/>
                  </a:cubicBezTo>
                  <a:cubicBezTo>
                    <a:pt x="1509" y="4069"/>
                    <a:pt x="1750" y="4056"/>
                    <a:pt x="2009" y="4028"/>
                  </a:cubicBezTo>
                  <a:lnTo>
                    <a:pt x="2009" y="4028"/>
                  </a:lnTo>
                  <a:cubicBezTo>
                    <a:pt x="1896" y="5101"/>
                    <a:pt x="2018" y="5882"/>
                    <a:pt x="2366" y="5962"/>
                  </a:cubicBezTo>
                  <a:cubicBezTo>
                    <a:pt x="2385" y="5966"/>
                    <a:pt x="2404" y="5968"/>
                    <a:pt x="2424" y="5968"/>
                  </a:cubicBezTo>
                  <a:cubicBezTo>
                    <a:pt x="2744" y="5968"/>
                    <a:pt x="3144" y="5390"/>
                    <a:pt x="3486" y="4499"/>
                  </a:cubicBezTo>
                  <a:cubicBezTo>
                    <a:pt x="4100" y="4963"/>
                    <a:pt x="4641" y="5232"/>
                    <a:pt x="4970" y="5232"/>
                  </a:cubicBezTo>
                  <a:cubicBezTo>
                    <a:pt x="5075" y="5232"/>
                    <a:pt x="5159" y="5205"/>
                    <a:pt x="5217" y="5148"/>
                  </a:cubicBezTo>
                  <a:cubicBezTo>
                    <a:pt x="5457" y="4908"/>
                    <a:pt x="5179" y="4226"/>
                    <a:pt x="4568" y="3417"/>
                  </a:cubicBezTo>
                  <a:cubicBezTo>
                    <a:pt x="5513" y="3055"/>
                    <a:pt x="6106" y="2627"/>
                    <a:pt x="6031" y="2293"/>
                  </a:cubicBezTo>
                  <a:cubicBezTo>
                    <a:pt x="5970" y="2032"/>
                    <a:pt x="5506" y="1899"/>
                    <a:pt x="4818" y="1899"/>
                  </a:cubicBezTo>
                  <a:cubicBezTo>
                    <a:pt x="4599" y="1899"/>
                    <a:pt x="4357" y="1913"/>
                    <a:pt x="4097" y="1940"/>
                  </a:cubicBezTo>
                  <a:cubicBezTo>
                    <a:pt x="4210" y="867"/>
                    <a:pt x="4088" y="87"/>
                    <a:pt x="3745" y="7"/>
                  </a:cubicBezTo>
                  <a:cubicBezTo>
                    <a:pt x="3725" y="2"/>
                    <a:pt x="3706" y="0"/>
                    <a:pt x="368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rot="-5400000">
              <a:off x="442202" y="5037389"/>
              <a:ext cx="88154" cy="80365"/>
            </a:xfrm>
            <a:custGeom>
              <a:avLst/>
              <a:gdLst/>
              <a:ahLst/>
              <a:cxnLst/>
              <a:rect l="l" t="t" r="r" b="b"/>
              <a:pathLst>
                <a:path w="1177" h="1073" extrusionOk="0">
                  <a:moveTo>
                    <a:pt x="591" y="1"/>
                  </a:moveTo>
                  <a:cubicBezTo>
                    <a:pt x="347" y="1"/>
                    <a:pt x="127" y="168"/>
                    <a:pt x="66" y="414"/>
                  </a:cubicBezTo>
                  <a:cubicBezTo>
                    <a:pt x="0" y="701"/>
                    <a:pt x="179" y="993"/>
                    <a:pt x="471" y="1059"/>
                  </a:cubicBezTo>
                  <a:cubicBezTo>
                    <a:pt x="511" y="1068"/>
                    <a:pt x="551" y="1072"/>
                    <a:pt x="590" y="1072"/>
                  </a:cubicBezTo>
                  <a:cubicBezTo>
                    <a:pt x="834" y="1072"/>
                    <a:pt x="1054" y="905"/>
                    <a:pt x="1110" y="654"/>
                  </a:cubicBezTo>
                  <a:cubicBezTo>
                    <a:pt x="1176" y="367"/>
                    <a:pt x="997" y="80"/>
                    <a:pt x="711" y="15"/>
                  </a:cubicBezTo>
                  <a:cubicBezTo>
                    <a:pt x="670" y="5"/>
                    <a:pt x="630" y="1"/>
                    <a:pt x="59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rot="-5400000">
              <a:off x="1798306" y="4916447"/>
              <a:ext cx="462941" cy="454104"/>
            </a:xfrm>
            <a:custGeom>
              <a:avLst/>
              <a:gdLst/>
              <a:ahLst/>
              <a:cxnLst/>
              <a:rect l="l" t="t" r="r" b="b"/>
              <a:pathLst>
                <a:path w="6181" h="6063" extrusionOk="0">
                  <a:moveTo>
                    <a:pt x="1460" y="0"/>
                  </a:moveTo>
                  <a:cubicBezTo>
                    <a:pt x="1421" y="0"/>
                    <a:pt x="1381" y="5"/>
                    <a:pt x="1341" y="14"/>
                  </a:cubicBezTo>
                  <a:cubicBezTo>
                    <a:pt x="1059" y="75"/>
                    <a:pt x="875" y="357"/>
                    <a:pt x="941" y="639"/>
                  </a:cubicBezTo>
                  <a:cubicBezTo>
                    <a:pt x="994" y="888"/>
                    <a:pt x="1214" y="1056"/>
                    <a:pt x="1458" y="1056"/>
                  </a:cubicBezTo>
                  <a:cubicBezTo>
                    <a:pt x="1495" y="1056"/>
                    <a:pt x="1533" y="1052"/>
                    <a:pt x="1571" y="1044"/>
                  </a:cubicBezTo>
                  <a:cubicBezTo>
                    <a:pt x="1614" y="1035"/>
                    <a:pt x="1656" y="1016"/>
                    <a:pt x="1694" y="997"/>
                  </a:cubicBezTo>
                  <a:lnTo>
                    <a:pt x="2606" y="2342"/>
                  </a:lnTo>
                  <a:cubicBezTo>
                    <a:pt x="2418" y="2493"/>
                    <a:pt x="2305" y="2723"/>
                    <a:pt x="2310" y="2968"/>
                  </a:cubicBezTo>
                  <a:lnTo>
                    <a:pt x="823" y="3104"/>
                  </a:lnTo>
                  <a:cubicBezTo>
                    <a:pt x="775" y="2926"/>
                    <a:pt x="615" y="2807"/>
                    <a:pt x="440" y="2807"/>
                  </a:cubicBezTo>
                  <a:cubicBezTo>
                    <a:pt x="411" y="2807"/>
                    <a:pt x="382" y="2811"/>
                    <a:pt x="353" y="2817"/>
                  </a:cubicBezTo>
                  <a:cubicBezTo>
                    <a:pt x="137" y="2864"/>
                    <a:pt x="0" y="3081"/>
                    <a:pt x="47" y="3297"/>
                  </a:cubicBezTo>
                  <a:cubicBezTo>
                    <a:pt x="88" y="3479"/>
                    <a:pt x="253" y="3609"/>
                    <a:pt x="436" y="3609"/>
                  </a:cubicBezTo>
                  <a:cubicBezTo>
                    <a:pt x="466" y="3609"/>
                    <a:pt x="497" y="3605"/>
                    <a:pt x="527" y="3598"/>
                  </a:cubicBezTo>
                  <a:cubicBezTo>
                    <a:pt x="701" y="3560"/>
                    <a:pt x="823" y="3410"/>
                    <a:pt x="837" y="3241"/>
                  </a:cubicBezTo>
                  <a:lnTo>
                    <a:pt x="2319" y="3104"/>
                  </a:lnTo>
                  <a:cubicBezTo>
                    <a:pt x="2324" y="3118"/>
                    <a:pt x="2324" y="3128"/>
                    <a:pt x="2324" y="3137"/>
                  </a:cubicBezTo>
                  <a:cubicBezTo>
                    <a:pt x="2385" y="3405"/>
                    <a:pt x="2568" y="3612"/>
                    <a:pt x="2804" y="3706"/>
                  </a:cubicBezTo>
                  <a:lnTo>
                    <a:pt x="2333" y="5216"/>
                  </a:lnTo>
                  <a:cubicBezTo>
                    <a:pt x="2312" y="5212"/>
                    <a:pt x="2290" y="5210"/>
                    <a:pt x="2267" y="5210"/>
                  </a:cubicBezTo>
                  <a:cubicBezTo>
                    <a:pt x="2240" y="5210"/>
                    <a:pt x="2211" y="5213"/>
                    <a:pt x="2183" y="5221"/>
                  </a:cubicBezTo>
                  <a:cubicBezTo>
                    <a:pt x="1952" y="5268"/>
                    <a:pt x="1806" y="5498"/>
                    <a:pt x="1858" y="5729"/>
                  </a:cubicBezTo>
                  <a:cubicBezTo>
                    <a:pt x="1903" y="5926"/>
                    <a:pt x="2081" y="6062"/>
                    <a:pt x="2279" y="6062"/>
                  </a:cubicBezTo>
                  <a:cubicBezTo>
                    <a:pt x="2308" y="6062"/>
                    <a:pt x="2337" y="6059"/>
                    <a:pt x="2366" y="6053"/>
                  </a:cubicBezTo>
                  <a:cubicBezTo>
                    <a:pt x="2597" y="6002"/>
                    <a:pt x="2742" y="5771"/>
                    <a:pt x="2691" y="5545"/>
                  </a:cubicBezTo>
                  <a:cubicBezTo>
                    <a:pt x="2663" y="5414"/>
                    <a:pt x="2578" y="5310"/>
                    <a:pt x="2465" y="5254"/>
                  </a:cubicBezTo>
                  <a:lnTo>
                    <a:pt x="2935" y="3749"/>
                  </a:lnTo>
                  <a:cubicBezTo>
                    <a:pt x="2992" y="3760"/>
                    <a:pt x="3049" y="3766"/>
                    <a:pt x="3108" y="3766"/>
                  </a:cubicBezTo>
                  <a:cubicBezTo>
                    <a:pt x="3166" y="3766"/>
                    <a:pt x="3225" y="3760"/>
                    <a:pt x="3283" y="3749"/>
                  </a:cubicBezTo>
                  <a:cubicBezTo>
                    <a:pt x="3490" y="3702"/>
                    <a:pt x="3660" y="3579"/>
                    <a:pt x="3773" y="3415"/>
                  </a:cubicBezTo>
                  <a:lnTo>
                    <a:pt x="5137" y="4181"/>
                  </a:lnTo>
                  <a:cubicBezTo>
                    <a:pt x="5099" y="4271"/>
                    <a:pt x="5090" y="4379"/>
                    <a:pt x="5113" y="4482"/>
                  </a:cubicBezTo>
                  <a:cubicBezTo>
                    <a:pt x="5166" y="4722"/>
                    <a:pt x="5377" y="4885"/>
                    <a:pt x="5613" y="4885"/>
                  </a:cubicBezTo>
                  <a:cubicBezTo>
                    <a:pt x="5650" y="4885"/>
                    <a:pt x="5687" y="4881"/>
                    <a:pt x="5725" y="4873"/>
                  </a:cubicBezTo>
                  <a:cubicBezTo>
                    <a:pt x="6002" y="4812"/>
                    <a:pt x="6181" y="4539"/>
                    <a:pt x="6120" y="4261"/>
                  </a:cubicBezTo>
                  <a:cubicBezTo>
                    <a:pt x="6067" y="4017"/>
                    <a:pt x="5852" y="3854"/>
                    <a:pt x="5615" y="3854"/>
                  </a:cubicBezTo>
                  <a:cubicBezTo>
                    <a:pt x="5578" y="3854"/>
                    <a:pt x="5541" y="3858"/>
                    <a:pt x="5504" y="3866"/>
                  </a:cubicBezTo>
                  <a:cubicBezTo>
                    <a:pt x="5377" y="3894"/>
                    <a:pt x="5278" y="3965"/>
                    <a:pt x="5203" y="4064"/>
                  </a:cubicBezTo>
                  <a:lnTo>
                    <a:pt x="3838" y="3297"/>
                  </a:lnTo>
                  <a:cubicBezTo>
                    <a:pt x="3909" y="3142"/>
                    <a:pt x="3933" y="2968"/>
                    <a:pt x="3890" y="2794"/>
                  </a:cubicBezTo>
                  <a:cubicBezTo>
                    <a:pt x="3857" y="2643"/>
                    <a:pt x="3782" y="2512"/>
                    <a:pt x="3683" y="2408"/>
                  </a:cubicBezTo>
                  <a:lnTo>
                    <a:pt x="4840" y="1072"/>
                  </a:lnTo>
                  <a:cubicBezTo>
                    <a:pt x="4903" y="1110"/>
                    <a:pt x="4975" y="1133"/>
                    <a:pt x="5052" y="1133"/>
                  </a:cubicBezTo>
                  <a:cubicBezTo>
                    <a:pt x="5080" y="1133"/>
                    <a:pt x="5108" y="1130"/>
                    <a:pt x="5137" y="1124"/>
                  </a:cubicBezTo>
                  <a:cubicBezTo>
                    <a:pt x="5353" y="1077"/>
                    <a:pt x="5489" y="861"/>
                    <a:pt x="5438" y="644"/>
                  </a:cubicBezTo>
                  <a:cubicBezTo>
                    <a:pt x="5397" y="459"/>
                    <a:pt x="5236" y="332"/>
                    <a:pt x="5055" y="332"/>
                  </a:cubicBezTo>
                  <a:cubicBezTo>
                    <a:pt x="5025" y="332"/>
                    <a:pt x="4994" y="336"/>
                    <a:pt x="4963" y="343"/>
                  </a:cubicBezTo>
                  <a:cubicBezTo>
                    <a:pt x="4746" y="390"/>
                    <a:pt x="4610" y="602"/>
                    <a:pt x="4657" y="818"/>
                  </a:cubicBezTo>
                  <a:cubicBezTo>
                    <a:pt x="4671" y="884"/>
                    <a:pt x="4699" y="936"/>
                    <a:pt x="4737" y="983"/>
                  </a:cubicBezTo>
                  <a:lnTo>
                    <a:pt x="3580" y="2319"/>
                  </a:lnTo>
                  <a:cubicBezTo>
                    <a:pt x="3445" y="2220"/>
                    <a:pt x="3282" y="2163"/>
                    <a:pt x="3109" y="2163"/>
                  </a:cubicBezTo>
                  <a:cubicBezTo>
                    <a:pt x="3052" y="2163"/>
                    <a:pt x="2994" y="2169"/>
                    <a:pt x="2935" y="2182"/>
                  </a:cubicBezTo>
                  <a:cubicBezTo>
                    <a:pt x="2855" y="2201"/>
                    <a:pt x="2785" y="2229"/>
                    <a:pt x="2719" y="2267"/>
                  </a:cubicBezTo>
                  <a:lnTo>
                    <a:pt x="1806" y="922"/>
                  </a:lnTo>
                  <a:cubicBezTo>
                    <a:pt x="1943" y="799"/>
                    <a:pt x="2013" y="607"/>
                    <a:pt x="1971" y="414"/>
                  </a:cubicBezTo>
                  <a:cubicBezTo>
                    <a:pt x="1918" y="167"/>
                    <a:pt x="1702" y="0"/>
                    <a:pt x="146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rot="-5400000">
              <a:off x="257320" y="4859842"/>
              <a:ext cx="457699" cy="435154"/>
            </a:xfrm>
            <a:custGeom>
              <a:avLst/>
              <a:gdLst/>
              <a:ahLst/>
              <a:cxnLst/>
              <a:rect l="l" t="t" r="r" b="b"/>
              <a:pathLst>
                <a:path w="6111" h="5810" extrusionOk="0">
                  <a:moveTo>
                    <a:pt x="2154" y="79"/>
                  </a:moveTo>
                  <a:cubicBezTo>
                    <a:pt x="2447" y="79"/>
                    <a:pt x="2907" y="659"/>
                    <a:pt x="3321" y="1519"/>
                  </a:cubicBezTo>
                  <a:cubicBezTo>
                    <a:pt x="3147" y="1660"/>
                    <a:pt x="2969" y="1815"/>
                    <a:pt x="2790" y="1980"/>
                  </a:cubicBezTo>
                  <a:cubicBezTo>
                    <a:pt x="2503" y="1924"/>
                    <a:pt x="2225" y="1886"/>
                    <a:pt x="1967" y="1858"/>
                  </a:cubicBezTo>
                  <a:cubicBezTo>
                    <a:pt x="1779" y="908"/>
                    <a:pt x="1807" y="183"/>
                    <a:pt x="2089" y="89"/>
                  </a:cubicBezTo>
                  <a:cubicBezTo>
                    <a:pt x="2110" y="82"/>
                    <a:pt x="2131" y="79"/>
                    <a:pt x="2154" y="79"/>
                  </a:cubicBezTo>
                  <a:close/>
                  <a:moveTo>
                    <a:pt x="3359" y="1594"/>
                  </a:moveTo>
                  <a:cubicBezTo>
                    <a:pt x="3444" y="1773"/>
                    <a:pt x="3528" y="1966"/>
                    <a:pt x="3608" y="2163"/>
                  </a:cubicBezTo>
                  <a:cubicBezTo>
                    <a:pt x="3491" y="2135"/>
                    <a:pt x="3368" y="2102"/>
                    <a:pt x="3246" y="2074"/>
                  </a:cubicBezTo>
                  <a:cubicBezTo>
                    <a:pt x="3124" y="2046"/>
                    <a:pt x="3006" y="2022"/>
                    <a:pt x="2884" y="1999"/>
                  </a:cubicBezTo>
                  <a:cubicBezTo>
                    <a:pt x="3044" y="1853"/>
                    <a:pt x="3204" y="1717"/>
                    <a:pt x="3359" y="1594"/>
                  </a:cubicBezTo>
                  <a:close/>
                  <a:moveTo>
                    <a:pt x="4963" y="733"/>
                  </a:moveTo>
                  <a:cubicBezTo>
                    <a:pt x="5048" y="733"/>
                    <a:pt x="5115" y="754"/>
                    <a:pt x="5160" y="799"/>
                  </a:cubicBezTo>
                  <a:cubicBezTo>
                    <a:pt x="5372" y="1006"/>
                    <a:pt x="5081" y="1670"/>
                    <a:pt x="4493" y="2441"/>
                  </a:cubicBezTo>
                  <a:cubicBezTo>
                    <a:pt x="4248" y="2352"/>
                    <a:pt x="3985" y="2267"/>
                    <a:pt x="3698" y="2192"/>
                  </a:cubicBezTo>
                  <a:cubicBezTo>
                    <a:pt x="3608" y="1961"/>
                    <a:pt x="3519" y="1745"/>
                    <a:pt x="3420" y="1543"/>
                  </a:cubicBezTo>
                  <a:cubicBezTo>
                    <a:pt x="4064" y="1041"/>
                    <a:pt x="4642" y="733"/>
                    <a:pt x="4963" y="733"/>
                  </a:cubicBezTo>
                  <a:close/>
                  <a:moveTo>
                    <a:pt x="1986" y="1942"/>
                  </a:moveTo>
                  <a:cubicBezTo>
                    <a:pt x="2216" y="1966"/>
                    <a:pt x="2465" y="1999"/>
                    <a:pt x="2719" y="2046"/>
                  </a:cubicBezTo>
                  <a:cubicBezTo>
                    <a:pt x="2630" y="2131"/>
                    <a:pt x="2541" y="2215"/>
                    <a:pt x="2451" y="2305"/>
                  </a:cubicBezTo>
                  <a:cubicBezTo>
                    <a:pt x="2348" y="2408"/>
                    <a:pt x="2249" y="2512"/>
                    <a:pt x="2150" y="2615"/>
                  </a:cubicBezTo>
                  <a:cubicBezTo>
                    <a:pt x="2084" y="2385"/>
                    <a:pt x="2028" y="2159"/>
                    <a:pt x="1986" y="1942"/>
                  </a:cubicBezTo>
                  <a:close/>
                  <a:moveTo>
                    <a:pt x="3735" y="2281"/>
                  </a:moveTo>
                  <a:lnTo>
                    <a:pt x="3735" y="2281"/>
                  </a:lnTo>
                  <a:cubicBezTo>
                    <a:pt x="3985" y="2352"/>
                    <a:pt x="4220" y="2427"/>
                    <a:pt x="4441" y="2507"/>
                  </a:cubicBezTo>
                  <a:cubicBezTo>
                    <a:pt x="4304" y="2681"/>
                    <a:pt x="4154" y="2860"/>
                    <a:pt x="3994" y="3043"/>
                  </a:cubicBezTo>
                  <a:cubicBezTo>
                    <a:pt x="3952" y="2907"/>
                    <a:pt x="3909" y="2770"/>
                    <a:pt x="3862" y="2629"/>
                  </a:cubicBezTo>
                  <a:cubicBezTo>
                    <a:pt x="3820" y="2512"/>
                    <a:pt x="3778" y="2394"/>
                    <a:pt x="3735" y="2281"/>
                  </a:cubicBezTo>
                  <a:close/>
                  <a:moveTo>
                    <a:pt x="1272" y="1902"/>
                  </a:moveTo>
                  <a:cubicBezTo>
                    <a:pt x="1465" y="1902"/>
                    <a:pt x="1676" y="1912"/>
                    <a:pt x="1901" y="1933"/>
                  </a:cubicBezTo>
                  <a:cubicBezTo>
                    <a:pt x="1953" y="2168"/>
                    <a:pt x="2014" y="2422"/>
                    <a:pt x="2089" y="2681"/>
                  </a:cubicBezTo>
                  <a:cubicBezTo>
                    <a:pt x="1906" y="2883"/>
                    <a:pt x="1741" y="3081"/>
                    <a:pt x="1590" y="3274"/>
                  </a:cubicBezTo>
                  <a:cubicBezTo>
                    <a:pt x="683" y="2930"/>
                    <a:pt x="85" y="2521"/>
                    <a:pt x="151" y="2234"/>
                  </a:cubicBezTo>
                  <a:cubicBezTo>
                    <a:pt x="202" y="2014"/>
                    <a:pt x="637" y="1902"/>
                    <a:pt x="1272" y="1902"/>
                  </a:cubicBezTo>
                  <a:close/>
                  <a:moveTo>
                    <a:pt x="2117" y="2770"/>
                  </a:moveTo>
                  <a:cubicBezTo>
                    <a:pt x="2155" y="2907"/>
                    <a:pt x="2202" y="3043"/>
                    <a:pt x="2249" y="3184"/>
                  </a:cubicBezTo>
                  <a:cubicBezTo>
                    <a:pt x="2287" y="3302"/>
                    <a:pt x="2329" y="3419"/>
                    <a:pt x="2376" y="3532"/>
                  </a:cubicBezTo>
                  <a:cubicBezTo>
                    <a:pt x="2127" y="3462"/>
                    <a:pt x="1891" y="3382"/>
                    <a:pt x="1670" y="3302"/>
                  </a:cubicBezTo>
                  <a:cubicBezTo>
                    <a:pt x="1807" y="3128"/>
                    <a:pt x="1953" y="2949"/>
                    <a:pt x="2117" y="2770"/>
                  </a:cubicBezTo>
                  <a:close/>
                  <a:moveTo>
                    <a:pt x="2813" y="2065"/>
                  </a:moveTo>
                  <a:cubicBezTo>
                    <a:pt x="2950" y="2088"/>
                    <a:pt x="3091" y="2116"/>
                    <a:pt x="3227" y="2149"/>
                  </a:cubicBezTo>
                  <a:cubicBezTo>
                    <a:pt x="3368" y="2182"/>
                    <a:pt x="3505" y="2220"/>
                    <a:pt x="3641" y="2253"/>
                  </a:cubicBezTo>
                  <a:cubicBezTo>
                    <a:pt x="3693" y="2385"/>
                    <a:pt x="3740" y="2516"/>
                    <a:pt x="3787" y="2653"/>
                  </a:cubicBezTo>
                  <a:cubicBezTo>
                    <a:pt x="3839" y="2808"/>
                    <a:pt x="3886" y="2958"/>
                    <a:pt x="3933" y="3109"/>
                  </a:cubicBezTo>
                  <a:cubicBezTo>
                    <a:pt x="3825" y="3222"/>
                    <a:pt x="3716" y="3339"/>
                    <a:pt x="3604" y="3452"/>
                  </a:cubicBezTo>
                  <a:cubicBezTo>
                    <a:pt x="3500" y="3556"/>
                    <a:pt x="3397" y="3655"/>
                    <a:pt x="3298" y="3749"/>
                  </a:cubicBezTo>
                  <a:cubicBezTo>
                    <a:pt x="3161" y="3720"/>
                    <a:pt x="3020" y="3692"/>
                    <a:pt x="2879" y="3659"/>
                  </a:cubicBezTo>
                  <a:cubicBezTo>
                    <a:pt x="2738" y="3631"/>
                    <a:pt x="2602" y="3593"/>
                    <a:pt x="2470" y="3556"/>
                  </a:cubicBezTo>
                  <a:cubicBezTo>
                    <a:pt x="2418" y="3429"/>
                    <a:pt x="2367" y="3292"/>
                    <a:pt x="2319" y="3156"/>
                  </a:cubicBezTo>
                  <a:cubicBezTo>
                    <a:pt x="2268" y="3005"/>
                    <a:pt x="2221" y="2855"/>
                    <a:pt x="2178" y="2704"/>
                  </a:cubicBezTo>
                  <a:cubicBezTo>
                    <a:pt x="2282" y="2587"/>
                    <a:pt x="2390" y="2474"/>
                    <a:pt x="2508" y="2356"/>
                  </a:cubicBezTo>
                  <a:cubicBezTo>
                    <a:pt x="2606" y="2258"/>
                    <a:pt x="2710" y="2159"/>
                    <a:pt x="2813" y="2065"/>
                  </a:cubicBezTo>
                  <a:close/>
                  <a:moveTo>
                    <a:pt x="3956" y="3194"/>
                  </a:moveTo>
                  <a:cubicBezTo>
                    <a:pt x="4027" y="3429"/>
                    <a:pt x="4079" y="3655"/>
                    <a:pt x="4126" y="3871"/>
                  </a:cubicBezTo>
                  <a:cubicBezTo>
                    <a:pt x="3890" y="3847"/>
                    <a:pt x="3646" y="3810"/>
                    <a:pt x="3392" y="3767"/>
                  </a:cubicBezTo>
                  <a:cubicBezTo>
                    <a:pt x="3481" y="3683"/>
                    <a:pt x="3571" y="3598"/>
                    <a:pt x="3660" y="3509"/>
                  </a:cubicBezTo>
                  <a:cubicBezTo>
                    <a:pt x="3763" y="3405"/>
                    <a:pt x="3862" y="3302"/>
                    <a:pt x="3956" y="3194"/>
                  </a:cubicBezTo>
                  <a:close/>
                  <a:moveTo>
                    <a:pt x="4516" y="2540"/>
                  </a:moveTo>
                  <a:cubicBezTo>
                    <a:pt x="5424" y="2883"/>
                    <a:pt x="6026" y="3288"/>
                    <a:pt x="5955" y="3575"/>
                  </a:cubicBezTo>
                  <a:cubicBezTo>
                    <a:pt x="5905" y="3798"/>
                    <a:pt x="5472" y="3911"/>
                    <a:pt x="4835" y="3911"/>
                  </a:cubicBezTo>
                  <a:cubicBezTo>
                    <a:pt x="4642" y="3911"/>
                    <a:pt x="4431" y="3901"/>
                    <a:pt x="4206" y="3880"/>
                  </a:cubicBezTo>
                  <a:cubicBezTo>
                    <a:pt x="4159" y="3640"/>
                    <a:pt x="4097" y="3391"/>
                    <a:pt x="4017" y="3128"/>
                  </a:cubicBezTo>
                  <a:cubicBezTo>
                    <a:pt x="4201" y="2925"/>
                    <a:pt x="4370" y="2728"/>
                    <a:pt x="4516" y="2540"/>
                  </a:cubicBezTo>
                  <a:close/>
                  <a:moveTo>
                    <a:pt x="2503" y="3645"/>
                  </a:moveTo>
                  <a:cubicBezTo>
                    <a:pt x="2621" y="3678"/>
                    <a:pt x="2738" y="3706"/>
                    <a:pt x="2860" y="3739"/>
                  </a:cubicBezTo>
                  <a:cubicBezTo>
                    <a:pt x="2987" y="3767"/>
                    <a:pt x="3105" y="3791"/>
                    <a:pt x="3223" y="3814"/>
                  </a:cubicBezTo>
                  <a:cubicBezTo>
                    <a:pt x="3067" y="3960"/>
                    <a:pt x="2907" y="4097"/>
                    <a:pt x="2752" y="4219"/>
                  </a:cubicBezTo>
                  <a:cubicBezTo>
                    <a:pt x="2668" y="4040"/>
                    <a:pt x="2583" y="3847"/>
                    <a:pt x="2503" y="3645"/>
                  </a:cubicBezTo>
                  <a:close/>
                  <a:moveTo>
                    <a:pt x="1619" y="3368"/>
                  </a:moveTo>
                  <a:cubicBezTo>
                    <a:pt x="1863" y="3457"/>
                    <a:pt x="2127" y="3542"/>
                    <a:pt x="2409" y="3622"/>
                  </a:cubicBezTo>
                  <a:cubicBezTo>
                    <a:pt x="2498" y="3852"/>
                    <a:pt x="2592" y="4068"/>
                    <a:pt x="2686" y="4271"/>
                  </a:cubicBezTo>
                  <a:cubicBezTo>
                    <a:pt x="2047" y="4773"/>
                    <a:pt x="1469" y="5081"/>
                    <a:pt x="1148" y="5081"/>
                  </a:cubicBezTo>
                  <a:cubicBezTo>
                    <a:pt x="1063" y="5081"/>
                    <a:pt x="996" y="5059"/>
                    <a:pt x="951" y="5014"/>
                  </a:cubicBezTo>
                  <a:cubicBezTo>
                    <a:pt x="739" y="4802"/>
                    <a:pt x="1031" y="4139"/>
                    <a:pt x="1619" y="3368"/>
                  </a:cubicBezTo>
                  <a:close/>
                  <a:moveTo>
                    <a:pt x="3321" y="3833"/>
                  </a:moveTo>
                  <a:cubicBezTo>
                    <a:pt x="3608" y="3885"/>
                    <a:pt x="3886" y="3927"/>
                    <a:pt x="4140" y="3951"/>
                  </a:cubicBezTo>
                  <a:cubicBezTo>
                    <a:pt x="4333" y="4906"/>
                    <a:pt x="4300" y="5625"/>
                    <a:pt x="4022" y="5724"/>
                  </a:cubicBezTo>
                  <a:cubicBezTo>
                    <a:pt x="4001" y="5731"/>
                    <a:pt x="3979" y="5735"/>
                    <a:pt x="3956" y="5735"/>
                  </a:cubicBezTo>
                  <a:cubicBezTo>
                    <a:pt x="3660" y="5735"/>
                    <a:pt x="3204" y="5154"/>
                    <a:pt x="2785" y="4290"/>
                  </a:cubicBezTo>
                  <a:cubicBezTo>
                    <a:pt x="2959" y="4153"/>
                    <a:pt x="3138" y="3998"/>
                    <a:pt x="3321" y="3833"/>
                  </a:cubicBezTo>
                  <a:close/>
                  <a:moveTo>
                    <a:pt x="2145" y="0"/>
                  </a:moveTo>
                  <a:cubicBezTo>
                    <a:pt x="2116" y="0"/>
                    <a:pt x="2088" y="5"/>
                    <a:pt x="2061" y="14"/>
                  </a:cubicBezTo>
                  <a:cubicBezTo>
                    <a:pt x="1741" y="127"/>
                    <a:pt x="1689" y="856"/>
                    <a:pt x="1887" y="1853"/>
                  </a:cubicBezTo>
                  <a:cubicBezTo>
                    <a:pt x="1670" y="1833"/>
                    <a:pt x="1466" y="1823"/>
                    <a:pt x="1279" y="1823"/>
                  </a:cubicBezTo>
                  <a:cubicBezTo>
                    <a:pt x="594" y="1823"/>
                    <a:pt x="135" y="1957"/>
                    <a:pt x="76" y="2215"/>
                  </a:cubicBezTo>
                  <a:cubicBezTo>
                    <a:pt x="1" y="2549"/>
                    <a:pt x="593" y="2977"/>
                    <a:pt x="1543" y="3339"/>
                  </a:cubicBezTo>
                  <a:cubicBezTo>
                    <a:pt x="932" y="4148"/>
                    <a:pt x="654" y="4826"/>
                    <a:pt x="894" y="5066"/>
                  </a:cubicBezTo>
                  <a:cubicBezTo>
                    <a:pt x="953" y="5125"/>
                    <a:pt x="1038" y="5154"/>
                    <a:pt x="1145" y="5154"/>
                  </a:cubicBezTo>
                  <a:cubicBezTo>
                    <a:pt x="1493" y="5154"/>
                    <a:pt x="2073" y="4852"/>
                    <a:pt x="2724" y="4341"/>
                  </a:cubicBezTo>
                  <a:cubicBezTo>
                    <a:pt x="3155" y="5233"/>
                    <a:pt x="3625" y="5809"/>
                    <a:pt x="3958" y="5809"/>
                  </a:cubicBezTo>
                  <a:cubicBezTo>
                    <a:pt x="3988" y="5809"/>
                    <a:pt x="4018" y="5805"/>
                    <a:pt x="4046" y="5795"/>
                  </a:cubicBezTo>
                  <a:cubicBezTo>
                    <a:pt x="4370" y="5687"/>
                    <a:pt x="4417" y="4953"/>
                    <a:pt x="4224" y="3960"/>
                  </a:cubicBezTo>
                  <a:lnTo>
                    <a:pt x="4224" y="3960"/>
                  </a:lnTo>
                  <a:cubicBezTo>
                    <a:pt x="4434" y="3979"/>
                    <a:pt x="4631" y="3988"/>
                    <a:pt x="4813" y="3988"/>
                  </a:cubicBezTo>
                  <a:cubicBezTo>
                    <a:pt x="5504" y="3988"/>
                    <a:pt x="5972" y="3854"/>
                    <a:pt x="6035" y="3593"/>
                  </a:cubicBezTo>
                  <a:cubicBezTo>
                    <a:pt x="6111" y="3264"/>
                    <a:pt x="5513" y="2831"/>
                    <a:pt x="4568" y="2474"/>
                  </a:cubicBezTo>
                  <a:cubicBezTo>
                    <a:pt x="5179" y="1665"/>
                    <a:pt x="5457" y="983"/>
                    <a:pt x="5217" y="743"/>
                  </a:cubicBezTo>
                  <a:cubicBezTo>
                    <a:pt x="5159" y="685"/>
                    <a:pt x="5075" y="657"/>
                    <a:pt x="4969" y="657"/>
                  </a:cubicBezTo>
                  <a:cubicBezTo>
                    <a:pt x="4622" y="657"/>
                    <a:pt x="4040" y="958"/>
                    <a:pt x="3387" y="1467"/>
                  </a:cubicBezTo>
                  <a:cubicBezTo>
                    <a:pt x="2951" y="577"/>
                    <a:pt x="2478" y="0"/>
                    <a:pt x="2145"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rot="-5400000">
              <a:off x="1397619" y="5001477"/>
              <a:ext cx="36026" cy="35951"/>
            </a:xfrm>
            <a:custGeom>
              <a:avLst/>
              <a:gdLst/>
              <a:ahLst/>
              <a:cxnLst/>
              <a:rect l="l" t="t" r="r" b="b"/>
              <a:pathLst>
                <a:path w="481" h="480" extrusionOk="0">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rot="-5400000">
              <a:off x="2437969" y="4786865"/>
              <a:ext cx="61716" cy="61716"/>
            </a:xfrm>
            <a:custGeom>
              <a:avLst/>
              <a:gdLst/>
              <a:ahLst/>
              <a:cxnLst/>
              <a:rect l="l" t="t" r="r" b="b"/>
              <a:pathLst>
                <a:path w="824" h="824" extrusionOk="0">
                  <a:moveTo>
                    <a:pt x="414" y="0"/>
                  </a:moveTo>
                  <a:cubicBezTo>
                    <a:pt x="184" y="0"/>
                    <a:pt x="0" y="188"/>
                    <a:pt x="0" y="414"/>
                  </a:cubicBezTo>
                  <a:cubicBezTo>
                    <a:pt x="0" y="640"/>
                    <a:pt x="184" y="823"/>
                    <a:pt x="414" y="823"/>
                  </a:cubicBezTo>
                  <a:cubicBezTo>
                    <a:pt x="640" y="823"/>
                    <a:pt x="823" y="640"/>
                    <a:pt x="823" y="414"/>
                  </a:cubicBezTo>
                  <a:cubicBezTo>
                    <a:pt x="823" y="188"/>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rot="-5400000">
              <a:off x="3371329" y="4495065"/>
              <a:ext cx="61416" cy="61716"/>
            </a:xfrm>
            <a:custGeom>
              <a:avLst/>
              <a:gdLst/>
              <a:ahLst/>
              <a:cxnLst/>
              <a:rect l="l" t="t" r="r" b="b"/>
              <a:pathLst>
                <a:path w="820" h="824" extrusionOk="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7"/>
          <p:cNvGrpSpPr/>
          <p:nvPr/>
        </p:nvGrpSpPr>
        <p:grpSpPr>
          <a:xfrm>
            <a:off x="8392452" y="897990"/>
            <a:ext cx="967744" cy="1204099"/>
            <a:chOff x="8392452" y="897990"/>
            <a:chExt cx="967744" cy="1204099"/>
          </a:xfrm>
        </p:grpSpPr>
        <p:sp>
          <p:nvSpPr>
            <p:cNvPr id="640" name="Google Shape;640;p27"/>
            <p:cNvSpPr/>
            <p:nvPr/>
          </p:nvSpPr>
          <p:spPr>
            <a:xfrm rot="-5400000">
              <a:off x="8896094" y="1357747"/>
              <a:ext cx="61416" cy="61341"/>
            </a:xfrm>
            <a:custGeom>
              <a:avLst/>
              <a:gdLst/>
              <a:ahLst/>
              <a:cxnLst/>
              <a:rect l="l" t="t" r="r" b="b"/>
              <a:pathLst>
                <a:path w="820" h="819" extrusionOk="0">
                  <a:moveTo>
                    <a:pt x="410" y="0"/>
                  </a:moveTo>
                  <a:cubicBezTo>
                    <a:pt x="184" y="0"/>
                    <a:pt x="1" y="183"/>
                    <a:pt x="1" y="409"/>
                  </a:cubicBezTo>
                  <a:cubicBezTo>
                    <a:pt x="1" y="635"/>
                    <a:pt x="184" y="818"/>
                    <a:pt x="410" y="818"/>
                  </a:cubicBezTo>
                  <a:cubicBezTo>
                    <a:pt x="636" y="818"/>
                    <a:pt x="819" y="635"/>
                    <a:pt x="819" y="409"/>
                  </a:cubicBezTo>
                  <a:cubicBezTo>
                    <a:pt x="819" y="183"/>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rot="-5400000">
              <a:off x="8558797" y="1087932"/>
              <a:ext cx="90926" cy="80290"/>
            </a:xfrm>
            <a:custGeom>
              <a:avLst/>
              <a:gdLst/>
              <a:ahLst/>
              <a:cxnLst/>
              <a:rect l="l" t="t" r="r" b="b"/>
              <a:pathLst>
                <a:path w="1214" h="1072" extrusionOk="0">
                  <a:moveTo>
                    <a:pt x="607" y="0"/>
                  </a:moveTo>
                  <a:cubicBezTo>
                    <a:pt x="501" y="0"/>
                    <a:pt x="395" y="31"/>
                    <a:pt x="301" y="96"/>
                  </a:cubicBezTo>
                  <a:cubicBezTo>
                    <a:pt x="61" y="261"/>
                    <a:pt x="0" y="595"/>
                    <a:pt x="165" y="839"/>
                  </a:cubicBezTo>
                  <a:cubicBezTo>
                    <a:pt x="270" y="990"/>
                    <a:pt x="437" y="1072"/>
                    <a:pt x="607" y="1072"/>
                  </a:cubicBezTo>
                  <a:cubicBezTo>
                    <a:pt x="713" y="1072"/>
                    <a:pt x="819" y="1041"/>
                    <a:pt x="913" y="976"/>
                  </a:cubicBezTo>
                  <a:cubicBezTo>
                    <a:pt x="1157" y="806"/>
                    <a:pt x="1214" y="472"/>
                    <a:pt x="1049" y="233"/>
                  </a:cubicBezTo>
                  <a:cubicBezTo>
                    <a:pt x="945" y="82"/>
                    <a:pt x="777" y="0"/>
                    <a:pt x="6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rot="-5400000">
              <a:off x="8374364" y="916077"/>
              <a:ext cx="459796" cy="423620"/>
            </a:xfrm>
            <a:custGeom>
              <a:avLst/>
              <a:gdLst/>
              <a:ahLst/>
              <a:cxnLst/>
              <a:rect l="l" t="t" r="r" b="b"/>
              <a:pathLst>
                <a:path w="6139" h="5656" extrusionOk="0">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rot="-5400000">
              <a:off x="8901636" y="1643529"/>
              <a:ext cx="463016" cy="454104"/>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rot="-5400000">
              <a:off x="8537452" y="1509226"/>
              <a:ext cx="36026" cy="36026"/>
            </a:xfrm>
            <a:custGeom>
              <a:avLst/>
              <a:gdLst/>
              <a:ahLst/>
              <a:cxnLst/>
              <a:rect l="l" t="t" r="r" b="b"/>
              <a:pathLst>
                <a:path w="481" h="481" extrusionOk="0">
                  <a:moveTo>
                    <a:pt x="241" y="1"/>
                  </a:moveTo>
                  <a:cubicBezTo>
                    <a:pt x="109" y="1"/>
                    <a:pt x="1" y="109"/>
                    <a:pt x="1" y="241"/>
                  </a:cubicBezTo>
                  <a:cubicBezTo>
                    <a:pt x="1" y="372"/>
                    <a:pt x="109" y="480"/>
                    <a:pt x="241" y="480"/>
                  </a:cubicBezTo>
                  <a:cubicBezTo>
                    <a:pt x="372" y="480"/>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
  <p:cSld name="TITLE_AND_TWO_COLUMNS_1_1_1">
    <p:spTree>
      <p:nvGrpSpPr>
        <p:cNvPr id="1" name="Shape 645"/>
        <p:cNvGrpSpPr/>
        <p:nvPr/>
      </p:nvGrpSpPr>
      <p:grpSpPr>
        <a:xfrm>
          <a:off x="0" y="0"/>
          <a:ext cx="0" cy="0"/>
          <a:chOff x="0" y="0"/>
          <a:chExt cx="0" cy="0"/>
        </a:xfrm>
      </p:grpSpPr>
      <p:sp>
        <p:nvSpPr>
          <p:cNvPr id="646" name="Google Shape;64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7" name="Google Shape;647;p28"/>
          <p:cNvSpPr txBox="1">
            <a:spLocks noGrp="1"/>
          </p:cNvSpPr>
          <p:nvPr>
            <p:ph type="subTitle" idx="1"/>
          </p:nvPr>
        </p:nvSpPr>
        <p:spPr>
          <a:xfrm>
            <a:off x="4105364" y="1463975"/>
            <a:ext cx="32004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8" name="Google Shape;648;p28"/>
          <p:cNvSpPr txBox="1">
            <a:spLocks noGrp="1"/>
          </p:cNvSpPr>
          <p:nvPr>
            <p:ph type="subTitle" idx="2"/>
          </p:nvPr>
        </p:nvSpPr>
        <p:spPr>
          <a:xfrm>
            <a:off x="720000" y="1463975"/>
            <a:ext cx="32004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49" name="Google Shape;649;p28"/>
          <p:cNvGrpSpPr/>
          <p:nvPr/>
        </p:nvGrpSpPr>
        <p:grpSpPr>
          <a:xfrm rot="5400000">
            <a:off x="1911443" y="-1508101"/>
            <a:ext cx="489702" cy="3416534"/>
            <a:chOff x="7381272" y="3467185"/>
            <a:chExt cx="538134" cy="3754433"/>
          </a:xfrm>
        </p:grpSpPr>
        <p:sp>
          <p:nvSpPr>
            <p:cNvPr id="650" name="Google Shape;650;p28"/>
            <p:cNvSpPr/>
            <p:nvPr/>
          </p:nvSpPr>
          <p:spPr>
            <a:xfrm>
              <a:off x="7381272" y="4383356"/>
              <a:ext cx="376653" cy="376653"/>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7381274" y="6844965"/>
              <a:ext cx="376653" cy="376653"/>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7542753" y="3467185"/>
              <a:ext cx="376653" cy="376407"/>
            </a:xfrm>
            <a:custGeom>
              <a:avLst/>
              <a:gdLst/>
              <a:ahLst/>
              <a:cxnLst/>
              <a:rect l="l" t="t" r="r" b="b"/>
              <a:pathLst>
                <a:path w="7654" h="7649" extrusionOk="0">
                  <a:moveTo>
                    <a:pt x="5189" y="1501"/>
                  </a:moveTo>
                  <a:cubicBezTo>
                    <a:pt x="5259" y="1501"/>
                    <a:pt x="5330" y="1501"/>
                    <a:pt x="5400" y="1505"/>
                  </a:cubicBezTo>
                  <a:lnTo>
                    <a:pt x="6078" y="1571"/>
                  </a:lnTo>
                  <a:lnTo>
                    <a:pt x="6144" y="2249"/>
                  </a:lnTo>
                  <a:cubicBezTo>
                    <a:pt x="6148" y="2319"/>
                    <a:pt x="6153" y="2390"/>
                    <a:pt x="6148" y="2460"/>
                  </a:cubicBezTo>
                  <a:lnTo>
                    <a:pt x="5669" y="1980"/>
                  </a:lnTo>
                  <a:lnTo>
                    <a:pt x="5189" y="1501"/>
                  </a:lnTo>
                  <a:close/>
                  <a:moveTo>
                    <a:pt x="4954" y="1529"/>
                  </a:moveTo>
                  <a:lnTo>
                    <a:pt x="5537" y="2112"/>
                  </a:lnTo>
                  <a:lnTo>
                    <a:pt x="6120" y="2695"/>
                  </a:lnTo>
                  <a:cubicBezTo>
                    <a:pt x="6078" y="2898"/>
                    <a:pt x="5993" y="3081"/>
                    <a:pt x="5866" y="3232"/>
                  </a:cubicBezTo>
                  <a:lnTo>
                    <a:pt x="5142" y="2507"/>
                  </a:lnTo>
                  <a:lnTo>
                    <a:pt x="4417" y="1788"/>
                  </a:lnTo>
                  <a:cubicBezTo>
                    <a:pt x="4568" y="1656"/>
                    <a:pt x="4751" y="1571"/>
                    <a:pt x="4954" y="1529"/>
                  </a:cubicBezTo>
                  <a:close/>
                  <a:moveTo>
                    <a:pt x="4286" y="1919"/>
                  </a:moveTo>
                  <a:lnTo>
                    <a:pt x="5010" y="2644"/>
                  </a:lnTo>
                  <a:lnTo>
                    <a:pt x="5730" y="3363"/>
                  </a:lnTo>
                  <a:cubicBezTo>
                    <a:pt x="5579" y="3490"/>
                    <a:pt x="5400" y="3580"/>
                    <a:pt x="5198" y="3622"/>
                  </a:cubicBezTo>
                  <a:lnTo>
                    <a:pt x="4615" y="3039"/>
                  </a:lnTo>
                  <a:lnTo>
                    <a:pt x="4027" y="2451"/>
                  </a:lnTo>
                  <a:cubicBezTo>
                    <a:pt x="4069" y="2253"/>
                    <a:pt x="4159" y="2070"/>
                    <a:pt x="4286" y="1919"/>
                  </a:cubicBezTo>
                  <a:close/>
                  <a:moveTo>
                    <a:pt x="3999" y="2691"/>
                  </a:moveTo>
                  <a:lnTo>
                    <a:pt x="4479" y="3171"/>
                  </a:lnTo>
                  <a:lnTo>
                    <a:pt x="4958" y="3650"/>
                  </a:lnTo>
                  <a:cubicBezTo>
                    <a:pt x="4888" y="3650"/>
                    <a:pt x="4822" y="3650"/>
                    <a:pt x="4751" y="3641"/>
                  </a:cubicBezTo>
                  <a:lnTo>
                    <a:pt x="4074" y="3575"/>
                  </a:lnTo>
                  <a:lnTo>
                    <a:pt x="4008" y="2902"/>
                  </a:lnTo>
                  <a:cubicBezTo>
                    <a:pt x="3999" y="2832"/>
                    <a:pt x="3999" y="2761"/>
                    <a:pt x="3999" y="2691"/>
                  </a:cubicBezTo>
                  <a:close/>
                  <a:moveTo>
                    <a:pt x="2691" y="3998"/>
                  </a:moveTo>
                  <a:cubicBezTo>
                    <a:pt x="2762" y="3998"/>
                    <a:pt x="2832" y="3998"/>
                    <a:pt x="2903" y="4008"/>
                  </a:cubicBezTo>
                  <a:lnTo>
                    <a:pt x="3580" y="4074"/>
                  </a:lnTo>
                  <a:lnTo>
                    <a:pt x="3646" y="4746"/>
                  </a:lnTo>
                  <a:cubicBezTo>
                    <a:pt x="3651" y="4817"/>
                    <a:pt x="3651" y="4887"/>
                    <a:pt x="3651" y="4958"/>
                  </a:cubicBezTo>
                  <a:lnTo>
                    <a:pt x="3171" y="4478"/>
                  </a:lnTo>
                  <a:lnTo>
                    <a:pt x="2691" y="3998"/>
                  </a:lnTo>
                  <a:close/>
                  <a:moveTo>
                    <a:pt x="2456" y="4027"/>
                  </a:moveTo>
                  <a:lnTo>
                    <a:pt x="3039" y="4610"/>
                  </a:lnTo>
                  <a:lnTo>
                    <a:pt x="3622" y="5198"/>
                  </a:lnTo>
                  <a:cubicBezTo>
                    <a:pt x="3580" y="5395"/>
                    <a:pt x="3495" y="5579"/>
                    <a:pt x="3368" y="5729"/>
                  </a:cubicBezTo>
                  <a:lnTo>
                    <a:pt x="2644" y="5005"/>
                  </a:lnTo>
                  <a:lnTo>
                    <a:pt x="1920" y="4285"/>
                  </a:lnTo>
                  <a:cubicBezTo>
                    <a:pt x="2070" y="4158"/>
                    <a:pt x="2254" y="4069"/>
                    <a:pt x="2456" y="4027"/>
                  </a:cubicBezTo>
                  <a:close/>
                  <a:moveTo>
                    <a:pt x="1788" y="4417"/>
                  </a:moveTo>
                  <a:lnTo>
                    <a:pt x="2508" y="5141"/>
                  </a:lnTo>
                  <a:lnTo>
                    <a:pt x="3232" y="5861"/>
                  </a:lnTo>
                  <a:cubicBezTo>
                    <a:pt x="3082" y="5993"/>
                    <a:pt x="2903" y="6077"/>
                    <a:pt x="2701" y="6120"/>
                  </a:cubicBezTo>
                  <a:lnTo>
                    <a:pt x="2113" y="5536"/>
                  </a:lnTo>
                  <a:lnTo>
                    <a:pt x="1529" y="4949"/>
                  </a:lnTo>
                  <a:cubicBezTo>
                    <a:pt x="1572" y="4751"/>
                    <a:pt x="1661" y="4568"/>
                    <a:pt x="1788" y="4417"/>
                  </a:cubicBezTo>
                  <a:close/>
                  <a:moveTo>
                    <a:pt x="1501" y="5188"/>
                  </a:moveTo>
                  <a:lnTo>
                    <a:pt x="1981" y="5668"/>
                  </a:lnTo>
                  <a:lnTo>
                    <a:pt x="2461" y="6148"/>
                  </a:lnTo>
                  <a:cubicBezTo>
                    <a:pt x="2390" y="6148"/>
                    <a:pt x="2324" y="6148"/>
                    <a:pt x="2249" y="6139"/>
                  </a:cubicBezTo>
                  <a:lnTo>
                    <a:pt x="1576" y="6077"/>
                  </a:lnTo>
                  <a:lnTo>
                    <a:pt x="1511" y="5400"/>
                  </a:lnTo>
                  <a:cubicBezTo>
                    <a:pt x="1501" y="5330"/>
                    <a:pt x="1501" y="5259"/>
                    <a:pt x="1501" y="5188"/>
                  </a:cubicBezTo>
                  <a:close/>
                  <a:moveTo>
                    <a:pt x="6464" y="0"/>
                  </a:moveTo>
                  <a:lnTo>
                    <a:pt x="5927" y="52"/>
                  </a:lnTo>
                  <a:lnTo>
                    <a:pt x="6021" y="1026"/>
                  </a:lnTo>
                  <a:lnTo>
                    <a:pt x="6021" y="1026"/>
                  </a:lnTo>
                  <a:lnTo>
                    <a:pt x="5452" y="969"/>
                  </a:lnTo>
                  <a:cubicBezTo>
                    <a:pt x="5382" y="962"/>
                    <a:pt x="5312" y="959"/>
                    <a:pt x="5243" y="959"/>
                  </a:cubicBezTo>
                  <a:cubicBezTo>
                    <a:pt x="4743" y="959"/>
                    <a:pt x="4297" y="1137"/>
                    <a:pt x="3966" y="1468"/>
                  </a:cubicBezTo>
                  <a:cubicBezTo>
                    <a:pt x="3590" y="1844"/>
                    <a:pt x="3416" y="2371"/>
                    <a:pt x="3472" y="2954"/>
                  </a:cubicBezTo>
                  <a:lnTo>
                    <a:pt x="3495" y="3218"/>
                  </a:lnTo>
                  <a:lnTo>
                    <a:pt x="3524" y="3523"/>
                  </a:lnTo>
                  <a:lnTo>
                    <a:pt x="3218" y="3495"/>
                  </a:lnTo>
                  <a:lnTo>
                    <a:pt x="2955" y="3467"/>
                  </a:lnTo>
                  <a:cubicBezTo>
                    <a:pt x="2884" y="3460"/>
                    <a:pt x="2814" y="3457"/>
                    <a:pt x="2745" y="3457"/>
                  </a:cubicBezTo>
                  <a:cubicBezTo>
                    <a:pt x="2246" y="3457"/>
                    <a:pt x="1799" y="3635"/>
                    <a:pt x="1468" y="3965"/>
                  </a:cubicBezTo>
                  <a:cubicBezTo>
                    <a:pt x="1092" y="4342"/>
                    <a:pt x="918" y="4869"/>
                    <a:pt x="974" y="5452"/>
                  </a:cubicBezTo>
                  <a:lnTo>
                    <a:pt x="1026" y="6021"/>
                  </a:lnTo>
                  <a:lnTo>
                    <a:pt x="52" y="5927"/>
                  </a:lnTo>
                  <a:lnTo>
                    <a:pt x="1" y="6463"/>
                  </a:lnTo>
                  <a:lnTo>
                    <a:pt x="1082" y="6571"/>
                  </a:lnTo>
                  <a:lnTo>
                    <a:pt x="1186" y="7648"/>
                  </a:lnTo>
                  <a:lnTo>
                    <a:pt x="1722" y="7597"/>
                  </a:lnTo>
                  <a:lnTo>
                    <a:pt x="1628" y="6623"/>
                  </a:lnTo>
                  <a:lnTo>
                    <a:pt x="2197" y="6679"/>
                  </a:lnTo>
                  <a:cubicBezTo>
                    <a:pt x="2268" y="6686"/>
                    <a:pt x="2338" y="6690"/>
                    <a:pt x="2407" y="6690"/>
                  </a:cubicBezTo>
                  <a:cubicBezTo>
                    <a:pt x="2906" y="6690"/>
                    <a:pt x="3353" y="6512"/>
                    <a:pt x="3684" y="6181"/>
                  </a:cubicBezTo>
                  <a:cubicBezTo>
                    <a:pt x="4060" y="5805"/>
                    <a:pt x="4239" y="5278"/>
                    <a:pt x="4182" y="4695"/>
                  </a:cubicBezTo>
                  <a:lnTo>
                    <a:pt x="4154" y="4431"/>
                  </a:lnTo>
                  <a:lnTo>
                    <a:pt x="4126" y="4125"/>
                  </a:lnTo>
                  <a:lnTo>
                    <a:pt x="4432" y="4154"/>
                  </a:lnTo>
                  <a:lnTo>
                    <a:pt x="4695" y="4182"/>
                  </a:lnTo>
                  <a:cubicBezTo>
                    <a:pt x="4766" y="4189"/>
                    <a:pt x="4835" y="4192"/>
                    <a:pt x="4904" y="4192"/>
                  </a:cubicBezTo>
                  <a:cubicBezTo>
                    <a:pt x="5404" y="4192"/>
                    <a:pt x="5851" y="4014"/>
                    <a:pt x="6181" y="3683"/>
                  </a:cubicBezTo>
                  <a:cubicBezTo>
                    <a:pt x="6558" y="3307"/>
                    <a:pt x="6736" y="2780"/>
                    <a:pt x="6680" y="2197"/>
                  </a:cubicBezTo>
                  <a:lnTo>
                    <a:pt x="6623" y="1628"/>
                  </a:lnTo>
                  <a:lnTo>
                    <a:pt x="7602" y="1722"/>
                  </a:lnTo>
                  <a:lnTo>
                    <a:pt x="7654" y="1186"/>
                  </a:lnTo>
                  <a:lnTo>
                    <a:pt x="6572" y="1077"/>
                  </a:lnTo>
                  <a:lnTo>
                    <a:pt x="6464"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7381277" y="6064398"/>
              <a:ext cx="150238" cy="148565"/>
            </a:xfrm>
            <a:custGeom>
              <a:avLst/>
              <a:gdLst/>
              <a:ahLst/>
              <a:cxnLst/>
              <a:rect l="l" t="t" r="r" b="b"/>
              <a:pathLst>
                <a:path w="3053" h="3019" extrusionOk="0">
                  <a:moveTo>
                    <a:pt x="2881" y="0"/>
                  </a:moveTo>
                  <a:cubicBezTo>
                    <a:pt x="2841" y="0"/>
                    <a:pt x="2801" y="15"/>
                    <a:pt x="2771" y="46"/>
                  </a:cubicBezTo>
                  <a:lnTo>
                    <a:pt x="61" y="2751"/>
                  </a:lnTo>
                  <a:cubicBezTo>
                    <a:pt x="0" y="2812"/>
                    <a:pt x="0" y="2910"/>
                    <a:pt x="61" y="2972"/>
                  </a:cubicBezTo>
                  <a:cubicBezTo>
                    <a:pt x="94" y="3005"/>
                    <a:pt x="132" y="3019"/>
                    <a:pt x="174" y="3019"/>
                  </a:cubicBezTo>
                  <a:cubicBezTo>
                    <a:pt x="212" y="3019"/>
                    <a:pt x="254" y="3005"/>
                    <a:pt x="282" y="2972"/>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8"/>
          <p:cNvGrpSpPr/>
          <p:nvPr/>
        </p:nvGrpSpPr>
        <p:grpSpPr>
          <a:xfrm rot="5400000">
            <a:off x="6809486" y="4015275"/>
            <a:ext cx="536858" cy="1513616"/>
            <a:chOff x="6828376" y="-1638019"/>
            <a:chExt cx="589953" cy="1663314"/>
          </a:xfrm>
        </p:grpSpPr>
        <p:sp>
          <p:nvSpPr>
            <p:cNvPr id="655" name="Google Shape;655;p28"/>
            <p:cNvSpPr/>
            <p:nvPr/>
          </p:nvSpPr>
          <p:spPr>
            <a:xfrm>
              <a:off x="7023639" y="-1060354"/>
              <a:ext cx="376653" cy="376653"/>
            </a:xfrm>
            <a:custGeom>
              <a:avLst/>
              <a:gdLst/>
              <a:ahLst/>
              <a:cxnLst/>
              <a:rect l="l" t="t" r="r" b="b"/>
              <a:pathLst>
                <a:path w="7654" h="7654" extrusionOk="0">
                  <a:moveTo>
                    <a:pt x="5194" y="1506"/>
                  </a:moveTo>
                  <a:cubicBezTo>
                    <a:pt x="5264" y="1506"/>
                    <a:pt x="5330" y="1506"/>
                    <a:pt x="5401" y="1510"/>
                  </a:cubicBezTo>
                  <a:lnTo>
                    <a:pt x="6078" y="1576"/>
                  </a:lnTo>
                  <a:lnTo>
                    <a:pt x="6144" y="2254"/>
                  </a:lnTo>
                  <a:cubicBezTo>
                    <a:pt x="6153" y="2324"/>
                    <a:pt x="6153" y="2395"/>
                    <a:pt x="6153" y="2465"/>
                  </a:cubicBezTo>
                  <a:lnTo>
                    <a:pt x="5673" y="1985"/>
                  </a:lnTo>
                  <a:lnTo>
                    <a:pt x="5194" y="1506"/>
                  </a:lnTo>
                  <a:close/>
                  <a:moveTo>
                    <a:pt x="4954" y="1534"/>
                  </a:moveTo>
                  <a:lnTo>
                    <a:pt x="5537" y="2117"/>
                  </a:lnTo>
                  <a:lnTo>
                    <a:pt x="6125" y="2700"/>
                  </a:lnTo>
                  <a:cubicBezTo>
                    <a:pt x="6083" y="2903"/>
                    <a:pt x="5993" y="3086"/>
                    <a:pt x="5866" y="3237"/>
                  </a:cubicBezTo>
                  <a:lnTo>
                    <a:pt x="5142" y="2512"/>
                  </a:lnTo>
                  <a:lnTo>
                    <a:pt x="4422" y="1788"/>
                  </a:lnTo>
                  <a:cubicBezTo>
                    <a:pt x="4573" y="1661"/>
                    <a:pt x="4751" y="1576"/>
                    <a:pt x="4954" y="1534"/>
                  </a:cubicBezTo>
                  <a:close/>
                  <a:moveTo>
                    <a:pt x="4286" y="1924"/>
                  </a:moveTo>
                  <a:lnTo>
                    <a:pt x="5010" y="2649"/>
                  </a:lnTo>
                  <a:lnTo>
                    <a:pt x="5735" y="3368"/>
                  </a:lnTo>
                  <a:cubicBezTo>
                    <a:pt x="5584" y="3495"/>
                    <a:pt x="5401" y="3585"/>
                    <a:pt x="5198" y="3627"/>
                  </a:cubicBezTo>
                  <a:lnTo>
                    <a:pt x="4615" y="3044"/>
                  </a:lnTo>
                  <a:lnTo>
                    <a:pt x="4032" y="2456"/>
                  </a:lnTo>
                  <a:cubicBezTo>
                    <a:pt x="4074" y="2254"/>
                    <a:pt x="4159" y="2075"/>
                    <a:pt x="4286" y="1924"/>
                  </a:cubicBezTo>
                  <a:close/>
                  <a:moveTo>
                    <a:pt x="4004" y="2696"/>
                  </a:moveTo>
                  <a:lnTo>
                    <a:pt x="4483" y="3175"/>
                  </a:lnTo>
                  <a:lnTo>
                    <a:pt x="4963" y="3655"/>
                  </a:lnTo>
                  <a:cubicBezTo>
                    <a:pt x="4893" y="3655"/>
                    <a:pt x="4822" y="3655"/>
                    <a:pt x="4751" y="3646"/>
                  </a:cubicBezTo>
                  <a:lnTo>
                    <a:pt x="4074" y="3580"/>
                  </a:lnTo>
                  <a:lnTo>
                    <a:pt x="4008" y="2907"/>
                  </a:lnTo>
                  <a:cubicBezTo>
                    <a:pt x="4004" y="2832"/>
                    <a:pt x="3999" y="2766"/>
                    <a:pt x="4004" y="2696"/>
                  </a:cubicBezTo>
                  <a:close/>
                  <a:moveTo>
                    <a:pt x="2696" y="4003"/>
                  </a:moveTo>
                  <a:cubicBezTo>
                    <a:pt x="2762" y="4003"/>
                    <a:pt x="2832" y="4003"/>
                    <a:pt x="2903" y="4008"/>
                  </a:cubicBezTo>
                  <a:lnTo>
                    <a:pt x="3580" y="4074"/>
                  </a:lnTo>
                  <a:lnTo>
                    <a:pt x="3646" y="4751"/>
                  </a:lnTo>
                  <a:cubicBezTo>
                    <a:pt x="3655" y="4822"/>
                    <a:pt x="3655" y="4892"/>
                    <a:pt x="3655" y="4963"/>
                  </a:cubicBezTo>
                  <a:lnTo>
                    <a:pt x="3176" y="4483"/>
                  </a:lnTo>
                  <a:lnTo>
                    <a:pt x="2696" y="4003"/>
                  </a:lnTo>
                  <a:close/>
                  <a:moveTo>
                    <a:pt x="2456" y="4032"/>
                  </a:moveTo>
                  <a:lnTo>
                    <a:pt x="3039" y="4615"/>
                  </a:lnTo>
                  <a:lnTo>
                    <a:pt x="3627" y="5198"/>
                  </a:lnTo>
                  <a:cubicBezTo>
                    <a:pt x="3585" y="5400"/>
                    <a:pt x="3496" y="5584"/>
                    <a:pt x="3369" y="5734"/>
                  </a:cubicBezTo>
                  <a:lnTo>
                    <a:pt x="2644" y="5010"/>
                  </a:lnTo>
                  <a:lnTo>
                    <a:pt x="1925" y="4290"/>
                  </a:lnTo>
                  <a:cubicBezTo>
                    <a:pt x="2075" y="4159"/>
                    <a:pt x="2254" y="4074"/>
                    <a:pt x="2456" y="4032"/>
                  </a:cubicBezTo>
                  <a:close/>
                  <a:moveTo>
                    <a:pt x="1788" y="4422"/>
                  </a:moveTo>
                  <a:lnTo>
                    <a:pt x="2512" y="5146"/>
                  </a:lnTo>
                  <a:lnTo>
                    <a:pt x="3237" y="5866"/>
                  </a:lnTo>
                  <a:cubicBezTo>
                    <a:pt x="3086" y="5993"/>
                    <a:pt x="2903" y="6082"/>
                    <a:pt x="2701" y="6125"/>
                  </a:cubicBezTo>
                  <a:lnTo>
                    <a:pt x="2117" y="5541"/>
                  </a:lnTo>
                  <a:lnTo>
                    <a:pt x="1534" y="4953"/>
                  </a:lnTo>
                  <a:cubicBezTo>
                    <a:pt x="1576" y="4751"/>
                    <a:pt x="1661" y="4572"/>
                    <a:pt x="1788" y="4422"/>
                  </a:cubicBezTo>
                  <a:close/>
                  <a:moveTo>
                    <a:pt x="1506" y="5193"/>
                  </a:moveTo>
                  <a:lnTo>
                    <a:pt x="1986" y="5673"/>
                  </a:lnTo>
                  <a:lnTo>
                    <a:pt x="2461" y="6153"/>
                  </a:lnTo>
                  <a:cubicBezTo>
                    <a:pt x="2395" y="6153"/>
                    <a:pt x="2324" y="6153"/>
                    <a:pt x="2254" y="6144"/>
                  </a:cubicBezTo>
                  <a:lnTo>
                    <a:pt x="1576" y="6078"/>
                  </a:lnTo>
                  <a:lnTo>
                    <a:pt x="1511" y="5405"/>
                  </a:lnTo>
                  <a:cubicBezTo>
                    <a:pt x="1506" y="5330"/>
                    <a:pt x="1501" y="5264"/>
                    <a:pt x="1506" y="5193"/>
                  </a:cubicBezTo>
                  <a:close/>
                  <a:moveTo>
                    <a:pt x="6468" y="0"/>
                  </a:moveTo>
                  <a:lnTo>
                    <a:pt x="5932" y="57"/>
                  </a:lnTo>
                  <a:lnTo>
                    <a:pt x="6026" y="1031"/>
                  </a:lnTo>
                  <a:lnTo>
                    <a:pt x="5457" y="974"/>
                  </a:lnTo>
                  <a:cubicBezTo>
                    <a:pt x="5386" y="967"/>
                    <a:pt x="5316" y="964"/>
                    <a:pt x="5248" y="964"/>
                  </a:cubicBezTo>
                  <a:cubicBezTo>
                    <a:pt x="4748" y="964"/>
                    <a:pt x="4301" y="1142"/>
                    <a:pt x="3971" y="1473"/>
                  </a:cubicBezTo>
                  <a:cubicBezTo>
                    <a:pt x="3594" y="1849"/>
                    <a:pt x="3416" y="2376"/>
                    <a:pt x="3472" y="2959"/>
                  </a:cubicBezTo>
                  <a:lnTo>
                    <a:pt x="3500" y="3223"/>
                  </a:lnTo>
                  <a:lnTo>
                    <a:pt x="3528" y="3528"/>
                  </a:lnTo>
                  <a:lnTo>
                    <a:pt x="3223" y="3500"/>
                  </a:lnTo>
                  <a:lnTo>
                    <a:pt x="2955" y="3472"/>
                  </a:lnTo>
                  <a:cubicBezTo>
                    <a:pt x="2885" y="3465"/>
                    <a:pt x="2815" y="3462"/>
                    <a:pt x="2747" y="3462"/>
                  </a:cubicBezTo>
                  <a:cubicBezTo>
                    <a:pt x="2251" y="3462"/>
                    <a:pt x="1804" y="3640"/>
                    <a:pt x="1473" y="3970"/>
                  </a:cubicBezTo>
                  <a:cubicBezTo>
                    <a:pt x="1097" y="4347"/>
                    <a:pt x="918" y="4874"/>
                    <a:pt x="974" y="5457"/>
                  </a:cubicBezTo>
                  <a:lnTo>
                    <a:pt x="1031" y="6026"/>
                  </a:lnTo>
                  <a:lnTo>
                    <a:pt x="52" y="5932"/>
                  </a:lnTo>
                  <a:lnTo>
                    <a:pt x="1" y="6468"/>
                  </a:lnTo>
                  <a:lnTo>
                    <a:pt x="1083" y="6572"/>
                  </a:lnTo>
                  <a:lnTo>
                    <a:pt x="1186" y="7653"/>
                  </a:lnTo>
                  <a:lnTo>
                    <a:pt x="1727" y="7602"/>
                  </a:lnTo>
                  <a:lnTo>
                    <a:pt x="1628" y="6628"/>
                  </a:lnTo>
                  <a:lnTo>
                    <a:pt x="2202" y="6684"/>
                  </a:lnTo>
                  <a:cubicBezTo>
                    <a:pt x="2269" y="6690"/>
                    <a:pt x="2335" y="6693"/>
                    <a:pt x="2400" y="6693"/>
                  </a:cubicBezTo>
                  <a:cubicBezTo>
                    <a:pt x="2901" y="6693"/>
                    <a:pt x="3355" y="6519"/>
                    <a:pt x="3688" y="6186"/>
                  </a:cubicBezTo>
                  <a:cubicBezTo>
                    <a:pt x="4065" y="5810"/>
                    <a:pt x="4239" y="5283"/>
                    <a:pt x="4182" y="4699"/>
                  </a:cubicBezTo>
                  <a:lnTo>
                    <a:pt x="4159" y="4436"/>
                  </a:lnTo>
                  <a:lnTo>
                    <a:pt x="4131" y="4130"/>
                  </a:lnTo>
                  <a:lnTo>
                    <a:pt x="4131" y="4130"/>
                  </a:lnTo>
                  <a:lnTo>
                    <a:pt x="4436" y="4159"/>
                  </a:lnTo>
                  <a:lnTo>
                    <a:pt x="4700" y="4182"/>
                  </a:lnTo>
                  <a:cubicBezTo>
                    <a:pt x="4772" y="4189"/>
                    <a:pt x="4843" y="4193"/>
                    <a:pt x="4913" y="4193"/>
                  </a:cubicBezTo>
                  <a:cubicBezTo>
                    <a:pt x="5411" y="4193"/>
                    <a:pt x="5856" y="4018"/>
                    <a:pt x="6186" y="3688"/>
                  </a:cubicBezTo>
                  <a:cubicBezTo>
                    <a:pt x="6562" y="3312"/>
                    <a:pt x="6736" y="2785"/>
                    <a:pt x="6680" y="2202"/>
                  </a:cubicBezTo>
                  <a:lnTo>
                    <a:pt x="6628" y="1633"/>
                  </a:lnTo>
                  <a:lnTo>
                    <a:pt x="6628" y="1633"/>
                  </a:lnTo>
                  <a:lnTo>
                    <a:pt x="7602" y="1727"/>
                  </a:lnTo>
                  <a:lnTo>
                    <a:pt x="7654" y="1191"/>
                  </a:lnTo>
                  <a:lnTo>
                    <a:pt x="6572"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6828376" y="-351359"/>
              <a:ext cx="376653" cy="376653"/>
            </a:xfrm>
            <a:custGeom>
              <a:avLst/>
              <a:gdLst/>
              <a:ahLst/>
              <a:cxnLst/>
              <a:rect l="l" t="t" r="r" b="b"/>
              <a:pathLst>
                <a:path w="7654" h="7654" extrusionOk="0">
                  <a:moveTo>
                    <a:pt x="5189" y="1501"/>
                  </a:moveTo>
                  <a:cubicBezTo>
                    <a:pt x="5259" y="1501"/>
                    <a:pt x="5330" y="1501"/>
                    <a:pt x="5401" y="1510"/>
                  </a:cubicBezTo>
                  <a:lnTo>
                    <a:pt x="6078" y="1576"/>
                  </a:lnTo>
                  <a:lnTo>
                    <a:pt x="6144" y="2249"/>
                  </a:lnTo>
                  <a:cubicBezTo>
                    <a:pt x="6148" y="2324"/>
                    <a:pt x="6148" y="2390"/>
                    <a:pt x="6148" y="2461"/>
                  </a:cubicBezTo>
                  <a:lnTo>
                    <a:pt x="5669" y="1981"/>
                  </a:lnTo>
                  <a:lnTo>
                    <a:pt x="5189" y="1501"/>
                  </a:lnTo>
                  <a:close/>
                  <a:moveTo>
                    <a:pt x="4954" y="1529"/>
                  </a:moveTo>
                  <a:lnTo>
                    <a:pt x="5537" y="2112"/>
                  </a:lnTo>
                  <a:lnTo>
                    <a:pt x="6120" y="2700"/>
                  </a:lnTo>
                  <a:cubicBezTo>
                    <a:pt x="6078" y="2903"/>
                    <a:pt x="5993" y="3081"/>
                    <a:pt x="5862" y="3232"/>
                  </a:cubicBezTo>
                  <a:lnTo>
                    <a:pt x="5142" y="2508"/>
                  </a:lnTo>
                  <a:lnTo>
                    <a:pt x="4418" y="1788"/>
                  </a:lnTo>
                  <a:cubicBezTo>
                    <a:pt x="4568" y="1661"/>
                    <a:pt x="4751" y="1572"/>
                    <a:pt x="4954" y="1529"/>
                  </a:cubicBezTo>
                  <a:close/>
                  <a:moveTo>
                    <a:pt x="4286" y="1920"/>
                  </a:moveTo>
                  <a:lnTo>
                    <a:pt x="5005" y="2644"/>
                  </a:lnTo>
                  <a:lnTo>
                    <a:pt x="5730" y="3368"/>
                  </a:lnTo>
                  <a:cubicBezTo>
                    <a:pt x="5579" y="3495"/>
                    <a:pt x="5401" y="3580"/>
                    <a:pt x="5198" y="3622"/>
                  </a:cubicBezTo>
                  <a:lnTo>
                    <a:pt x="4610" y="3039"/>
                  </a:lnTo>
                  <a:lnTo>
                    <a:pt x="4027" y="2456"/>
                  </a:lnTo>
                  <a:cubicBezTo>
                    <a:pt x="4069" y="2254"/>
                    <a:pt x="4159" y="2070"/>
                    <a:pt x="4286" y="1920"/>
                  </a:cubicBezTo>
                  <a:close/>
                  <a:moveTo>
                    <a:pt x="3999" y="2691"/>
                  </a:moveTo>
                  <a:lnTo>
                    <a:pt x="4479" y="3171"/>
                  </a:lnTo>
                  <a:lnTo>
                    <a:pt x="4958" y="3651"/>
                  </a:lnTo>
                  <a:cubicBezTo>
                    <a:pt x="4888" y="3651"/>
                    <a:pt x="4822" y="3651"/>
                    <a:pt x="4747" y="3646"/>
                  </a:cubicBezTo>
                  <a:lnTo>
                    <a:pt x="4074" y="3580"/>
                  </a:lnTo>
                  <a:lnTo>
                    <a:pt x="4008" y="2903"/>
                  </a:lnTo>
                  <a:cubicBezTo>
                    <a:pt x="3999" y="2832"/>
                    <a:pt x="3999" y="2762"/>
                    <a:pt x="3999" y="2691"/>
                  </a:cubicBezTo>
                  <a:close/>
                  <a:moveTo>
                    <a:pt x="2691" y="3999"/>
                  </a:moveTo>
                  <a:cubicBezTo>
                    <a:pt x="2762" y="3999"/>
                    <a:pt x="2832" y="3999"/>
                    <a:pt x="2903" y="4008"/>
                  </a:cubicBezTo>
                  <a:lnTo>
                    <a:pt x="3580" y="4074"/>
                  </a:lnTo>
                  <a:lnTo>
                    <a:pt x="3646" y="4751"/>
                  </a:lnTo>
                  <a:cubicBezTo>
                    <a:pt x="3651" y="4822"/>
                    <a:pt x="3651" y="4888"/>
                    <a:pt x="3651" y="4958"/>
                  </a:cubicBezTo>
                  <a:lnTo>
                    <a:pt x="3171" y="4478"/>
                  </a:lnTo>
                  <a:lnTo>
                    <a:pt x="2691" y="3999"/>
                  </a:lnTo>
                  <a:close/>
                  <a:moveTo>
                    <a:pt x="2456" y="4027"/>
                  </a:moveTo>
                  <a:lnTo>
                    <a:pt x="3039" y="4615"/>
                  </a:lnTo>
                  <a:lnTo>
                    <a:pt x="3623" y="5198"/>
                  </a:lnTo>
                  <a:cubicBezTo>
                    <a:pt x="3580" y="5400"/>
                    <a:pt x="3496" y="5579"/>
                    <a:pt x="3364" y="5730"/>
                  </a:cubicBezTo>
                  <a:lnTo>
                    <a:pt x="2644" y="5010"/>
                  </a:lnTo>
                  <a:lnTo>
                    <a:pt x="1920" y="4286"/>
                  </a:lnTo>
                  <a:cubicBezTo>
                    <a:pt x="2070" y="4159"/>
                    <a:pt x="2254" y="4069"/>
                    <a:pt x="2456" y="4027"/>
                  </a:cubicBezTo>
                  <a:close/>
                  <a:moveTo>
                    <a:pt x="1788" y="4417"/>
                  </a:moveTo>
                  <a:lnTo>
                    <a:pt x="2508" y="5142"/>
                  </a:lnTo>
                  <a:lnTo>
                    <a:pt x="3232" y="5866"/>
                  </a:lnTo>
                  <a:cubicBezTo>
                    <a:pt x="3082" y="5993"/>
                    <a:pt x="2903" y="6078"/>
                    <a:pt x="2701" y="6120"/>
                  </a:cubicBezTo>
                  <a:lnTo>
                    <a:pt x="2113" y="5537"/>
                  </a:lnTo>
                  <a:lnTo>
                    <a:pt x="1529" y="4954"/>
                  </a:lnTo>
                  <a:cubicBezTo>
                    <a:pt x="1572" y="4751"/>
                    <a:pt x="1661" y="4568"/>
                    <a:pt x="1788" y="4417"/>
                  </a:cubicBezTo>
                  <a:close/>
                  <a:moveTo>
                    <a:pt x="1501" y="5189"/>
                  </a:moveTo>
                  <a:lnTo>
                    <a:pt x="1981" y="5668"/>
                  </a:lnTo>
                  <a:lnTo>
                    <a:pt x="2461" y="6148"/>
                  </a:lnTo>
                  <a:cubicBezTo>
                    <a:pt x="2440" y="6150"/>
                    <a:pt x="2420" y="6150"/>
                    <a:pt x="2400" y="6150"/>
                  </a:cubicBezTo>
                  <a:cubicBezTo>
                    <a:pt x="2351" y="6150"/>
                    <a:pt x="2302" y="6147"/>
                    <a:pt x="2249" y="6144"/>
                  </a:cubicBezTo>
                  <a:lnTo>
                    <a:pt x="1576" y="6078"/>
                  </a:lnTo>
                  <a:lnTo>
                    <a:pt x="1511" y="5400"/>
                  </a:lnTo>
                  <a:cubicBezTo>
                    <a:pt x="1501" y="5330"/>
                    <a:pt x="1501" y="5259"/>
                    <a:pt x="1501" y="5189"/>
                  </a:cubicBezTo>
                  <a:close/>
                  <a:moveTo>
                    <a:pt x="6464" y="1"/>
                  </a:moveTo>
                  <a:lnTo>
                    <a:pt x="5927" y="52"/>
                  </a:lnTo>
                  <a:lnTo>
                    <a:pt x="6021" y="1026"/>
                  </a:lnTo>
                  <a:lnTo>
                    <a:pt x="5452" y="974"/>
                  </a:lnTo>
                  <a:cubicBezTo>
                    <a:pt x="5380" y="967"/>
                    <a:pt x="5309" y="964"/>
                    <a:pt x="5239" y="964"/>
                  </a:cubicBezTo>
                  <a:cubicBezTo>
                    <a:pt x="4741" y="964"/>
                    <a:pt x="4296" y="1138"/>
                    <a:pt x="3966" y="1468"/>
                  </a:cubicBezTo>
                  <a:cubicBezTo>
                    <a:pt x="3590" y="1844"/>
                    <a:pt x="3416" y="2371"/>
                    <a:pt x="3472" y="2954"/>
                  </a:cubicBezTo>
                  <a:lnTo>
                    <a:pt x="3496" y="3218"/>
                  </a:lnTo>
                  <a:lnTo>
                    <a:pt x="3524" y="3524"/>
                  </a:lnTo>
                  <a:lnTo>
                    <a:pt x="3218" y="3495"/>
                  </a:lnTo>
                  <a:lnTo>
                    <a:pt x="2955" y="3472"/>
                  </a:lnTo>
                  <a:cubicBezTo>
                    <a:pt x="2883" y="3465"/>
                    <a:pt x="2812" y="3461"/>
                    <a:pt x="2742" y="3461"/>
                  </a:cubicBezTo>
                  <a:cubicBezTo>
                    <a:pt x="2244" y="3461"/>
                    <a:pt x="1798" y="3636"/>
                    <a:pt x="1468" y="3966"/>
                  </a:cubicBezTo>
                  <a:cubicBezTo>
                    <a:pt x="1092" y="4342"/>
                    <a:pt x="918" y="4869"/>
                    <a:pt x="970" y="5452"/>
                  </a:cubicBezTo>
                  <a:lnTo>
                    <a:pt x="1026" y="6021"/>
                  </a:lnTo>
                  <a:lnTo>
                    <a:pt x="52" y="5927"/>
                  </a:lnTo>
                  <a:lnTo>
                    <a:pt x="1" y="6463"/>
                  </a:lnTo>
                  <a:lnTo>
                    <a:pt x="1083" y="6572"/>
                  </a:lnTo>
                  <a:lnTo>
                    <a:pt x="1186" y="7653"/>
                  </a:lnTo>
                  <a:lnTo>
                    <a:pt x="1722" y="7602"/>
                  </a:lnTo>
                  <a:lnTo>
                    <a:pt x="1628" y="6623"/>
                  </a:lnTo>
                  <a:lnTo>
                    <a:pt x="2197" y="6680"/>
                  </a:lnTo>
                  <a:cubicBezTo>
                    <a:pt x="2268" y="6687"/>
                    <a:pt x="2338" y="6690"/>
                    <a:pt x="2407" y="6690"/>
                  </a:cubicBezTo>
                  <a:cubicBezTo>
                    <a:pt x="2906" y="6690"/>
                    <a:pt x="3353" y="6512"/>
                    <a:pt x="3684" y="6181"/>
                  </a:cubicBezTo>
                  <a:cubicBezTo>
                    <a:pt x="4060" y="5805"/>
                    <a:pt x="4239" y="5278"/>
                    <a:pt x="4182" y="4695"/>
                  </a:cubicBezTo>
                  <a:lnTo>
                    <a:pt x="4154" y="4431"/>
                  </a:lnTo>
                  <a:lnTo>
                    <a:pt x="4126" y="4126"/>
                  </a:lnTo>
                  <a:lnTo>
                    <a:pt x="4432" y="4154"/>
                  </a:lnTo>
                  <a:lnTo>
                    <a:pt x="4695" y="4182"/>
                  </a:lnTo>
                  <a:cubicBezTo>
                    <a:pt x="4766" y="4189"/>
                    <a:pt x="4836" y="4192"/>
                    <a:pt x="4904" y="4192"/>
                  </a:cubicBezTo>
                  <a:cubicBezTo>
                    <a:pt x="5404" y="4192"/>
                    <a:pt x="5851" y="4014"/>
                    <a:pt x="6181" y="3684"/>
                  </a:cubicBezTo>
                  <a:cubicBezTo>
                    <a:pt x="6558" y="3307"/>
                    <a:pt x="6736" y="2780"/>
                    <a:pt x="6680" y="2197"/>
                  </a:cubicBezTo>
                  <a:lnTo>
                    <a:pt x="6624" y="1628"/>
                  </a:lnTo>
                  <a:lnTo>
                    <a:pt x="7597" y="1722"/>
                  </a:lnTo>
                  <a:lnTo>
                    <a:pt x="7654" y="1186"/>
                  </a:lnTo>
                  <a:lnTo>
                    <a:pt x="6572" y="1082"/>
                  </a:lnTo>
                  <a:lnTo>
                    <a:pt x="646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7268042" y="-1638019"/>
              <a:ext cx="150287" cy="148565"/>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28"/>
          <p:cNvSpPr/>
          <p:nvPr/>
        </p:nvSpPr>
        <p:spPr>
          <a:xfrm rot="-5400187">
            <a:off x="6242723" y="1793300"/>
            <a:ext cx="5517000" cy="1753500"/>
          </a:xfrm>
          <a:prstGeom prst="doubleWave">
            <a:avLst>
              <a:gd name="adj1" fmla="val 3766"/>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1pPr>
            <a:lvl2pPr marL="914400" lvl="1"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2pPr>
            <a:lvl3pPr marL="1371600" lvl="2"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3pPr>
            <a:lvl4pPr marL="1828800" lvl="3"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4pPr>
            <a:lvl5pPr marL="2286000" lvl="4"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5pPr>
            <a:lvl6pPr marL="2743200" lvl="5"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6pPr>
            <a:lvl7pPr marL="3200400" lvl="6"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7pPr>
            <a:lvl8pPr marL="3657600" lvl="7"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8pPr>
            <a:lvl9pPr marL="4114800" lvl="8" indent="-317500">
              <a:lnSpc>
                <a:spcPct val="100000"/>
              </a:lnSpc>
              <a:spcBef>
                <a:spcPts val="0"/>
              </a:spcBef>
              <a:spcAft>
                <a:spcPts val="0"/>
              </a:spcAft>
              <a:buClr>
                <a:schemeClr val="dk1"/>
              </a:buClr>
              <a:buSzPts val="1400"/>
              <a:buFont typeface="Lexend Medium"/>
              <a:buChar char="■"/>
              <a:defRPr>
                <a:solidFill>
                  <a:schemeClr val="dk1"/>
                </a:solidFill>
                <a:latin typeface="Lexend Medium"/>
                <a:ea typeface="Lexend Medium"/>
                <a:cs typeface="Lexend Medium"/>
                <a:sym typeface="Lexe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65" r:id="rId7"/>
    <p:sldLayoutId id="2147483673" r:id="rId8"/>
    <p:sldLayoutId id="2147483674" r:id="rId9"/>
    <p:sldLayoutId id="2147483675" r:id="rId10"/>
    <p:sldLayoutId id="2147483678" r:id="rId11"/>
    <p:sldLayoutId id="214748367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cbi.nlm.nih.gov/pmc/articles/PMC8285681/"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file:///Users/kaitlyntorres/Desktop/masters-capstone-main/florida/choropleth_florida.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hyperlink" Target="file:///Users/kaitlyntorres/Desktop/masters-capstone-main/unitedstates/Cancer%20per%20State%20from%202016-2020.html" TargetMode="External"/><Relationship Id="rId4" Type="http://schemas.openxmlformats.org/officeDocument/2006/relationships/hyperlink" Target="file:///Users/kaitlyntorres/Desktop/masters-capstone-main/unitedstates/United%20States%20Population.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package" Target="../embeddings/Microsoft_Excel_Worksheet1.xlsx"/><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package" Target="../embeddings/Microsoft_Excel_Worksheet2.xlsx"/><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package" Target="../embeddings/Microsoft_Excel_Worksheet3.xlsx"/><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file:///Users/kaitlyntorres/Desktop/masters-capstone-main/florida/choropleth_florida.html"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mc/articles/PMC10312208/"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34"/>
          <p:cNvSpPr txBox="1">
            <a:spLocks noGrp="1"/>
          </p:cNvSpPr>
          <p:nvPr>
            <p:ph type="ctrTitle"/>
          </p:nvPr>
        </p:nvSpPr>
        <p:spPr>
          <a:xfrm>
            <a:off x="715100" y="684200"/>
            <a:ext cx="5258100" cy="206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Using Data Science to Advance Cancer Research</a:t>
            </a:r>
            <a:endParaRPr b="1">
              <a:solidFill>
                <a:schemeClr val="dk1"/>
              </a:solidFill>
              <a:latin typeface="Montserrat"/>
              <a:ea typeface="Montserrat"/>
              <a:cs typeface="Montserrat"/>
              <a:sym typeface="Montserrat"/>
            </a:endParaRPr>
          </a:p>
        </p:txBody>
      </p:sp>
      <p:sp>
        <p:nvSpPr>
          <p:cNvPr id="905" name="Google Shape;905;p34"/>
          <p:cNvSpPr txBox="1">
            <a:spLocks noGrp="1"/>
          </p:cNvSpPr>
          <p:nvPr>
            <p:ph type="subTitle" idx="1"/>
          </p:nvPr>
        </p:nvSpPr>
        <p:spPr>
          <a:xfrm>
            <a:off x="619300" y="4709588"/>
            <a:ext cx="51207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By Kaitlyn Torres and Charles Howard</a:t>
            </a:r>
            <a:endParaRPr/>
          </a:p>
        </p:txBody>
      </p:sp>
      <p:sp>
        <p:nvSpPr>
          <p:cNvPr id="906" name="Google Shape;906;p34"/>
          <p:cNvSpPr/>
          <p:nvPr/>
        </p:nvSpPr>
        <p:spPr>
          <a:xfrm rot="8099928">
            <a:off x="4111183" y="1551840"/>
            <a:ext cx="10074787" cy="4549808"/>
          </a:xfrm>
          <a:prstGeom prst="doubleWave">
            <a:avLst>
              <a:gd name="adj1" fmla="val 3766"/>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rot="5400000" flipH="1">
            <a:off x="3569677" y="4335280"/>
            <a:ext cx="408391" cy="408391"/>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rot="5400000" flipH="1">
            <a:off x="5624161" y="4778960"/>
            <a:ext cx="408391" cy="408391"/>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rot="5400000" flipH="1">
            <a:off x="5072538" y="4780498"/>
            <a:ext cx="270783" cy="267680"/>
          </a:xfrm>
          <a:custGeom>
            <a:avLst/>
            <a:gdLst/>
            <a:ahLst/>
            <a:cxnLst/>
            <a:rect l="l" t="t" r="r" b="b"/>
            <a:pathLst>
              <a:path w="3054" h="3019" extrusionOk="0">
                <a:moveTo>
                  <a:pt x="2881" y="0"/>
                </a:moveTo>
                <a:cubicBezTo>
                  <a:pt x="2841" y="0"/>
                  <a:pt x="2801" y="15"/>
                  <a:pt x="2771" y="46"/>
                </a:cubicBezTo>
                <a:lnTo>
                  <a:pt x="62" y="2755"/>
                </a:lnTo>
                <a:cubicBezTo>
                  <a:pt x="0" y="2816"/>
                  <a:pt x="0" y="2915"/>
                  <a:pt x="62" y="2976"/>
                </a:cubicBezTo>
                <a:cubicBezTo>
                  <a:pt x="95" y="3005"/>
                  <a:pt x="137" y="3019"/>
                  <a:pt x="174" y="3019"/>
                </a:cubicBezTo>
                <a:cubicBezTo>
                  <a:pt x="217" y="3019"/>
                  <a:pt x="254" y="3005"/>
                  <a:pt x="287" y="2976"/>
                </a:cubicBezTo>
                <a:lnTo>
                  <a:pt x="2992" y="267"/>
                </a:lnTo>
                <a:cubicBezTo>
                  <a:pt x="3053" y="206"/>
                  <a:pt x="3053" y="107"/>
                  <a:pt x="2992" y="46"/>
                </a:cubicBezTo>
                <a:cubicBezTo>
                  <a:pt x="2961" y="15"/>
                  <a:pt x="2921" y="0"/>
                  <a:pt x="288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rot="5400000" flipH="1">
            <a:off x="6783914" y="4673383"/>
            <a:ext cx="270783" cy="268123"/>
          </a:xfrm>
          <a:custGeom>
            <a:avLst/>
            <a:gdLst/>
            <a:ahLst/>
            <a:cxnLst/>
            <a:rect l="l" t="t" r="r" b="b"/>
            <a:pathLst>
              <a:path w="3054" h="3024" extrusionOk="0">
                <a:moveTo>
                  <a:pt x="2877" y="0"/>
                </a:moveTo>
                <a:cubicBezTo>
                  <a:pt x="2837" y="0"/>
                  <a:pt x="2797" y="15"/>
                  <a:pt x="2766" y="46"/>
                </a:cubicBezTo>
                <a:lnTo>
                  <a:pt x="62" y="2755"/>
                </a:lnTo>
                <a:cubicBezTo>
                  <a:pt x="1" y="2817"/>
                  <a:pt x="1" y="2915"/>
                  <a:pt x="62" y="2976"/>
                </a:cubicBezTo>
                <a:cubicBezTo>
                  <a:pt x="90" y="3009"/>
                  <a:pt x="132" y="3023"/>
                  <a:pt x="170" y="3023"/>
                </a:cubicBezTo>
                <a:cubicBezTo>
                  <a:pt x="212" y="3023"/>
                  <a:pt x="250" y="3009"/>
                  <a:pt x="283" y="2976"/>
                </a:cubicBezTo>
                <a:lnTo>
                  <a:pt x="2988" y="272"/>
                </a:lnTo>
                <a:cubicBezTo>
                  <a:pt x="3053" y="206"/>
                  <a:pt x="3053" y="107"/>
                  <a:pt x="2988" y="46"/>
                </a:cubicBezTo>
                <a:cubicBezTo>
                  <a:pt x="2957" y="15"/>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rot="5400000" flipH="1">
            <a:off x="2132806" y="4336431"/>
            <a:ext cx="270340" cy="268034"/>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34"/>
          <p:cNvGrpSpPr/>
          <p:nvPr/>
        </p:nvGrpSpPr>
        <p:grpSpPr>
          <a:xfrm>
            <a:off x="5973247" y="964413"/>
            <a:ext cx="1553347" cy="2405369"/>
            <a:chOff x="7554003" y="2113754"/>
            <a:chExt cx="371330" cy="575021"/>
          </a:xfrm>
        </p:grpSpPr>
        <p:grpSp>
          <p:nvGrpSpPr>
            <p:cNvPr id="913" name="Google Shape;913;p34"/>
            <p:cNvGrpSpPr/>
            <p:nvPr/>
          </p:nvGrpSpPr>
          <p:grpSpPr>
            <a:xfrm>
              <a:off x="7650277" y="2113754"/>
              <a:ext cx="186558" cy="544556"/>
              <a:chOff x="7650277" y="2113754"/>
              <a:chExt cx="186558" cy="544556"/>
            </a:xfrm>
          </p:grpSpPr>
          <p:sp>
            <p:nvSpPr>
              <p:cNvPr id="914" name="Google Shape;914;p34"/>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34"/>
            <p:cNvGrpSpPr/>
            <p:nvPr/>
          </p:nvGrpSpPr>
          <p:grpSpPr>
            <a:xfrm>
              <a:off x="7682425" y="2230764"/>
              <a:ext cx="122262" cy="310535"/>
              <a:chOff x="7682425" y="2230764"/>
              <a:chExt cx="122262" cy="310535"/>
            </a:xfrm>
          </p:grpSpPr>
          <p:sp>
            <p:nvSpPr>
              <p:cNvPr id="918" name="Google Shape;918;p34"/>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34"/>
            <p:cNvGrpSpPr/>
            <p:nvPr/>
          </p:nvGrpSpPr>
          <p:grpSpPr>
            <a:xfrm>
              <a:off x="7682425" y="2230764"/>
              <a:ext cx="110379" cy="310535"/>
              <a:chOff x="7682425" y="2230764"/>
              <a:chExt cx="110379" cy="310535"/>
            </a:xfrm>
          </p:grpSpPr>
          <p:sp>
            <p:nvSpPr>
              <p:cNvPr id="925" name="Google Shape;925;p34"/>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4"/>
            <p:cNvGrpSpPr/>
            <p:nvPr/>
          </p:nvGrpSpPr>
          <p:grpSpPr>
            <a:xfrm>
              <a:off x="7650277" y="2113754"/>
              <a:ext cx="186558" cy="544557"/>
              <a:chOff x="7650277" y="2113754"/>
              <a:chExt cx="186558" cy="544557"/>
            </a:xfrm>
          </p:grpSpPr>
          <p:sp>
            <p:nvSpPr>
              <p:cNvPr id="932" name="Google Shape;932;p34"/>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4"/>
            <p:cNvGrpSpPr/>
            <p:nvPr/>
          </p:nvGrpSpPr>
          <p:grpSpPr>
            <a:xfrm>
              <a:off x="7554003" y="2175659"/>
              <a:ext cx="371330" cy="513115"/>
              <a:chOff x="7554003" y="2175659"/>
              <a:chExt cx="371330" cy="513115"/>
            </a:xfrm>
          </p:grpSpPr>
          <p:sp>
            <p:nvSpPr>
              <p:cNvPr id="935" name="Google Shape;935;p34"/>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7642838" y="2660334"/>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0" name="Google Shape;950;p34"/>
          <p:cNvGrpSpPr/>
          <p:nvPr/>
        </p:nvGrpSpPr>
        <p:grpSpPr>
          <a:xfrm>
            <a:off x="6186856" y="1918483"/>
            <a:ext cx="2776179" cy="3596712"/>
            <a:chOff x="7217081" y="2446084"/>
            <a:chExt cx="2363108" cy="3061553"/>
          </a:xfrm>
        </p:grpSpPr>
        <p:sp>
          <p:nvSpPr>
            <p:cNvPr id="951" name="Google Shape;951;p34"/>
            <p:cNvSpPr/>
            <p:nvPr/>
          </p:nvSpPr>
          <p:spPr>
            <a:xfrm>
              <a:off x="7217081" y="3638748"/>
              <a:ext cx="374773" cy="256124"/>
            </a:xfrm>
            <a:custGeom>
              <a:avLst/>
              <a:gdLst/>
              <a:ahLst/>
              <a:cxnLst/>
              <a:rect l="l" t="t" r="r" b="b"/>
              <a:pathLst>
                <a:path w="3683" h="2517" extrusionOk="0">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8576837" y="2446084"/>
              <a:ext cx="536669" cy="523848"/>
            </a:xfrm>
            <a:custGeom>
              <a:avLst/>
              <a:gdLst/>
              <a:ahLst/>
              <a:cxnLst/>
              <a:rect l="l" t="t" r="r" b="b"/>
              <a:pathLst>
                <a:path w="5274" h="5148" extrusionOk="0">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7527638" y="3160197"/>
              <a:ext cx="2052551" cy="2319766"/>
            </a:xfrm>
            <a:custGeom>
              <a:avLst/>
              <a:gdLst/>
              <a:ahLst/>
              <a:cxnLst/>
              <a:rect l="l" t="t" r="r" b="b"/>
              <a:pathLst>
                <a:path w="20171" h="22797" extrusionOk="0">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8920973" y="3162232"/>
              <a:ext cx="204940" cy="591211"/>
            </a:xfrm>
            <a:custGeom>
              <a:avLst/>
              <a:gdLst/>
              <a:ahLst/>
              <a:cxnLst/>
              <a:rect l="l" t="t" r="r" b="b"/>
              <a:pathLst>
                <a:path w="2014" h="5810" extrusionOk="0">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8526061" y="3160299"/>
              <a:ext cx="216031" cy="622247"/>
            </a:xfrm>
            <a:custGeom>
              <a:avLst/>
              <a:gdLst/>
              <a:ahLst/>
              <a:cxnLst/>
              <a:rect l="l" t="t" r="r" b="b"/>
              <a:pathLst>
                <a:path w="2123" h="6115" extrusionOk="0">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8741986" y="2942544"/>
              <a:ext cx="179093" cy="535143"/>
            </a:xfrm>
            <a:custGeom>
              <a:avLst/>
              <a:gdLst/>
              <a:ahLst/>
              <a:cxnLst/>
              <a:rect l="l" t="t" r="r" b="b"/>
              <a:pathLst>
                <a:path w="1760" h="5259" extrusionOk="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8672080" y="3276604"/>
              <a:ext cx="443256" cy="2231033"/>
            </a:xfrm>
            <a:custGeom>
              <a:avLst/>
              <a:gdLst/>
              <a:ahLst/>
              <a:cxnLst/>
              <a:rect l="l" t="t" r="r" b="b"/>
              <a:pathLst>
                <a:path w="4356" h="21925" extrusionOk="0">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8594542" y="2666281"/>
              <a:ext cx="429925" cy="401332"/>
            </a:xfrm>
            <a:custGeom>
              <a:avLst/>
              <a:gdLst/>
              <a:ahLst/>
              <a:cxnLst/>
              <a:rect l="l" t="t" r="r" b="b"/>
              <a:pathLst>
                <a:path w="4225" h="3944" extrusionOk="0">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8715631" y="2783095"/>
              <a:ext cx="42738" cy="80388"/>
            </a:xfrm>
            <a:custGeom>
              <a:avLst/>
              <a:gdLst/>
              <a:ahLst/>
              <a:cxnLst/>
              <a:rect l="l" t="t" r="r" b="b"/>
              <a:pathLst>
                <a:path w="420" h="790" extrusionOk="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8820948" y="2775972"/>
              <a:ext cx="47012" cy="15874"/>
            </a:xfrm>
            <a:custGeom>
              <a:avLst/>
              <a:gdLst/>
              <a:ahLst/>
              <a:cxnLst/>
              <a:rect l="l" t="t" r="r" b="b"/>
              <a:pathLst>
                <a:path w="462" h="156" fill="none" extrusionOk="0">
                  <a:moveTo>
                    <a:pt x="461" y="155"/>
                  </a:moveTo>
                  <a:cubicBezTo>
                    <a:pt x="461" y="155"/>
                    <a:pt x="273" y="0"/>
                    <a:pt x="0" y="85"/>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8660073" y="2760607"/>
              <a:ext cx="47012" cy="13941"/>
            </a:xfrm>
            <a:custGeom>
              <a:avLst/>
              <a:gdLst/>
              <a:ahLst/>
              <a:cxnLst/>
              <a:rect l="l" t="t" r="r" b="b"/>
              <a:pathLst>
                <a:path w="462" h="137" fill="none" extrusionOk="0">
                  <a:moveTo>
                    <a:pt x="1" y="118"/>
                  </a:moveTo>
                  <a:cubicBezTo>
                    <a:pt x="1" y="118"/>
                    <a:pt x="212" y="1"/>
                    <a:pt x="462" y="137"/>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8622321" y="2792558"/>
              <a:ext cx="354727" cy="301915"/>
            </a:xfrm>
            <a:custGeom>
              <a:avLst/>
              <a:gdLst/>
              <a:ahLst/>
              <a:cxnLst/>
              <a:rect l="l" t="t" r="r" b="b"/>
              <a:pathLst>
                <a:path w="3486" h="2967" extrusionOk="0">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34"/>
            <p:cNvGrpSpPr/>
            <p:nvPr/>
          </p:nvGrpSpPr>
          <p:grpSpPr>
            <a:xfrm>
              <a:off x="8660752" y="2782411"/>
              <a:ext cx="203516" cy="141545"/>
              <a:chOff x="8342050" y="4169484"/>
              <a:chExt cx="67325" cy="46824"/>
            </a:xfrm>
          </p:grpSpPr>
          <p:sp>
            <p:nvSpPr>
              <p:cNvPr id="964" name="Google Shape;964;p34"/>
              <p:cNvSpPr/>
              <p:nvPr/>
            </p:nvSpPr>
            <p:spPr>
              <a:xfrm>
                <a:off x="8392409" y="4174095"/>
                <a:ext cx="16966" cy="16124"/>
              </a:xfrm>
              <a:custGeom>
                <a:avLst/>
                <a:gdLst/>
                <a:ahLst/>
                <a:cxnLst/>
                <a:rect l="l" t="t" r="r" b="b"/>
                <a:pathLst>
                  <a:path w="504" h="479" extrusionOk="0">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8342050" y="4169484"/>
                <a:ext cx="17000" cy="16259"/>
              </a:xfrm>
              <a:custGeom>
                <a:avLst/>
                <a:gdLst/>
                <a:ahLst/>
                <a:cxnLst/>
                <a:rect l="l" t="t" r="r" b="b"/>
                <a:pathLst>
                  <a:path w="505" h="483" extrusionOk="0">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8362651" y="4207690"/>
                <a:ext cx="19188" cy="8618"/>
              </a:xfrm>
              <a:custGeom>
                <a:avLst/>
                <a:gdLst/>
                <a:ahLst/>
                <a:cxnLst/>
                <a:rect l="l" t="t" r="r" b="b"/>
                <a:pathLst>
                  <a:path w="570" h="256" extrusionOk="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4"/>
            <p:cNvSpPr/>
            <p:nvPr/>
          </p:nvSpPr>
          <p:spPr>
            <a:xfrm>
              <a:off x="8608890" y="4004963"/>
              <a:ext cx="297335" cy="245744"/>
            </a:xfrm>
            <a:custGeom>
              <a:avLst/>
              <a:gdLst/>
              <a:ahLst/>
              <a:cxnLst/>
              <a:rect l="l" t="t" r="r" b="b"/>
              <a:pathLst>
                <a:path w="2922" h="2415" extrusionOk="0">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34"/>
            <p:cNvGrpSpPr/>
            <p:nvPr/>
          </p:nvGrpSpPr>
          <p:grpSpPr>
            <a:xfrm>
              <a:off x="7232476" y="3723163"/>
              <a:ext cx="1581117" cy="503600"/>
              <a:chOff x="7869565" y="4480692"/>
              <a:chExt cx="523046" cy="166595"/>
            </a:xfrm>
          </p:grpSpPr>
          <p:sp>
            <p:nvSpPr>
              <p:cNvPr id="969" name="Google Shape;969;p34"/>
              <p:cNvSpPr/>
              <p:nvPr/>
            </p:nvSpPr>
            <p:spPr>
              <a:xfrm>
                <a:off x="7869565" y="4496345"/>
                <a:ext cx="52312" cy="12354"/>
              </a:xfrm>
              <a:custGeom>
                <a:avLst/>
                <a:gdLst/>
                <a:ahLst/>
                <a:cxnLst/>
                <a:rect l="l" t="t" r="r" b="b"/>
                <a:pathLst>
                  <a:path w="1554" h="367" extrusionOk="0">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7869565" y="4486684"/>
                <a:ext cx="54197" cy="11546"/>
              </a:xfrm>
              <a:custGeom>
                <a:avLst/>
                <a:gdLst/>
                <a:ahLst/>
                <a:cxnLst/>
                <a:rect l="l" t="t" r="r" b="b"/>
                <a:pathLst>
                  <a:path w="1610" h="343" extrusionOk="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7880673" y="4480692"/>
                <a:ext cx="46421" cy="7911"/>
              </a:xfrm>
              <a:custGeom>
                <a:avLst/>
                <a:gdLst/>
                <a:ahLst/>
                <a:cxnLst/>
                <a:rect l="l" t="t" r="r" b="b"/>
                <a:pathLst>
                  <a:path w="1379" h="235" extrusionOk="0">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8339525" y="4620189"/>
                <a:ext cx="51807" cy="8416"/>
              </a:xfrm>
              <a:custGeom>
                <a:avLst/>
                <a:gdLst/>
                <a:ahLst/>
                <a:cxnLst/>
                <a:rect l="l" t="t" r="r" b="b"/>
                <a:pathLst>
                  <a:path w="1539" h="250" extrusionOk="0">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8336832" y="4629816"/>
                <a:ext cx="55779" cy="7978"/>
              </a:xfrm>
              <a:custGeom>
                <a:avLst/>
                <a:gdLst/>
                <a:ahLst/>
                <a:cxnLst/>
                <a:rect l="l" t="t" r="r" b="b"/>
                <a:pathLst>
                  <a:path w="1657" h="237" extrusionOk="0">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8338886" y="4640588"/>
                <a:ext cx="53557" cy="6699"/>
              </a:xfrm>
              <a:custGeom>
                <a:avLst/>
                <a:gdLst/>
                <a:ahLst/>
                <a:cxnLst/>
                <a:rect l="l" t="t" r="r" b="b"/>
                <a:pathLst>
                  <a:path w="1591" h="199" extrusionOk="0">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4"/>
            <p:cNvSpPr/>
            <p:nvPr/>
          </p:nvSpPr>
          <p:spPr>
            <a:xfrm>
              <a:off x="8888920" y="3889166"/>
              <a:ext cx="472460" cy="282988"/>
            </a:xfrm>
            <a:custGeom>
              <a:avLst/>
              <a:gdLst/>
              <a:ahLst/>
              <a:cxnLst/>
              <a:rect l="l" t="t" r="r" b="b"/>
              <a:pathLst>
                <a:path w="4643" h="2781" extrusionOk="0">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8882713" y="3889166"/>
              <a:ext cx="478667" cy="288381"/>
            </a:xfrm>
            <a:custGeom>
              <a:avLst/>
              <a:gdLst/>
              <a:ahLst/>
              <a:cxnLst/>
              <a:rect l="l" t="t" r="r" b="b"/>
              <a:pathLst>
                <a:path w="4704" h="2834" extrusionOk="0">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9192762" y="3560906"/>
              <a:ext cx="97280" cy="361443"/>
            </a:xfrm>
            <a:custGeom>
              <a:avLst/>
              <a:gdLst/>
              <a:ahLst/>
              <a:cxnLst/>
              <a:rect l="l" t="t" r="r" b="b"/>
              <a:pathLst>
                <a:path w="956" h="3552" extrusionOk="0">
                  <a:moveTo>
                    <a:pt x="956" y="3551"/>
                  </a:moveTo>
                  <a:lnTo>
                    <a:pt x="1" y="0"/>
                  </a:lnTo>
                </a:path>
              </a:pathLst>
            </a:custGeom>
            <a:solidFill>
              <a:srgbClr val="5EE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9192762" y="3560906"/>
              <a:ext cx="97280" cy="361443"/>
            </a:xfrm>
            <a:custGeom>
              <a:avLst/>
              <a:gdLst/>
              <a:ahLst/>
              <a:cxnLst/>
              <a:rect l="l" t="t" r="r" b="b"/>
              <a:pathLst>
                <a:path w="956" h="3552" extrusionOk="0">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345530" y="2667221"/>
              <a:ext cx="121193" cy="77641"/>
            </a:xfrm>
            <a:custGeom>
              <a:avLst/>
              <a:gdLst/>
              <a:ahLst/>
              <a:cxnLst/>
              <a:rect l="l" t="t" r="r" b="b"/>
              <a:pathLst>
                <a:path w="1191" h="763" extrusionOk="0">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34"/>
            <p:cNvGrpSpPr/>
            <p:nvPr/>
          </p:nvGrpSpPr>
          <p:grpSpPr>
            <a:xfrm>
              <a:off x="8666553" y="2793604"/>
              <a:ext cx="181028" cy="41314"/>
              <a:chOff x="8343969" y="4173186"/>
              <a:chExt cx="59885" cy="13667"/>
            </a:xfrm>
          </p:grpSpPr>
          <p:sp>
            <p:nvSpPr>
              <p:cNvPr id="981" name="Google Shape;981;p34"/>
              <p:cNvSpPr/>
              <p:nvPr/>
            </p:nvSpPr>
            <p:spPr>
              <a:xfrm>
                <a:off x="8394328" y="4177765"/>
                <a:ext cx="9526" cy="9089"/>
              </a:xfrm>
              <a:custGeom>
                <a:avLst/>
                <a:gdLst/>
                <a:ahLst/>
                <a:cxnLst/>
                <a:rect l="l" t="t" r="r" b="b"/>
                <a:pathLst>
                  <a:path w="283" h="270" extrusionOk="0">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8343969" y="4173186"/>
                <a:ext cx="9526" cy="9089"/>
              </a:xfrm>
              <a:custGeom>
                <a:avLst/>
                <a:gdLst/>
                <a:ahLst/>
                <a:cxnLst/>
                <a:rect l="l" t="t" r="r" b="b"/>
                <a:pathLst>
                  <a:path w="283" h="270" extrusionOk="0">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F33C-D26A-3208-3AF6-6185E58BCD65}"/>
              </a:ext>
            </a:extLst>
          </p:cNvPr>
          <p:cNvSpPr>
            <a:spLocks noGrp="1"/>
          </p:cNvSpPr>
          <p:nvPr>
            <p:ph type="title"/>
          </p:nvPr>
        </p:nvSpPr>
        <p:spPr>
          <a:xfrm>
            <a:off x="720000" y="146086"/>
            <a:ext cx="7710900" cy="1144200"/>
          </a:xfrm>
        </p:spPr>
        <p:txBody>
          <a:bodyPr/>
          <a:lstStyle/>
          <a:p>
            <a:r>
              <a:rPr lang="en-US" dirty="0"/>
              <a:t>Data Science Focused on Cancer</a:t>
            </a:r>
          </a:p>
        </p:txBody>
      </p:sp>
      <p:sp>
        <p:nvSpPr>
          <p:cNvPr id="5" name="TextBox 4">
            <a:extLst>
              <a:ext uri="{FF2B5EF4-FFF2-40B4-BE49-F238E27FC236}">
                <a16:creationId xmlns:a16="http://schemas.microsoft.com/office/drawing/2014/main" id="{EAB05D9C-1F46-B317-9FFD-4107FDA05F59}"/>
              </a:ext>
            </a:extLst>
          </p:cNvPr>
          <p:cNvSpPr txBox="1"/>
          <p:nvPr/>
        </p:nvSpPr>
        <p:spPr>
          <a:xfrm>
            <a:off x="1068265" y="1393580"/>
            <a:ext cx="66337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Building Capacity for Global Cancer Research: Existing Opportunities and Future Directions</a:t>
            </a:r>
          </a:p>
          <a:p>
            <a:endParaRPr lang="en-US" dirty="0"/>
          </a:p>
          <a:p>
            <a:pPr algn="l"/>
            <a:r>
              <a:rPr lang="en-US" dirty="0">
                <a:hlinkClick r:id="rId2"/>
              </a:rPr>
              <a:t>https://www.ncbi.nlm.nih.gov/pmc/articles/PMC8285681/</a:t>
            </a:r>
          </a:p>
        </p:txBody>
      </p:sp>
      <p:sp>
        <p:nvSpPr>
          <p:cNvPr id="7" name="Google Shape;1210;p42">
            <a:extLst>
              <a:ext uri="{FF2B5EF4-FFF2-40B4-BE49-F238E27FC236}">
                <a16:creationId xmlns:a16="http://schemas.microsoft.com/office/drawing/2014/main" id="{C2F10CBB-0220-3DDF-80CB-42E1B82D268E}"/>
              </a:ext>
            </a:extLst>
          </p:cNvPr>
          <p:cNvSpPr txBox="1">
            <a:spLocks noGrp="1"/>
          </p:cNvSpPr>
          <p:nvPr>
            <p:ph type="subTitle" idx="1"/>
          </p:nvPr>
        </p:nvSpPr>
        <p:spPr>
          <a:xfrm>
            <a:off x="716406" y="2300965"/>
            <a:ext cx="7707320" cy="2706061"/>
          </a:xfrm>
          <a:prstGeom prst="rect">
            <a:avLst/>
          </a:prstGeom>
        </p:spPr>
        <p:txBody>
          <a:bodyPr spcFirstLastPara="1" wrap="square" lIns="91425" tIns="91425" rIns="91425" bIns="91425" anchor="t" anchorCtr="0">
            <a:noAutofit/>
          </a:bodyPr>
          <a:lstStyle/>
          <a:p>
            <a:pPr marL="285750" indent="-285750"/>
            <a:endParaRPr lang="en-US" sz="2000" dirty="0">
              <a:solidFill>
                <a:schemeClr val="bg1">
                  <a:lumMod val="10000"/>
                </a:schemeClr>
              </a:solidFill>
            </a:endParaRPr>
          </a:p>
          <a:p>
            <a:pPr marL="285750" indent="-285750"/>
            <a:r>
              <a:rPr lang="en-US" sz="2000" dirty="0">
                <a:solidFill>
                  <a:schemeClr val="bg1">
                    <a:lumMod val="10000"/>
                  </a:schemeClr>
                </a:solidFill>
              </a:rPr>
              <a:t>This paper examines the efforts to address the gaps in global cancer research at the National Institutes of Health. Low income and middle income countries have an increasing burden due to cancer, estimating that by 2040, 75% of 21 million new cancer cases and 13 million cancer deaths will occur in those countries. This is due to aging populations, and epidemiological transition that is occurring in parallel with improved economic prosperity and reduction  of infectious disease </a:t>
            </a:r>
            <a:r>
              <a:rPr lang="en-US" sz="2000">
                <a:solidFill>
                  <a:schemeClr val="bg1">
                    <a:lumMod val="10000"/>
                  </a:schemeClr>
                </a:solidFill>
              </a:rPr>
              <a:t>propagation</a:t>
            </a:r>
            <a:r>
              <a:rPr lang="en-US" sz="2000" dirty="0">
                <a:solidFill>
                  <a:schemeClr val="bg1">
                    <a:lumMod val="10000"/>
                  </a:schemeClr>
                </a:solidFill>
              </a:rPr>
              <a:t>. </a:t>
            </a:r>
          </a:p>
        </p:txBody>
      </p:sp>
    </p:spTree>
    <p:extLst>
      <p:ext uri="{BB962C8B-B14F-4D97-AF65-F5344CB8AC3E}">
        <p14:creationId xmlns:p14="http://schemas.microsoft.com/office/powerpoint/2010/main" val="2568391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p43"/>
          <p:cNvSpPr/>
          <p:nvPr/>
        </p:nvSpPr>
        <p:spPr>
          <a:xfrm rot="-1799943">
            <a:off x="5720814" y="1526143"/>
            <a:ext cx="6314372" cy="4144350"/>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txBox="1">
            <a:spLocks noGrp="1"/>
          </p:cNvSpPr>
          <p:nvPr>
            <p:ph type="title"/>
          </p:nvPr>
        </p:nvSpPr>
        <p:spPr>
          <a:xfrm>
            <a:off x="1920850" y="1593600"/>
            <a:ext cx="47241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p>
        </p:txBody>
      </p:sp>
      <p:sp>
        <p:nvSpPr>
          <p:cNvPr id="1217" name="Google Shape;1217;p43"/>
          <p:cNvSpPr txBox="1">
            <a:spLocks noGrp="1"/>
          </p:cNvSpPr>
          <p:nvPr>
            <p:ph type="title" idx="2"/>
          </p:nvPr>
        </p:nvSpPr>
        <p:spPr>
          <a:xfrm>
            <a:off x="715100" y="1538538"/>
            <a:ext cx="11007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218" name="Google Shape;1218;p43"/>
          <p:cNvSpPr txBox="1">
            <a:spLocks noGrp="1"/>
          </p:cNvSpPr>
          <p:nvPr>
            <p:ph type="subTitle" idx="1"/>
          </p:nvPr>
        </p:nvSpPr>
        <p:spPr>
          <a:xfrm>
            <a:off x="1920850" y="2630175"/>
            <a:ext cx="45324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1219" name="Google Shape;1219;p43"/>
          <p:cNvGrpSpPr/>
          <p:nvPr/>
        </p:nvGrpSpPr>
        <p:grpSpPr>
          <a:xfrm>
            <a:off x="6776972" y="2428556"/>
            <a:ext cx="2678056" cy="3328333"/>
            <a:chOff x="6776972" y="2428556"/>
            <a:chExt cx="2678056" cy="3328333"/>
          </a:xfrm>
        </p:grpSpPr>
        <p:sp>
          <p:nvSpPr>
            <p:cNvPr id="1220" name="Google Shape;1220;p43"/>
            <p:cNvSpPr/>
            <p:nvPr/>
          </p:nvSpPr>
          <p:spPr>
            <a:xfrm flipH="1">
              <a:off x="9104777" y="3816684"/>
              <a:ext cx="350251" cy="553870"/>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flipH="1">
              <a:off x="6776972" y="2824799"/>
              <a:ext cx="391575" cy="291709"/>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3"/>
            <p:cNvSpPr/>
            <p:nvPr/>
          </p:nvSpPr>
          <p:spPr>
            <a:xfrm flipH="1">
              <a:off x="6793744" y="2919444"/>
              <a:ext cx="159518" cy="71205"/>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3"/>
            <p:cNvSpPr/>
            <p:nvPr/>
          </p:nvSpPr>
          <p:spPr>
            <a:xfrm flipH="1">
              <a:off x="6799965" y="2888673"/>
              <a:ext cx="165294" cy="69095"/>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flipH="1">
              <a:off x="6838734" y="2876120"/>
              <a:ext cx="143744" cy="5343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flipH="1">
              <a:off x="7038818" y="3022420"/>
              <a:ext cx="2373331" cy="2734468"/>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flipH="1">
              <a:off x="8100561" y="2661392"/>
              <a:ext cx="465002" cy="1431775"/>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3"/>
            <p:cNvSpPr/>
            <p:nvPr/>
          </p:nvSpPr>
          <p:spPr>
            <a:xfrm flipH="1">
              <a:off x="8076017" y="2428556"/>
              <a:ext cx="1144398" cy="1012651"/>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3"/>
            <p:cNvSpPr/>
            <p:nvPr/>
          </p:nvSpPr>
          <p:spPr>
            <a:xfrm flipH="1">
              <a:off x="8275632" y="3174497"/>
              <a:ext cx="370024" cy="918673"/>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flipH="1">
              <a:off x="7979365" y="3174497"/>
              <a:ext cx="296375" cy="918673"/>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flipH="1">
              <a:off x="8269853" y="4093065"/>
              <a:ext cx="132858" cy="1663720"/>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flipH="1">
              <a:off x="8212422" y="3326462"/>
              <a:ext cx="168849" cy="76670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3"/>
            <p:cNvSpPr/>
            <p:nvPr/>
          </p:nvSpPr>
          <p:spPr>
            <a:xfrm flipH="1">
              <a:off x="8202979" y="2805581"/>
              <a:ext cx="52876" cy="86757"/>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3" name="Google Shape;1233;p43"/>
            <p:cNvGrpSpPr/>
            <p:nvPr/>
          </p:nvGrpSpPr>
          <p:grpSpPr>
            <a:xfrm flipH="1">
              <a:off x="8123552" y="2785919"/>
              <a:ext cx="233614" cy="82315"/>
              <a:chOff x="8043286" y="2603709"/>
              <a:chExt cx="70792" cy="24944"/>
            </a:xfrm>
          </p:grpSpPr>
          <p:sp>
            <p:nvSpPr>
              <p:cNvPr id="1234" name="Google Shape;1234;p43"/>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3"/>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3"/>
            <p:cNvSpPr/>
            <p:nvPr/>
          </p:nvSpPr>
          <p:spPr>
            <a:xfrm flipH="1">
              <a:off x="8312176" y="2791806"/>
              <a:ext cx="52321" cy="18551"/>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flipH="1">
              <a:off x="8126108" y="2763479"/>
              <a:ext cx="52876" cy="15552"/>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flipH="1">
              <a:off x="8196203" y="2909557"/>
              <a:ext cx="54432" cy="23217"/>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43"/>
            <p:cNvGrpSpPr/>
            <p:nvPr/>
          </p:nvGrpSpPr>
          <p:grpSpPr>
            <a:xfrm flipH="1">
              <a:off x="8095336" y="2755370"/>
              <a:ext cx="384135" cy="144301"/>
              <a:chOff x="8006223" y="2594452"/>
              <a:chExt cx="116405" cy="43728"/>
            </a:xfrm>
          </p:grpSpPr>
          <p:sp>
            <p:nvSpPr>
              <p:cNvPr id="1242" name="Google Shape;1242;p43"/>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3"/>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6" name="Google Shape;1246;p43"/>
            <p:cNvSpPr/>
            <p:nvPr/>
          </p:nvSpPr>
          <p:spPr>
            <a:xfrm flipH="1">
              <a:off x="8341950" y="4458760"/>
              <a:ext cx="359027" cy="251496"/>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3"/>
            <p:cNvSpPr/>
            <p:nvPr/>
          </p:nvSpPr>
          <p:spPr>
            <a:xfrm flipH="1">
              <a:off x="8392159" y="4564402"/>
              <a:ext cx="186623" cy="52876"/>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3"/>
            <p:cNvSpPr/>
            <p:nvPr/>
          </p:nvSpPr>
          <p:spPr>
            <a:xfrm flipH="1">
              <a:off x="8387383" y="4598284"/>
              <a:ext cx="201841" cy="53210"/>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flipH="1">
              <a:off x="8400491" y="4638052"/>
              <a:ext cx="194510" cy="45545"/>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flipH="1">
              <a:off x="8651323" y="4306794"/>
              <a:ext cx="210062" cy="282267"/>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flipH="1">
              <a:off x="8644436" y="4306794"/>
              <a:ext cx="216949" cy="289710"/>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43"/>
          <p:cNvGrpSpPr/>
          <p:nvPr/>
        </p:nvGrpSpPr>
        <p:grpSpPr>
          <a:xfrm flipH="1">
            <a:off x="6538498" y="1441450"/>
            <a:ext cx="924537" cy="1431801"/>
            <a:chOff x="7554003" y="2113754"/>
            <a:chExt cx="371330" cy="575021"/>
          </a:xfrm>
        </p:grpSpPr>
        <p:grpSp>
          <p:nvGrpSpPr>
            <p:cNvPr id="1253" name="Google Shape;1253;p43"/>
            <p:cNvGrpSpPr/>
            <p:nvPr/>
          </p:nvGrpSpPr>
          <p:grpSpPr>
            <a:xfrm>
              <a:off x="7650277" y="2113754"/>
              <a:ext cx="186558" cy="544556"/>
              <a:chOff x="7650277" y="2113754"/>
              <a:chExt cx="186558" cy="544556"/>
            </a:xfrm>
          </p:grpSpPr>
          <p:sp>
            <p:nvSpPr>
              <p:cNvPr id="1254" name="Google Shape;1254;p43"/>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3"/>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3"/>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43"/>
            <p:cNvGrpSpPr/>
            <p:nvPr/>
          </p:nvGrpSpPr>
          <p:grpSpPr>
            <a:xfrm>
              <a:off x="7682425" y="2230764"/>
              <a:ext cx="122262" cy="310535"/>
              <a:chOff x="7682425" y="2230764"/>
              <a:chExt cx="122262" cy="310535"/>
            </a:xfrm>
          </p:grpSpPr>
          <p:sp>
            <p:nvSpPr>
              <p:cNvPr id="1258" name="Google Shape;1258;p43"/>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3"/>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3"/>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3"/>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3"/>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43"/>
            <p:cNvGrpSpPr/>
            <p:nvPr/>
          </p:nvGrpSpPr>
          <p:grpSpPr>
            <a:xfrm>
              <a:off x="7682425" y="2230764"/>
              <a:ext cx="110379" cy="310535"/>
              <a:chOff x="7682425" y="2230764"/>
              <a:chExt cx="110379" cy="310535"/>
            </a:xfrm>
          </p:grpSpPr>
          <p:sp>
            <p:nvSpPr>
              <p:cNvPr id="1265" name="Google Shape;1265;p43"/>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43"/>
            <p:cNvGrpSpPr/>
            <p:nvPr/>
          </p:nvGrpSpPr>
          <p:grpSpPr>
            <a:xfrm>
              <a:off x="7650277" y="2113754"/>
              <a:ext cx="186558" cy="544557"/>
              <a:chOff x="7650277" y="2113754"/>
              <a:chExt cx="186558" cy="544557"/>
            </a:xfrm>
          </p:grpSpPr>
          <p:sp>
            <p:nvSpPr>
              <p:cNvPr id="1272" name="Google Shape;1272;p43"/>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3"/>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3"/>
            <p:cNvGrpSpPr/>
            <p:nvPr/>
          </p:nvGrpSpPr>
          <p:grpSpPr>
            <a:xfrm>
              <a:off x="7554003" y="2175659"/>
              <a:ext cx="371330" cy="513115"/>
              <a:chOff x="7554003" y="2175659"/>
              <a:chExt cx="371330" cy="513115"/>
            </a:xfrm>
          </p:grpSpPr>
          <p:sp>
            <p:nvSpPr>
              <p:cNvPr id="1275" name="Google Shape;1275;p43"/>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3"/>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3"/>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3"/>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3"/>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3"/>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3"/>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0" name="Google Shape;1290;p43"/>
          <p:cNvSpPr/>
          <p:nvPr/>
        </p:nvSpPr>
        <p:spPr>
          <a:xfrm rot="8100000">
            <a:off x="731159" y="312030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3"/>
          <p:cNvSpPr/>
          <p:nvPr/>
        </p:nvSpPr>
        <p:spPr>
          <a:xfrm rot="8100000">
            <a:off x="1042198" y="848467"/>
            <a:ext cx="297700" cy="297700"/>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3"/>
          <p:cNvSpPr/>
          <p:nvPr/>
        </p:nvSpPr>
        <p:spPr>
          <a:xfrm rot="8100000">
            <a:off x="724570" y="8278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3"/>
          <p:cNvSpPr/>
          <p:nvPr/>
        </p:nvSpPr>
        <p:spPr>
          <a:xfrm rot="8100000">
            <a:off x="1197241" y="373544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7"/>
        <p:cNvGrpSpPr/>
        <p:nvPr/>
      </p:nvGrpSpPr>
      <p:grpSpPr>
        <a:xfrm>
          <a:off x="0" y="0"/>
          <a:ext cx="0" cy="0"/>
          <a:chOff x="0" y="0"/>
          <a:chExt cx="0" cy="0"/>
        </a:xfrm>
      </p:grpSpPr>
      <p:sp>
        <p:nvSpPr>
          <p:cNvPr id="1298" name="Google Shape;129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need </a:t>
            </a:r>
            <a:r>
              <a:rPr lang="en" b="0">
                <a:latin typeface="Montserrat Medium"/>
                <a:ea typeface="Montserrat Medium"/>
                <a:cs typeface="Montserrat Medium"/>
                <a:sym typeface="Montserrat Medium"/>
              </a:rPr>
              <a:t>longer text?</a:t>
            </a:r>
            <a:endParaRPr b="0">
              <a:latin typeface="Montserrat Medium"/>
              <a:ea typeface="Montserrat Medium"/>
              <a:cs typeface="Montserrat Medium"/>
              <a:sym typeface="Montserrat Medium"/>
            </a:endParaRPr>
          </a:p>
        </p:txBody>
      </p:sp>
      <p:sp>
        <p:nvSpPr>
          <p:cNvPr id="1299" name="Google Shape;1299;p44"/>
          <p:cNvSpPr txBox="1">
            <a:spLocks noGrp="1"/>
          </p:cNvSpPr>
          <p:nvPr>
            <p:ph type="subTitle" idx="1"/>
          </p:nvPr>
        </p:nvSpPr>
        <p:spPr>
          <a:xfrm>
            <a:off x="4105375" y="1463975"/>
            <a:ext cx="3260400" cy="28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p:txBody>
      </p:sp>
      <p:sp>
        <p:nvSpPr>
          <p:cNvPr id="1300" name="Google Shape;1300;p44"/>
          <p:cNvSpPr txBox="1">
            <a:spLocks noGrp="1"/>
          </p:cNvSpPr>
          <p:nvPr>
            <p:ph type="subTitle" idx="2"/>
          </p:nvPr>
        </p:nvSpPr>
        <p:spPr>
          <a:xfrm>
            <a:off x="720000" y="1463975"/>
            <a:ext cx="3200400" cy="287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p>
        </p:txBody>
      </p:sp>
      <p:grpSp>
        <p:nvGrpSpPr>
          <p:cNvPr id="1301" name="Google Shape;1301;p44"/>
          <p:cNvGrpSpPr/>
          <p:nvPr/>
        </p:nvGrpSpPr>
        <p:grpSpPr>
          <a:xfrm rot="5400000">
            <a:off x="7174253" y="3075688"/>
            <a:ext cx="2509273" cy="1032153"/>
            <a:chOff x="4095915" y="1793796"/>
            <a:chExt cx="1130252" cy="464913"/>
          </a:xfrm>
        </p:grpSpPr>
        <p:sp>
          <p:nvSpPr>
            <p:cNvPr id="1302" name="Google Shape;1302;p44"/>
            <p:cNvSpPr/>
            <p:nvPr/>
          </p:nvSpPr>
          <p:spPr>
            <a:xfrm>
              <a:off x="4095915" y="1793796"/>
              <a:ext cx="1130252" cy="464913"/>
            </a:xfrm>
            <a:custGeom>
              <a:avLst/>
              <a:gdLst/>
              <a:ahLst/>
              <a:cxnLst/>
              <a:rect l="l" t="t" r="r" b="b"/>
              <a:pathLst>
                <a:path w="33576" h="13811" extrusionOk="0">
                  <a:moveTo>
                    <a:pt x="1148" y="1"/>
                  </a:moveTo>
                  <a:cubicBezTo>
                    <a:pt x="518" y="1"/>
                    <a:pt x="1" y="518"/>
                    <a:pt x="1" y="1149"/>
                  </a:cubicBezTo>
                  <a:lnTo>
                    <a:pt x="1" y="12663"/>
                  </a:lnTo>
                  <a:cubicBezTo>
                    <a:pt x="1" y="13298"/>
                    <a:pt x="518" y="13811"/>
                    <a:pt x="1148" y="13811"/>
                  </a:cubicBezTo>
                  <a:lnTo>
                    <a:pt x="32428" y="13811"/>
                  </a:lnTo>
                  <a:cubicBezTo>
                    <a:pt x="33063" y="13811"/>
                    <a:pt x="33576" y="13298"/>
                    <a:pt x="33576" y="12663"/>
                  </a:cubicBezTo>
                  <a:lnTo>
                    <a:pt x="33576" y="1149"/>
                  </a:lnTo>
                  <a:cubicBezTo>
                    <a:pt x="33576" y="518"/>
                    <a:pt x="33063" y="1"/>
                    <a:pt x="32428"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4166236" y="1848127"/>
              <a:ext cx="120343" cy="120209"/>
            </a:xfrm>
            <a:custGeom>
              <a:avLst/>
              <a:gdLst/>
              <a:ahLst/>
              <a:cxnLst/>
              <a:rect l="l" t="t" r="r" b="b"/>
              <a:pathLst>
                <a:path w="3575" h="3571" extrusionOk="0">
                  <a:moveTo>
                    <a:pt x="710" y="0"/>
                  </a:moveTo>
                  <a:cubicBezTo>
                    <a:pt x="320" y="0"/>
                    <a:pt x="0" y="320"/>
                    <a:pt x="0" y="711"/>
                  </a:cubicBezTo>
                  <a:lnTo>
                    <a:pt x="0" y="2860"/>
                  </a:lnTo>
                  <a:cubicBezTo>
                    <a:pt x="0" y="3255"/>
                    <a:pt x="320" y="3570"/>
                    <a:pt x="710" y="3570"/>
                  </a:cubicBezTo>
                  <a:lnTo>
                    <a:pt x="2865" y="3570"/>
                  </a:lnTo>
                  <a:cubicBezTo>
                    <a:pt x="3255" y="3570"/>
                    <a:pt x="3575" y="3255"/>
                    <a:pt x="3575" y="2860"/>
                  </a:cubicBezTo>
                  <a:lnTo>
                    <a:pt x="3575" y="711"/>
                  </a:lnTo>
                  <a:cubicBezTo>
                    <a:pt x="3575" y="320"/>
                    <a:pt x="3255" y="0"/>
                    <a:pt x="2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4166236" y="2000752"/>
              <a:ext cx="219177" cy="115159"/>
            </a:xfrm>
            <a:custGeom>
              <a:avLst/>
              <a:gdLst/>
              <a:ahLst/>
              <a:cxnLst/>
              <a:rect l="l" t="t" r="r" b="b"/>
              <a:pathLst>
                <a:path w="6511" h="3421" extrusionOk="0">
                  <a:moveTo>
                    <a:pt x="682" y="1"/>
                  </a:moveTo>
                  <a:cubicBezTo>
                    <a:pt x="306" y="1"/>
                    <a:pt x="0" y="306"/>
                    <a:pt x="0" y="683"/>
                  </a:cubicBezTo>
                  <a:lnTo>
                    <a:pt x="0" y="2738"/>
                  </a:lnTo>
                  <a:cubicBezTo>
                    <a:pt x="0" y="3115"/>
                    <a:pt x="306" y="3420"/>
                    <a:pt x="682" y="3420"/>
                  </a:cubicBezTo>
                  <a:lnTo>
                    <a:pt x="5828" y="3420"/>
                  </a:lnTo>
                  <a:cubicBezTo>
                    <a:pt x="6204" y="3420"/>
                    <a:pt x="6510" y="3115"/>
                    <a:pt x="6510" y="2738"/>
                  </a:cubicBezTo>
                  <a:lnTo>
                    <a:pt x="6510" y="683"/>
                  </a:lnTo>
                  <a:cubicBezTo>
                    <a:pt x="6510" y="306"/>
                    <a:pt x="6204" y="1"/>
                    <a:pt x="582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4322362" y="1887546"/>
              <a:ext cx="136198" cy="11580"/>
            </a:xfrm>
            <a:custGeom>
              <a:avLst/>
              <a:gdLst/>
              <a:ahLst/>
              <a:cxnLst/>
              <a:rect l="l" t="t" r="r" b="b"/>
              <a:pathLst>
                <a:path w="4046" h="344" extrusionOk="0">
                  <a:moveTo>
                    <a:pt x="0" y="1"/>
                  </a:moveTo>
                  <a:lnTo>
                    <a:pt x="0" y="344"/>
                  </a:lnTo>
                  <a:lnTo>
                    <a:pt x="4045" y="344"/>
                  </a:lnTo>
                  <a:lnTo>
                    <a:pt x="4045" y="1"/>
                  </a:lnTo>
                  <a:close/>
                </a:path>
              </a:pathLst>
            </a:custGeom>
            <a:solidFill>
              <a:srgbClr val="F7F9FB">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4322362" y="1922218"/>
              <a:ext cx="211569" cy="11580"/>
            </a:xfrm>
            <a:custGeom>
              <a:avLst/>
              <a:gdLst/>
              <a:ahLst/>
              <a:cxnLst/>
              <a:rect l="l" t="t" r="r" b="b"/>
              <a:pathLst>
                <a:path w="6285" h="344" extrusionOk="0">
                  <a:moveTo>
                    <a:pt x="0" y="1"/>
                  </a:moveTo>
                  <a:lnTo>
                    <a:pt x="0" y="344"/>
                  </a:lnTo>
                  <a:lnTo>
                    <a:pt x="6284" y="344"/>
                  </a:lnTo>
                  <a:lnTo>
                    <a:pt x="628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4"/>
            <p:cNvSpPr/>
            <p:nvPr/>
          </p:nvSpPr>
          <p:spPr>
            <a:xfrm>
              <a:off x="4322362" y="1956890"/>
              <a:ext cx="211569" cy="11445"/>
            </a:xfrm>
            <a:custGeom>
              <a:avLst/>
              <a:gdLst/>
              <a:ahLst/>
              <a:cxnLst/>
              <a:rect l="l" t="t" r="r" b="b"/>
              <a:pathLst>
                <a:path w="6285" h="340" extrusionOk="0">
                  <a:moveTo>
                    <a:pt x="0" y="1"/>
                  </a:moveTo>
                  <a:lnTo>
                    <a:pt x="0" y="339"/>
                  </a:lnTo>
                  <a:lnTo>
                    <a:pt x="6284" y="339"/>
                  </a:lnTo>
                  <a:lnTo>
                    <a:pt x="6284"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4166236" y="2132978"/>
              <a:ext cx="136367" cy="11580"/>
            </a:xfrm>
            <a:custGeom>
              <a:avLst/>
              <a:gdLst/>
              <a:ahLst/>
              <a:cxnLst/>
              <a:rect l="l" t="t" r="r" b="b"/>
              <a:pathLst>
                <a:path w="4051" h="344" extrusionOk="0">
                  <a:moveTo>
                    <a:pt x="0" y="0"/>
                  </a:moveTo>
                  <a:lnTo>
                    <a:pt x="0" y="344"/>
                  </a:lnTo>
                  <a:lnTo>
                    <a:pt x="4050" y="344"/>
                  </a:lnTo>
                  <a:lnTo>
                    <a:pt x="405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4181418" y="2017078"/>
              <a:ext cx="88398" cy="46421"/>
            </a:xfrm>
            <a:custGeom>
              <a:avLst/>
              <a:gdLst/>
              <a:ahLst/>
              <a:cxnLst/>
              <a:rect l="l" t="t" r="r" b="b"/>
              <a:pathLst>
                <a:path w="2626" h="1379" extrusionOk="0">
                  <a:moveTo>
                    <a:pt x="274" y="0"/>
                  </a:moveTo>
                  <a:cubicBezTo>
                    <a:pt x="123" y="0"/>
                    <a:pt x="1" y="122"/>
                    <a:pt x="1" y="273"/>
                  </a:cubicBezTo>
                  <a:lnTo>
                    <a:pt x="1" y="1106"/>
                  </a:lnTo>
                  <a:cubicBezTo>
                    <a:pt x="1" y="1256"/>
                    <a:pt x="123" y="1378"/>
                    <a:pt x="274" y="1378"/>
                  </a:cubicBezTo>
                  <a:lnTo>
                    <a:pt x="2353" y="1378"/>
                  </a:lnTo>
                  <a:cubicBezTo>
                    <a:pt x="2503" y="1378"/>
                    <a:pt x="2625" y="1256"/>
                    <a:pt x="2625" y="1106"/>
                  </a:cubicBezTo>
                  <a:lnTo>
                    <a:pt x="2625" y="273"/>
                  </a:lnTo>
                  <a:cubicBezTo>
                    <a:pt x="2625" y="122"/>
                    <a:pt x="2503" y="0"/>
                    <a:pt x="2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4376188" y="2033842"/>
              <a:ext cx="18245" cy="18245"/>
            </a:xfrm>
            <a:custGeom>
              <a:avLst/>
              <a:gdLst/>
              <a:ahLst/>
              <a:cxnLst/>
              <a:rect l="l" t="t" r="r" b="b"/>
              <a:pathLst>
                <a:path w="542" h="542" extrusionOk="0">
                  <a:moveTo>
                    <a:pt x="273" y="1"/>
                  </a:moveTo>
                  <a:cubicBezTo>
                    <a:pt x="123" y="1"/>
                    <a:pt x="0" y="123"/>
                    <a:pt x="0" y="269"/>
                  </a:cubicBezTo>
                  <a:cubicBezTo>
                    <a:pt x="0" y="419"/>
                    <a:pt x="123" y="542"/>
                    <a:pt x="273" y="542"/>
                  </a:cubicBezTo>
                  <a:cubicBezTo>
                    <a:pt x="424" y="542"/>
                    <a:pt x="541" y="419"/>
                    <a:pt x="541" y="269"/>
                  </a:cubicBezTo>
                  <a:cubicBezTo>
                    <a:pt x="541" y="123"/>
                    <a:pt x="424"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4"/>
            <p:cNvSpPr/>
            <p:nvPr/>
          </p:nvSpPr>
          <p:spPr>
            <a:xfrm>
              <a:off x="4376188" y="2064576"/>
              <a:ext cx="18245" cy="18245"/>
            </a:xfrm>
            <a:custGeom>
              <a:avLst/>
              <a:gdLst/>
              <a:ahLst/>
              <a:cxnLst/>
              <a:rect l="l" t="t" r="r" b="b"/>
              <a:pathLst>
                <a:path w="542" h="542" extrusionOk="0">
                  <a:moveTo>
                    <a:pt x="273" y="0"/>
                  </a:moveTo>
                  <a:cubicBezTo>
                    <a:pt x="123" y="0"/>
                    <a:pt x="0" y="123"/>
                    <a:pt x="0" y="273"/>
                  </a:cubicBezTo>
                  <a:cubicBezTo>
                    <a:pt x="0" y="419"/>
                    <a:pt x="123" y="541"/>
                    <a:pt x="273" y="541"/>
                  </a:cubicBezTo>
                  <a:cubicBezTo>
                    <a:pt x="424" y="541"/>
                    <a:pt x="541" y="419"/>
                    <a:pt x="541" y="273"/>
                  </a:cubicBezTo>
                  <a:cubicBezTo>
                    <a:pt x="541" y="123"/>
                    <a:pt x="424" y="0"/>
                    <a:pt x="2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4426379" y="2007249"/>
              <a:ext cx="99001" cy="99001"/>
            </a:xfrm>
            <a:custGeom>
              <a:avLst/>
              <a:gdLst/>
              <a:ahLst/>
              <a:cxnLst/>
              <a:rect l="l" t="t" r="r" b="b"/>
              <a:pathLst>
                <a:path w="2941" h="2941" extrusionOk="0">
                  <a:moveTo>
                    <a:pt x="1473" y="476"/>
                  </a:moveTo>
                  <a:cubicBezTo>
                    <a:pt x="2018" y="476"/>
                    <a:pt x="2460" y="922"/>
                    <a:pt x="2460" y="1468"/>
                  </a:cubicBezTo>
                  <a:cubicBezTo>
                    <a:pt x="2460" y="2018"/>
                    <a:pt x="2018" y="2461"/>
                    <a:pt x="1473" y="2461"/>
                  </a:cubicBezTo>
                  <a:cubicBezTo>
                    <a:pt x="922" y="2461"/>
                    <a:pt x="480" y="2018"/>
                    <a:pt x="480" y="1468"/>
                  </a:cubicBezTo>
                  <a:cubicBezTo>
                    <a:pt x="480" y="922"/>
                    <a:pt x="922" y="476"/>
                    <a:pt x="1473" y="476"/>
                  </a:cubicBezTo>
                  <a:close/>
                  <a:moveTo>
                    <a:pt x="1473" y="1"/>
                  </a:moveTo>
                  <a:cubicBezTo>
                    <a:pt x="659" y="1"/>
                    <a:pt x="0" y="659"/>
                    <a:pt x="0" y="1468"/>
                  </a:cubicBezTo>
                  <a:cubicBezTo>
                    <a:pt x="0" y="2282"/>
                    <a:pt x="659" y="2940"/>
                    <a:pt x="1473" y="2940"/>
                  </a:cubicBezTo>
                  <a:cubicBezTo>
                    <a:pt x="2282" y="2940"/>
                    <a:pt x="2940" y="2282"/>
                    <a:pt x="2940" y="1468"/>
                  </a:cubicBezTo>
                  <a:cubicBezTo>
                    <a:pt x="2940" y="659"/>
                    <a:pt x="2282" y="1"/>
                    <a:pt x="1473"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5010489" y="2069322"/>
              <a:ext cx="128288" cy="128288"/>
            </a:xfrm>
            <a:custGeom>
              <a:avLst/>
              <a:gdLst/>
              <a:ahLst/>
              <a:cxnLst/>
              <a:rect l="l" t="t" r="r" b="b"/>
              <a:pathLst>
                <a:path w="3811" h="3811" extrusionOk="0">
                  <a:moveTo>
                    <a:pt x="1905" y="621"/>
                  </a:moveTo>
                  <a:cubicBezTo>
                    <a:pt x="2615" y="621"/>
                    <a:pt x="3189" y="1200"/>
                    <a:pt x="3189" y="1905"/>
                  </a:cubicBezTo>
                  <a:cubicBezTo>
                    <a:pt x="3189" y="2616"/>
                    <a:pt x="2615" y="3194"/>
                    <a:pt x="1905" y="3194"/>
                  </a:cubicBezTo>
                  <a:cubicBezTo>
                    <a:pt x="1200" y="3194"/>
                    <a:pt x="621" y="2616"/>
                    <a:pt x="621" y="1905"/>
                  </a:cubicBezTo>
                  <a:cubicBezTo>
                    <a:pt x="621" y="1200"/>
                    <a:pt x="1200" y="621"/>
                    <a:pt x="1905" y="621"/>
                  </a:cubicBezTo>
                  <a:close/>
                  <a:moveTo>
                    <a:pt x="1905" y="0"/>
                  </a:moveTo>
                  <a:cubicBezTo>
                    <a:pt x="856" y="0"/>
                    <a:pt x="0" y="856"/>
                    <a:pt x="0" y="1905"/>
                  </a:cubicBezTo>
                  <a:cubicBezTo>
                    <a:pt x="0" y="2959"/>
                    <a:pt x="856" y="3810"/>
                    <a:pt x="1905" y="3810"/>
                  </a:cubicBezTo>
                  <a:cubicBezTo>
                    <a:pt x="2954" y="3810"/>
                    <a:pt x="3810" y="2959"/>
                    <a:pt x="3810" y="1905"/>
                  </a:cubicBezTo>
                  <a:cubicBezTo>
                    <a:pt x="3810" y="856"/>
                    <a:pt x="2954" y="0"/>
                    <a:pt x="1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4" name="Google Shape;1314;p44"/>
            <p:cNvGrpSpPr/>
            <p:nvPr/>
          </p:nvGrpSpPr>
          <p:grpSpPr>
            <a:xfrm>
              <a:off x="4560490" y="1914307"/>
              <a:ext cx="265260" cy="267077"/>
              <a:chOff x="4560490" y="1914307"/>
              <a:chExt cx="265260" cy="267077"/>
            </a:xfrm>
          </p:grpSpPr>
          <p:sp>
            <p:nvSpPr>
              <p:cNvPr id="1315" name="Google Shape;1315;p44"/>
              <p:cNvSpPr/>
              <p:nvPr/>
            </p:nvSpPr>
            <p:spPr>
              <a:xfrm>
                <a:off x="4593749" y="1957227"/>
                <a:ext cx="179589" cy="179589"/>
              </a:xfrm>
              <a:custGeom>
                <a:avLst/>
                <a:gdLst/>
                <a:ahLst/>
                <a:cxnLst/>
                <a:rect l="l" t="t" r="r" b="b"/>
                <a:pathLst>
                  <a:path w="5335" h="5335" extrusionOk="0">
                    <a:moveTo>
                      <a:pt x="2667" y="0"/>
                    </a:moveTo>
                    <a:cubicBezTo>
                      <a:pt x="1195" y="0"/>
                      <a:pt x="0" y="1195"/>
                      <a:pt x="0" y="2667"/>
                    </a:cubicBezTo>
                    <a:cubicBezTo>
                      <a:pt x="0" y="4139"/>
                      <a:pt x="1195" y="5334"/>
                      <a:pt x="2667" y="5334"/>
                    </a:cubicBezTo>
                    <a:cubicBezTo>
                      <a:pt x="4139" y="5334"/>
                      <a:pt x="5334" y="4139"/>
                      <a:pt x="5334" y="2667"/>
                    </a:cubicBezTo>
                    <a:cubicBezTo>
                      <a:pt x="5334" y="1195"/>
                      <a:pt x="4139" y="0"/>
                      <a:pt x="26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4679722" y="1920636"/>
                <a:ext cx="3838" cy="52614"/>
              </a:xfrm>
              <a:custGeom>
                <a:avLst/>
                <a:gdLst/>
                <a:ahLst/>
                <a:cxnLst/>
                <a:rect l="l" t="t" r="r" b="b"/>
                <a:pathLst>
                  <a:path w="114" h="1563" extrusionOk="0">
                    <a:moveTo>
                      <a:pt x="0" y="1"/>
                    </a:moveTo>
                    <a:lnTo>
                      <a:pt x="0" y="1562"/>
                    </a:lnTo>
                    <a:lnTo>
                      <a:pt x="113" y="1562"/>
                    </a:lnTo>
                    <a:lnTo>
                      <a:pt x="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4675279" y="1914307"/>
                <a:ext cx="12691" cy="12691"/>
              </a:xfrm>
              <a:custGeom>
                <a:avLst/>
                <a:gdLst/>
                <a:ahLst/>
                <a:cxnLst/>
                <a:rect l="l" t="t" r="r" b="b"/>
                <a:pathLst>
                  <a:path w="377" h="377" extrusionOk="0">
                    <a:moveTo>
                      <a:pt x="189" y="0"/>
                    </a:moveTo>
                    <a:cubicBezTo>
                      <a:pt x="85" y="0"/>
                      <a:pt x="1" y="85"/>
                      <a:pt x="1" y="189"/>
                    </a:cubicBezTo>
                    <a:cubicBezTo>
                      <a:pt x="1" y="292"/>
                      <a:pt x="85" y="377"/>
                      <a:pt x="189" y="377"/>
                    </a:cubicBezTo>
                    <a:cubicBezTo>
                      <a:pt x="292" y="377"/>
                      <a:pt x="377" y="292"/>
                      <a:pt x="377" y="189"/>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4734356" y="1944873"/>
                <a:ext cx="40092" cy="40092"/>
              </a:xfrm>
              <a:custGeom>
                <a:avLst/>
                <a:gdLst/>
                <a:ahLst/>
                <a:cxnLst/>
                <a:rect l="l" t="t" r="r" b="b"/>
                <a:pathLst>
                  <a:path w="1191" h="1191" extrusionOk="0">
                    <a:moveTo>
                      <a:pt x="1105" y="0"/>
                    </a:moveTo>
                    <a:lnTo>
                      <a:pt x="0" y="1110"/>
                    </a:lnTo>
                    <a:lnTo>
                      <a:pt x="80" y="1190"/>
                    </a:lnTo>
                    <a:lnTo>
                      <a:pt x="1190" y="85"/>
                    </a:lnTo>
                    <a:lnTo>
                      <a:pt x="11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4765999" y="1939958"/>
                <a:ext cx="13970" cy="12691"/>
              </a:xfrm>
              <a:custGeom>
                <a:avLst/>
                <a:gdLst/>
                <a:ahLst/>
                <a:cxnLst/>
                <a:rect l="l" t="t" r="r" b="b"/>
                <a:pathLst>
                  <a:path w="415" h="377" extrusionOk="0">
                    <a:moveTo>
                      <a:pt x="208" y="0"/>
                    </a:moveTo>
                    <a:cubicBezTo>
                      <a:pt x="159" y="0"/>
                      <a:pt x="111" y="19"/>
                      <a:pt x="76" y="57"/>
                    </a:cubicBezTo>
                    <a:cubicBezTo>
                      <a:pt x="1" y="127"/>
                      <a:pt x="1" y="250"/>
                      <a:pt x="76" y="320"/>
                    </a:cubicBezTo>
                    <a:cubicBezTo>
                      <a:pt x="111" y="358"/>
                      <a:pt x="159" y="377"/>
                      <a:pt x="208" y="377"/>
                    </a:cubicBezTo>
                    <a:cubicBezTo>
                      <a:pt x="256" y="377"/>
                      <a:pt x="304" y="358"/>
                      <a:pt x="339" y="320"/>
                    </a:cubicBezTo>
                    <a:cubicBezTo>
                      <a:pt x="415" y="250"/>
                      <a:pt x="415" y="127"/>
                      <a:pt x="339" y="57"/>
                    </a:cubicBezTo>
                    <a:cubicBezTo>
                      <a:pt x="304" y="19"/>
                      <a:pt x="256" y="0"/>
                      <a:pt x="2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4766639" y="2031957"/>
                <a:ext cx="52749" cy="3972"/>
              </a:xfrm>
              <a:custGeom>
                <a:avLst/>
                <a:gdLst/>
                <a:ahLst/>
                <a:cxnLst/>
                <a:rect l="l" t="t" r="r" b="b"/>
                <a:pathLst>
                  <a:path w="1567" h="118" extrusionOk="0">
                    <a:moveTo>
                      <a:pt x="1" y="0"/>
                    </a:moveTo>
                    <a:lnTo>
                      <a:pt x="1" y="118"/>
                    </a:lnTo>
                    <a:lnTo>
                      <a:pt x="1567" y="118"/>
                    </a:lnTo>
                    <a:lnTo>
                      <a:pt x="15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4813025" y="2027682"/>
                <a:ext cx="12724" cy="12691"/>
              </a:xfrm>
              <a:custGeom>
                <a:avLst/>
                <a:gdLst/>
                <a:ahLst/>
                <a:cxnLst/>
                <a:rect l="l" t="t" r="r" b="b"/>
                <a:pathLst>
                  <a:path w="378" h="377" extrusionOk="0">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4731158" y="2097329"/>
                <a:ext cx="36793" cy="43122"/>
              </a:xfrm>
              <a:custGeom>
                <a:avLst/>
                <a:gdLst/>
                <a:ahLst/>
                <a:cxnLst/>
                <a:rect l="l" t="t" r="r" b="b"/>
                <a:pathLst>
                  <a:path w="1093" h="1281" extrusionOk="0">
                    <a:moveTo>
                      <a:pt x="90" y="1"/>
                    </a:moveTo>
                    <a:lnTo>
                      <a:pt x="1" y="76"/>
                    </a:lnTo>
                    <a:lnTo>
                      <a:pt x="1003" y="1280"/>
                    </a:lnTo>
                    <a:lnTo>
                      <a:pt x="1092" y="1205"/>
                    </a:lnTo>
                    <a:lnTo>
                      <a:pt x="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4759368" y="2132810"/>
                <a:ext cx="14105" cy="12691"/>
              </a:xfrm>
              <a:custGeom>
                <a:avLst/>
                <a:gdLst/>
                <a:ahLst/>
                <a:cxnLst/>
                <a:rect l="l" t="t" r="r" b="b"/>
                <a:pathLst>
                  <a:path w="419" h="377" extrusionOk="0">
                    <a:moveTo>
                      <a:pt x="208" y="1"/>
                    </a:moveTo>
                    <a:cubicBezTo>
                      <a:pt x="166" y="1"/>
                      <a:pt x="124" y="14"/>
                      <a:pt x="90" y="43"/>
                    </a:cubicBezTo>
                    <a:cubicBezTo>
                      <a:pt x="10" y="109"/>
                      <a:pt x="0" y="231"/>
                      <a:pt x="66" y="306"/>
                    </a:cubicBezTo>
                    <a:cubicBezTo>
                      <a:pt x="104" y="352"/>
                      <a:pt x="158" y="376"/>
                      <a:pt x="213" y="376"/>
                    </a:cubicBezTo>
                    <a:cubicBezTo>
                      <a:pt x="254" y="376"/>
                      <a:pt x="295" y="363"/>
                      <a:pt x="329" y="335"/>
                    </a:cubicBezTo>
                    <a:cubicBezTo>
                      <a:pt x="409" y="269"/>
                      <a:pt x="419" y="146"/>
                      <a:pt x="353" y="66"/>
                    </a:cubicBezTo>
                    <a:cubicBezTo>
                      <a:pt x="316" y="24"/>
                      <a:pt x="262" y="1"/>
                      <a:pt x="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4596105" y="2097195"/>
                <a:ext cx="41540" cy="38510"/>
              </a:xfrm>
              <a:custGeom>
                <a:avLst/>
                <a:gdLst/>
                <a:ahLst/>
                <a:cxnLst/>
                <a:rect l="l" t="t" r="r" b="b"/>
                <a:pathLst>
                  <a:path w="1234" h="1144" extrusionOk="0">
                    <a:moveTo>
                      <a:pt x="1158" y="0"/>
                    </a:moveTo>
                    <a:lnTo>
                      <a:pt x="1" y="1059"/>
                    </a:lnTo>
                    <a:lnTo>
                      <a:pt x="76" y="1143"/>
                    </a:lnTo>
                    <a:lnTo>
                      <a:pt x="1233" y="90"/>
                    </a:lnTo>
                    <a:lnTo>
                      <a:pt x="11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4590416" y="2127929"/>
                <a:ext cx="13970" cy="12623"/>
              </a:xfrm>
              <a:custGeom>
                <a:avLst/>
                <a:gdLst/>
                <a:ahLst/>
                <a:cxnLst/>
                <a:rect l="l" t="t" r="r" b="b"/>
                <a:pathLst>
                  <a:path w="415" h="375" extrusionOk="0">
                    <a:moveTo>
                      <a:pt x="206" y="1"/>
                    </a:moveTo>
                    <a:cubicBezTo>
                      <a:pt x="161" y="1"/>
                      <a:pt x="115" y="16"/>
                      <a:pt x="80" y="47"/>
                    </a:cubicBezTo>
                    <a:cubicBezTo>
                      <a:pt x="5" y="117"/>
                      <a:pt x="0" y="235"/>
                      <a:pt x="71" y="315"/>
                    </a:cubicBezTo>
                    <a:cubicBezTo>
                      <a:pt x="108" y="354"/>
                      <a:pt x="158" y="374"/>
                      <a:pt x="208" y="374"/>
                    </a:cubicBezTo>
                    <a:cubicBezTo>
                      <a:pt x="253" y="374"/>
                      <a:pt x="299" y="358"/>
                      <a:pt x="334" y="324"/>
                    </a:cubicBezTo>
                    <a:cubicBezTo>
                      <a:pt x="410" y="254"/>
                      <a:pt x="414" y="136"/>
                      <a:pt x="348" y="61"/>
                    </a:cubicBezTo>
                    <a:cubicBezTo>
                      <a:pt x="311" y="21"/>
                      <a:pt x="258" y="1"/>
                      <a:pt x="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4677164" y="2109852"/>
                <a:ext cx="3838" cy="52749"/>
              </a:xfrm>
              <a:custGeom>
                <a:avLst/>
                <a:gdLst/>
                <a:ahLst/>
                <a:cxnLst/>
                <a:rect l="l" t="t" r="r" b="b"/>
                <a:pathLst>
                  <a:path w="114" h="1567" extrusionOk="0">
                    <a:moveTo>
                      <a:pt x="1" y="1"/>
                    </a:moveTo>
                    <a:lnTo>
                      <a:pt x="1" y="1567"/>
                    </a:lnTo>
                    <a:lnTo>
                      <a:pt x="114" y="1567"/>
                    </a:lnTo>
                    <a:lnTo>
                      <a:pt x="1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4672754" y="2156239"/>
                <a:ext cx="12691" cy="12691"/>
              </a:xfrm>
              <a:custGeom>
                <a:avLst/>
                <a:gdLst/>
                <a:ahLst/>
                <a:cxnLst/>
                <a:rect l="l" t="t" r="r" b="b"/>
                <a:pathLst>
                  <a:path w="377" h="377" extrusionOk="0">
                    <a:moveTo>
                      <a:pt x="188" y="1"/>
                    </a:moveTo>
                    <a:cubicBezTo>
                      <a:pt x="85" y="1"/>
                      <a:pt x="0" y="85"/>
                      <a:pt x="0" y="189"/>
                    </a:cubicBezTo>
                    <a:cubicBezTo>
                      <a:pt x="0" y="292"/>
                      <a:pt x="85" y="377"/>
                      <a:pt x="188" y="377"/>
                    </a:cubicBezTo>
                    <a:cubicBezTo>
                      <a:pt x="292" y="377"/>
                      <a:pt x="377" y="292"/>
                      <a:pt x="377" y="189"/>
                    </a:cubicBezTo>
                    <a:cubicBezTo>
                      <a:pt x="377" y="85"/>
                      <a:pt x="292"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4583448" y="2074069"/>
                <a:ext cx="51638" cy="18716"/>
              </a:xfrm>
              <a:custGeom>
                <a:avLst/>
                <a:gdLst/>
                <a:ahLst/>
                <a:cxnLst/>
                <a:rect l="l" t="t" r="r" b="b"/>
                <a:pathLst>
                  <a:path w="1534" h="556" extrusionOk="0">
                    <a:moveTo>
                      <a:pt x="1501" y="0"/>
                    </a:moveTo>
                    <a:lnTo>
                      <a:pt x="0" y="447"/>
                    </a:lnTo>
                    <a:lnTo>
                      <a:pt x="33" y="556"/>
                    </a:lnTo>
                    <a:lnTo>
                      <a:pt x="1534" y="109"/>
                    </a:lnTo>
                    <a:lnTo>
                      <a:pt x="15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4576951" y="2084605"/>
                <a:ext cx="14138" cy="12691"/>
              </a:xfrm>
              <a:custGeom>
                <a:avLst/>
                <a:gdLst/>
                <a:ahLst/>
                <a:cxnLst/>
                <a:rect l="l" t="t" r="r" b="b"/>
                <a:pathLst>
                  <a:path w="420" h="377" extrusionOk="0">
                    <a:moveTo>
                      <a:pt x="209" y="0"/>
                    </a:moveTo>
                    <a:cubicBezTo>
                      <a:pt x="192" y="0"/>
                      <a:pt x="174" y="2"/>
                      <a:pt x="156" y="7"/>
                    </a:cubicBezTo>
                    <a:cubicBezTo>
                      <a:pt x="57" y="36"/>
                      <a:pt x="1" y="144"/>
                      <a:pt x="33" y="243"/>
                    </a:cubicBezTo>
                    <a:cubicBezTo>
                      <a:pt x="57" y="324"/>
                      <a:pt x="131" y="377"/>
                      <a:pt x="212" y="377"/>
                    </a:cubicBezTo>
                    <a:cubicBezTo>
                      <a:pt x="229" y="377"/>
                      <a:pt x="247" y="374"/>
                      <a:pt x="264" y="370"/>
                    </a:cubicBezTo>
                    <a:cubicBezTo>
                      <a:pt x="363" y="337"/>
                      <a:pt x="419" y="233"/>
                      <a:pt x="391" y="134"/>
                    </a:cubicBezTo>
                    <a:cubicBezTo>
                      <a:pt x="368" y="53"/>
                      <a:pt x="293" y="0"/>
                      <a:pt x="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4"/>
              <p:cNvSpPr/>
              <p:nvPr/>
            </p:nvSpPr>
            <p:spPr>
              <a:xfrm>
                <a:off x="4632696" y="2123956"/>
                <a:ext cx="18716" cy="51638"/>
              </a:xfrm>
              <a:custGeom>
                <a:avLst/>
                <a:gdLst/>
                <a:ahLst/>
                <a:cxnLst/>
                <a:rect l="l" t="t" r="r" b="b"/>
                <a:pathLst>
                  <a:path w="556" h="1534" extrusionOk="0">
                    <a:moveTo>
                      <a:pt x="447" y="0"/>
                    </a:moveTo>
                    <a:lnTo>
                      <a:pt x="0" y="1501"/>
                    </a:lnTo>
                    <a:lnTo>
                      <a:pt x="108" y="1534"/>
                    </a:lnTo>
                    <a:lnTo>
                      <a:pt x="555" y="33"/>
                    </a:lnTo>
                    <a:lnTo>
                      <a:pt x="4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4"/>
              <p:cNvSpPr/>
              <p:nvPr/>
            </p:nvSpPr>
            <p:spPr>
              <a:xfrm>
                <a:off x="4627478" y="2168660"/>
                <a:ext cx="14105" cy="12724"/>
              </a:xfrm>
              <a:custGeom>
                <a:avLst/>
                <a:gdLst/>
                <a:ahLst/>
                <a:cxnLst/>
                <a:rect l="l" t="t" r="r" b="b"/>
                <a:pathLst>
                  <a:path w="419" h="378" extrusionOk="0">
                    <a:moveTo>
                      <a:pt x="211" y="1"/>
                    </a:moveTo>
                    <a:cubicBezTo>
                      <a:pt x="129" y="1"/>
                      <a:pt x="52" y="53"/>
                      <a:pt x="28" y="135"/>
                    </a:cubicBezTo>
                    <a:cubicBezTo>
                      <a:pt x="0" y="234"/>
                      <a:pt x="56" y="337"/>
                      <a:pt x="155" y="370"/>
                    </a:cubicBezTo>
                    <a:cubicBezTo>
                      <a:pt x="172" y="375"/>
                      <a:pt x="190" y="377"/>
                      <a:pt x="207" y="377"/>
                    </a:cubicBezTo>
                    <a:cubicBezTo>
                      <a:pt x="288" y="377"/>
                      <a:pt x="363" y="325"/>
                      <a:pt x="390" y="243"/>
                    </a:cubicBezTo>
                    <a:cubicBezTo>
                      <a:pt x="419" y="144"/>
                      <a:pt x="362" y="36"/>
                      <a:pt x="263" y="8"/>
                    </a:cubicBezTo>
                    <a:cubicBezTo>
                      <a:pt x="246" y="3"/>
                      <a:pt x="229" y="1"/>
                      <a:pt x="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4"/>
              <p:cNvSpPr/>
              <p:nvPr/>
            </p:nvSpPr>
            <p:spPr>
              <a:xfrm>
                <a:off x="4566819" y="2045085"/>
                <a:ext cx="52614" cy="3838"/>
              </a:xfrm>
              <a:custGeom>
                <a:avLst/>
                <a:gdLst/>
                <a:ahLst/>
                <a:cxnLst/>
                <a:rect l="l" t="t" r="r" b="b"/>
                <a:pathLst>
                  <a:path w="1563" h="114" extrusionOk="0">
                    <a:moveTo>
                      <a:pt x="1" y="1"/>
                    </a:moveTo>
                    <a:lnTo>
                      <a:pt x="1" y="114"/>
                    </a:lnTo>
                    <a:lnTo>
                      <a:pt x="1562" y="114"/>
                    </a:lnTo>
                    <a:lnTo>
                      <a:pt x="1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4"/>
              <p:cNvSpPr/>
              <p:nvPr/>
            </p:nvSpPr>
            <p:spPr>
              <a:xfrm>
                <a:off x="4560490" y="2040676"/>
                <a:ext cx="12691" cy="12691"/>
              </a:xfrm>
              <a:custGeom>
                <a:avLst/>
                <a:gdLst/>
                <a:ahLst/>
                <a:cxnLst/>
                <a:rect l="l" t="t" r="r" b="b"/>
                <a:pathLst>
                  <a:path w="377" h="377" extrusionOk="0">
                    <a:moveTo>
                      <a:pt x="189" y="0"/>
                    </a:moveTo>
                    <a:cubicBezTo>
                      <a:pt x="85" y="0"/>
                      <a:pt x="0" y="85"/>
                      <a:pt x="0" y="188"/>
                    </a:cubicBezTo>
                    <a:cubicBezTo>
                      <a:pt x="0" y="292"/>
                      <a:pt x="85" y="376"/>
                      <a:pt x="189" y="376"/>
                    </a:cubicBezTo>
                    <a:cubicBezTo>
                      <a:pt x="292" y="376"/>
                      <a:pt x="377" y="292"/>
                      <a:pt x="377" y="188"/>
                    </a:cubicBezTo>
                    <a:cubicBezTo>
                      <a:pt x="377" y="85"/>
                      <a:pt x="292" y="0"/>
                      <a:pt x="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4"/>
              <p:cNvSpPr/>
              <p:nvPr/>
            </p:nvSpPr>
            <p:spPr>
              <a:xfrm>
                <a:off x="4706147" y="1937265"/>
                <a:ext cx="16663" cy="52110"/>
              </a:xfrm>
              <a:custGeom>
                <a:avLst/>
                <a:gdLst/>
                <a:ahLst/>
                <a:cxnLst/>
                <a:rect l="l" t="t" r="r" b="b"/>
                <a:pathLst>
                  <a:path w="495" h="1548" extrusionOk="0">
                    <a:moveTo>
                      <a:pt x="386" y="0"/>
                    </a:moveTo>
                    <a:lnTo>
                      <a:pt x="1" y="1520"/>
                    </a:lnTo>
                    <a:lnTo>
                      <a:pt x="114" y="1548"/>
                    </a:lnTo>
                    <a:lnTo>
                      <a:pt x="495" y="29"/>
                    </a:lnTo>
                    <a:lnTo>
                      <a:pt x="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4"/>
              <p:cNvSpPr/>
              <p:nvPr/>
            </p:nvSpPr>
            <p:spPr>
              <a:xfrm>
                <a:off x="4713923" y="1931408"/>
                <a:ext cx="13970" cy="12724"/>
              </a:xfrm>
              <a:custGeom>
                <a:avLst/>
                <a:gdLst/>
                <a:ahLst/>
                <a:cxnLst/>
                <a:rect l="l" t="t" r="r" b="b"/>
                <a:pathLst>
                  <a:path w="415" h="378" extrusionOk="0">
                    <a:moveTo>
                      <a:pt x="211" y="0"/>
                    </a:moveTo>
                    <a:cubicBezTo>
                      <a:pt x="127" y="0"/>
                      <a:pt x="49" y="57"/>
                      <a:pt x="28" y="142"/>
                    </a:cubicBezTo>
                    <a:cubicBezTo>
                      <a:pt x="0" y="245"/>
                      <a:pt x="61" y="344"/>
                      <a:pt x="165" y="372"/>
                    </a:cubicBezTo>
                    <a:cubicBezTo>
                      <a:pt x="179" y="375"/>
                      <a:pt x="194" y="377"/>
                      <a:pt x="208" y="377"/>
                    </a:cubicBezTo>
                    <a:cubicBezTo>
                      <a:pt x="292" y="377"/>
                      <a:pt x="371" y="320"/>
                      <a:pt x="391" y="236"/>
                    </a:cubicBezTo>
                    <a:cubicBezTo>
                      <a:pt x="414" y="137"/>
                      <a:pt x="353" y="33"/>
                      <a:pt x="254" y="5"/>
                    </a:cubicBezTo>
                    <a:cubicBezTo>
                      <a:pt x="240" y="2"/>
                      <a:pt x="226" y="0"/>
                      <a:pt x="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4"/>
              <p:cNvSpPr/>
              <p:nvPr/>
            </p:nvSpPr>
            <p:spPr>
              <a:xfrm>
                <a:off x="4630777" y="1945815"/>
                <a:ext cx="31710" cy="46421"/>
              </a:xfrm>
              <a:custGeom>
                <a:avLst/>
                <a:gdLst/>
                <a:ahLst/>
                <a:cxnLst/>
                <a:rect l="l" t="t" r="r" b="b"/>
                <a:pathLst>
                  <a:path w="942" h="1379" extrusionOk="0">
                    <a:moveTo>
                      <a:pt x="95" y="0"/>
                    </a:moveTo>
                    <a:lnTo>
                      <a:pt x="1" y="62"/>
                    </a:lnTo>
                    <a:lnTo>
                      <a:pt x="843" y="1379"/>
                    </a:lnTo>
                    <a:lnTo>
                      <a:pt x="942" y="1313"/>
                    </a:lnTo>
                    <a:lnTo>
                      <a:pt x="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4"/>
              <p:cNvSpPr/>
              <p:nvPr/>
            </p:nvSpPr>
            <p:spPr>
              <a:xfrm>
                <a:off x="4625088" y="1940497"/>
                <a:ext cx="14441" cy="12657"/>
              </a:xfrm>
              <a:custGeom>
                <a:avLst/>
                <a:gdLst/>
                <a:ahLst/>
                <a:cxnLst/>
                <a:rect l="l" t="t" r="r" b="b"/>
                <a:pathLst>
                  <a:path w="429" h="376" extrusionOk="0">
                    <a:moveTo>
                      <a:pt x="217" y="1"/>
                    </a:moveTo>
                    <a:cubicBezTo>
                      <a:pt x="182" y="1"/>
                      <a:pt x="146" y="11"/>
                      <a:pt x="113" y="31"/>
                    </a:cubicBezTo>
                    <a:cubicBezTo>
                      <a:pt x="29" y="88"/>
                      <a:pt x="0" y="201"/>
                      <a:pt x="57" y="290"/>
                    </a:cubicBezTo>
                    <a:cubicBezTo>
                      <a:pt x="93" y="345"/>
                      <a:pt x="155" y="376"/>
                      <a:pt x="217" y="376"/>
                    </a:cubicBezTo>
                    <a:cubicBezTo>
                      <a:pt x="251" y="376"/>
                      <a:pt x="286" y="367"/>
                      <a:pt x="316" y="347"/>
                    </a:cubicBezTo>
                    <a:cubicBezTo>
                      <a:pt x="405" y="290"/>
                      <a:pt x="428" y="173"/>
                      <a:pt x="372" y="88"/>
                    </a:cubicBezTo>
                    <a:cubicBezTo>
                      <a:pt x="336" y="31"/>
                      <a:pt x="278"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4"/>
              <p:cNvSpPr/>
              <p:nvPr/>
            </p:nvSpPr>
            <p:spPr>
              <a:xfrm>
                <a:off x="4747182" y="2058247"/>
                <a:ext cx="46421" cy="31676"/>
              </a:xfrm>
              <a:custGeom>
                <a:avLst/>
                <a:gdLst/>
                <a:ahLst/>
                <a:cxnLst/>
                <a:rect l="l" t="t" r="r" b="b"/>
                <a:pathLst>
                  <a:path w="1379" h="941" extrusionOk="0">
                    <a:moveTo>
                      <a:pt x="61" y="0"/>
                    </a:moveTo>
                    <a:lnTo>
                      <a:pt x="0" y="99"/>
                    </a:lnTo>
                    <a:lnTo>
                      <a:pt x="1317" y="941"/>
                    </a:lnTo>
                    <a:lnTo>
                      <a:pt x="1378" y="842"/>
                    </a:lnTo>
                    <a:lnTo>
                      <a:pt x="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4"/>
              <p:cNvSpPr/>
              <p:nvPr/>
            </p:nvSpPr>
            <p:spPr>
              <a:xfrm>
                <a:off x="4785321" y="2081912"/>
                <a:ext cx="14441" cy="12657"/>
              </a:xfrm>
              <a:custGeom>
                <a:avLst/>
                <a:gdLst/>
                <a:ahLst/>
                <a:cxnLst/>
                <a:rect l="l" t="t" r="r" b="b"/>
                <a:pathLst>
                  <a:path w="429" h="376" extrusionOk="0">
                    <a:moveTo>
                      <a:pt x="212" y="0"/>
                    </a:moveTo>
                    <a:cubicBezTo>
                      <a:pt x="152" y="0"/>
                      <a:pt x="93" y="31"/>
                      <a:pt x="57" y="87"/>
                    </a:cubicBezTo>
                    <a:cubicBezTo>
                      <a:pt x="1" y="177"/>
                      <a:pt x="29" y="290"/>
                      <a:pt x="113" y="346"/>
                    </a:cubicBezTo>
                    <a:cubicBezTo>
                      <a:pt x="145" y="366"/>
                      <a:pt x="180" y="375"/>
                      <a:pt x="214" y="375"/>
                    </a:cubicBezTo>
                    <a:cubicBezTo>
                      <a:pt x="276" y="375"/>
                      <a:pt x="336" y="344"/>
                      <a:pt x="372" y="290"/>
                    </a:cubicBezTo>
                    <a:cubicBezTo>
                      <a:pt x="429" y="200"/>
                      <a:pt x="405" y="87"/>
                      <a:pt x="316" y="31"/>
                    </a:cubicBezTo>
                    <a:cubicBezTo>
                      <a:pt x="283" y="10"/>
                      <a:pt x="247" y="0"/>
                      <a:pt x="2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4"/>
              <p:cNvSpPr/>
              <p:nvPr/>
            </p:nvSpPr>
            <p:spPr>
              <a:xfrm>
                <a:off x="4707729" y="2117931"/>
                <a:ext cx="22049" cy="50696"/>
              </a:xfrm>
              <a:custGeom>
                <a:avLst/>
                <a:gdLst/>
                <a:ahLst/>
                <a:cxnLst/>
                <a:rect l="l" t="t" r="r" b="b"/>
                <a:pathLst>
                  <a:path w="655" h="1506" extrusionOk="0">
                    <a:moveTo>
                      <a:pt x="109" y="0"/>
                    </a:moveTo>
                    <a:lnTo>
                      <a:pt x="1" y="38"/>
                    </a:lnTo>
                    <a:lnTo>
                      <a:pt x="546" y="1506"/>
                    </a:lnTo>
                    <a:lnTo>
                      <a:pt x="655" y="1468"/>
                    </a:lnTo>
                    <a:lnTo>
                      <a:pt x="1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4"/>
              <p:cNvSpPr/>
              <p:nvPr/>
            </p:nvSpPr>
            <p:spPr>
              <a:xfrm>
                <a:off x="4720723" y="2161591"/>
                <a:ext cx="14273" cy="12691"/>
              </a:xfrm>
              <a:custGeom>
                <a:avLst/>
                <a:gdLst/>
                <a:ahLst/>
                <a:cxnLst/>
                <a:rect l="l" t="t" r="r" b="b"/>
                <a:pathLst>
                  <a:path w="424" h="377" extrusionOk="0">
                    <a:moveTo>
                      <a:pt x="210" y="1"/>
                    </a:moveTo>
                    <a:cubicBezTo>
                      <a:pt x="189" y="1"/>
                      <a:pt x="167" y="4"/>
                      <a:pt x="146" y="11"/>
                    </a:cubicBezTo>
                    <a:cubicBezTo>
                      <a:pt x="52" y="49"/>
                      <a:pt x="0" y="157"/>
                      <a:pt x="38" y="256"/>
                    </a:cubicBezTo>
                    <a:cubicBezTo>
                      <a:pt x="64" y="329"/>
                      <a:pt x="135" y="376"/>
                      <a:pt x="211" y="376"/>
                    </a:cubicBezTo>
                    <a:cubicBezTo>
                      <a:pt x="233" y="376"/>
                      <a:pt x="256" y="372"/>
                      <a:pt x="278" y="364"/>
                    </a:cubicBezTo>
                    <a:cubicBezTo>
                      <a:pt x="377" y="331"/>
                      <a:pt x="424" y="223"/>
                      <a:pt x="391" y="124"/>
                    </a:cubicBezTo>
                    <a:cubicBezTo>
                      <a:pt x="361" y="46"/>
                      <a:pt x="288" y="1"/>
                      <a:pt x="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4"/>
              <p:cNvSpPr/>
              <p:nvPr/>
            </p:nvSpPr>
            <p:spPr>
              <a:xfrm>
                <a:off x="4577591" y="1968605"/>
                <a:ext cx="43088" cy="36625"/>
              </a:xfrm>
              <a:custGeom>
                <a:avLst/>
                <a:gdLst/>
                <a:ahLst/>
                <a:cxnLst/>
                <a:rect l="l" t="t" r="r" b="b"/>
                <a:pathLst>
                  <a:path w="1280" h="1088" extrusionOk="0">
                    <a:moveTo>
                      <a:pt x="76" y="1"/>
                    </a:moveTo>
                    <a:lnTo>
                      <a:pt x="0" y="90"/>
                    </a:lnTo>
                    <a:lnTo>
                      <a:pt x="1205" y="1087"/>
                    </a:lnTo>
                    <a:lnTo>
                      <a:pt x="1280" y="998"/>
                    </a:lnTo>
                    <a:lnTo>
                      <a:pt x="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4"/>
              <p:cNvSpPr/>
              <p:nvPr/>
            </p:nvSpPr>
            <p:spPr>
              <a:xfrm>
                <a:off x="4571733" y="1963757"/>
                <a:ext cx="14273" cy="12691"/>
              </a:xfrm>
              <a:custGeom>
                <a:avLst/>
                <a:gdLst/>
                <a:ahLst/>
                <a:cxnLst/>
                <a:rect l="l" t="t" r="r" b="b"/>
                <a:pathLst>
                  <a:path w="424" h="377" extrusionOk="0">
                    <a:moveTo>
                      <a:pt x="210" y="0"/>
                    </a:moveTo>
                    <a:cubicBezTo>
                      <a:pt x="157" y="0"/>
                      <a:pt x="103" y="25"/>
                      <a:pt x="66" y="70"/>
                    </a:cubicBezTo>
                    <a:cubicBezTo>
                      <a:pt x="0" y="150"/>
                      <a:pt x="10" y="267"/>
                      <a:pt x="90" y="333"/>
                    </a:cubicBezTo>
                    <a:cubicBezTo>
                      <a:pt x="125" y="362"/>
                      <a:pt x="169" y="377"/>
                      <a:pt x="212" y="377"/>
                    </a:cubicBezTo>
                    <a:cubicBezTo>
                      <a:pt x="267" y="377"/>
                      <a:pt x="321" y="354"/>
                      <a:pt x="358" y="309"/>
                    </a:cubicBezTo>
                    <a:cubicBezTo>
                      <a:pt x="424" y="229"/>
                      <a:pt x="410" y="112"/>
                      <a:pt x="330" y="46"/>
                    </a:cubicBezTo>
                    <a:cubicBezTo>
                      <a:pt x="295" y="15"/>
                      <a:pt x="252" y="0"/>
                      <a:pt x="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4"/>
              <p:cNvSpPr/>
              <p:nvPr/>
            </p:nvSpPr>
            <p:spPr>
              <a:xfrm>
                <a:off x="4740988" y="1993313"/>
                <a:ext cx="46118" cy="32484"/>
              </a:xfrm>
              <a:custGeom>
                <a:avLst/>
                <a:gdLst/>
                <a:ahLst/>
                <a:cxnLst/>
                <a:rect l="l" t="t" r="r" b="b"/>
                <a:pathLst>
                  <a:path w="1370" h="965" extrusionOk="0">
                    <a:moveTo>
                      <a:pt x="1303" y="1"/>
                    </a:moveTo>
                    <a:lnTo>
                      <a:pt x="1" y="866"/>
                    </a:lnTo>
                    <a:lnTo>
                      <a:pt x="66" y="965"/>
                    </a:lnTo>
                    <a:lnTo>
                      <a:pt x="1369" y="95"/>
                    </a:lnTo>
                    <a:lnTo>
                      <a:pt x="13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4"/>
              <p:cNvSpPr/>
              <p:nvPr/>
            </p:nvSpPr>
            <p:spPr>
              <a:xfrm>
                <a:off x="4778824" y="1988634"/>
                <a:ext cx="14307" cy="12724"/>
              </a:xfrm>
              <a:custGeom>
                <a:avLst/>
                <a:gdLst/>
                <a:ahLst/>
                <a:cxnLst/>
                <a:rect l="l" t="t" r="r" b="b"/>
                <a:pathLst>
                  <a:path w="425" h="378" extrusionOk="0">
                    <a:moveTo>
                      <a:pt x="211" y="1"/>
                    </a:moveTo>
                    <a:cubicBezTo>
                      <a:pt x="176" y="1"/>
                      <a:pt x="140" y="11"/>
                      <a:pt x="109" y="31"/>
                    </a:cubicBezTo>
                    <a:cubicBezTo>
                      <a:pt x="24" y="88"/>
                      <a:pt x="1" y="205"/>
                      <a:pt x="57" y="290"/>
                    </a:cubicBezTo>
                    <a:cubicBezTo>
                      <a:pt x="93" y="347"/>
                      <a:pt x="154" y="377"/>
                      <a:pt x="215" y="377"/>
                    </a:cubicBezTo>
                    <a:cubicBezTo>
                      <a:pt x="250" y="377"/>
                      <a:pt x="285" y="367"/>
                      <a:pt x="316" y="347"/>
                    </a:cubicBezTo>
                    <a:cubicBezTo>
                      <a:pt x="405" y="285"/>
                      <a:pt x="424" y="173"/>
                      <a:pt x="368" y="83"/>
                    </a:cubicBezTo>
                    <a:cubicBezTo>
                      <a:pt x="332" y="30"/>
                      <a:pt x="272" y="1"/>
                      <a:pt x="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6" name="Google Shape;1346;p44"/>
            <p:cNvSpPr/>
            <p:nvPr/>
          </p:nvSpPr>
          <p:spPr>
            <a:xfrm>
              <a:off x="4611792" y="1987758"/>
              <a:ext cx="118458" cy="118492"/>
            </a:xfrm>
            <a:custGeom>
              <a:avLst/>
              <a:gdLst/>
              <a:ahLst/>
              <a:cxnLst/>
              <a:rect l="l" t="t" r="r" b="b"/>
              <a:pathLst>
                <a:path w="3519" h="3520" extrusionOk="0">
                  <a:moveTo>
                    <a:pt x="1760" y="1"/>
                  </a:moveTo>
                  <a:cubicBezTo>
                    <a:pt x="791" y="1"/>
                    <a:pt x="0" y="786"/>
                    <a:pt x="0" y="1760"/>
                  </a:cubicBezTo>
                  <a:cubicBezTo>
                    <a:pt x="0" y="2729"/>
                    <a:pt x="791" y="3519"/>
                    <a:pt x="1760" y="3519"/>
                  </a:cubicBezTo>
                  <a:cubicBezTo>
                    <a:pt x="2733" y="3519"/>
                    <a:pt x="3519" y="2729"/>
                    <a:pt x="3519" y="1760"/>
                  </a:cubicBezTo>
                  <a:cubicBezTo>
                    <a:pt x="3519" y="786"/>
                    <a:pt x="2733" y="1"/>
                    <a:pt x="1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4"/>
            <p:cNvSpPr/>
            <p:nvPr/>
          </p:nvSpPr>
          <p:spPr>
            <a:xfrm>
              <a:off x="4994634" y="1887243"/>
              <a:ext cx="26795" cy="119401"/>
            </a:xfrm>
            <a:custGeom>
              <a:avLst/>
              <a:gdLst/>
              <a:ahLst/>
              <a:cxnLst/>
              <a:rect l="l" t="t" r="r" b="b"/>
              <a:pathLst>
                <a:path w="796" h="3547" extrusionOk="0">
                  <a:moveTo>
                    <a:pt x="1" y="0"/>
                  </a:moveTo>
                  <a:lnTo>
                    <a:pt x="1" y="3547"/>
                  </a:lnTo>
                  <a:lnTo>
                    <a:pt x="796" y="3547"/>
                  </a:lnTo>
                  <a:lnTo>
                    <a:pt x="796"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4"/>
            <p:cNvSpPr/>
            <p:nvPr/>
          </p:nvSpPr>
          <p:spPr>
            <a:xfrm>
              <a:off x="5038664" y="1946926"/>
              <a:ext cx="26795" cy="59717"/>
            </a:xfrm>
            <a:custGeom>
              <a:avLst/>
              <a:gdLst/>
              <a:ahLst/>
              <a:cxnLst/>
              <a:rect l="l" t="t" r="r" b="b"/>
              <a:pathLst>
                <a:path w="796" h="1774" extrusionOk="0">
                  <a:moveTo>
                    <a:pt x="0" y="0"/>
                  </a:moveTo>
                  <a:lnTo>
                    <a:pt x="0" y="1774"/>
                  </a:lnTo>
                  <a:lnTo>
                    <a:pt x="795" y="1774"/>
                  </a:lnTo>
                  <a:lnTo>
                    <a:pt x="7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4"/>
            <p:cNvSpPr/>
            <p:nvPr/>
          </p:nvSpPr>
          <p:spPr>
            <a:xfrm>
              <a:off x="5126557" y="1982406"/>
              <a:ext cx="26762" cy="24237"/>
            </a:xfrm>
            <a:custGeom>
              <a:avLst/>
              <a:gdLst/>
              <a:ahLst/>
              <a:cxnLst/>
              <a:rect l="l" t="t" r="r" b="b"/>
              <a:pathLst>
                <a:path w="795" h="720" extrusionOk="0">
                  <a:moveTo>
                    <a:pt x="0" y="0"/>
                  </a:moveTo>
                  <a:lnTo>
                    <a:pt x="0" y="720"/>
                  </a:lnTo>
                  <a:lnTo>
                    <a:pt x="795" y="720"/>
                  </a:lnTo>
                  <a:lnTo>
                    <a:pt x="7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4"/>
            <p:cNvSpPr/>
            <p:nvPr/>
          </p:nvSpPr>
          <p:spPr>
            <a:xfrm>
              <a:off x="5082695" y="1913499"/>
              <a:ext cx="26795" cy="93144"/>
            </a:xfrm>
            <a:custGeom>
              <a:avLst/>
              <a:gdLst/>
              <a:ahLst/>
              <a:cxnLst/>
              <a:rect l="l" t="t" r="r" b="b"/>
              <a:pathLst>
                <a:path w="796" h="2767" extrusionOk="0">
                  <a:moveTo>
                    <a:pt x="0" y="1"/>
                  </a:moveTo>
                  <a:lnTo>
                    <a:pt x="0" y="2767"/>
                  </a:lnTo>
                  <a:lnTo>
                    <a:pt x="795" y="2767"/>
                  </a:lnTo>
                  <a:lnTo>
                    <a:pt x="795"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4979755" y="1883742"/>
              <a:ext cx="176122" cy="137646"/>
            </a:xfrm>
            <a:custGeom>
              <a:avLst/>
              <a:gdLst/>
              <a:ahLst/>
              <a:cxnLst/>
              <a:rect l="l" t="t" r="r" b="b"/>
              <a:pathLst>
                <a:path w="5232" h="4089" extrusionOk="0">
                  <a:moveTo>
                    <a:pt x="1" y="1"/>
                  </a:moveTo>
                  <a:lnTo>
                    <a:pt x="1" y="4088"/>
                  </a:lnTo>
                  <a:lnTo>
                    <a:pt x="5231" y="4088"/>
                  </a:lnTo>
                  <a:lnTo>
                    <a:pt x="5231" y="3966"/>
                  </a:lnTo>
                  <a:lnTo>
                    <a:pt x="128" y="3966"/>
                  </a:lnTo>
                  <a:lnTo>
                    <a:pt x="12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4847395" y="1887546"/>
              <a:ext cx="79343" cy="14138"/>
            </a:xfrm>
            <a:custGeom>
              <a:avLst/>
              <a:gdLst/>
              <a:ahLst/>
              <a:cxnLst/>
              <a:rect l="l" t="t" r="r" b="b"/>
              <a:pathLst>
                <a:path w="2357" h="420" extrusionOk="0">
                  <a:moveTo>
                    <a:pt x="0" y="1"/>
                  </a:moveTo>
                  <a:lnTo>
                    <a:pt x="0" y="419"/>
                  </a:lnTo>
                  <a:lnTo>
                    <a:pt x="2357" y="419"/>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4"/>
            <p:cNvSpPr/>
            <p:nvPr/>
          </p:nvSpPr>
          <p:spPr>
            <a:xfrm>
              <a:off x="4847395" y="1922689"/>
              <a:ext cx="79343" cy="14138"/>
            </a:xfrm>
            <a:custGeom>
              <a:avLst/>
              <a:gdLst/>
              <a:ahLst/>
              <a:cxnLst/>
              <a:rect l="l" t="t" r="r" b="b"/>
              <a:pathLst>
                <a:path w="2357" h="420" extrusionOk="0">
                  <a:moveTo>
                    <a:pt x="0" y="1"/>
                  </a:moveTo>
                  <a:lnTo>
                    <a:pt x="0" y="419"/>
                  </a:lnTo>
                  <a:lnTo>
                    <a:pt x="2357" y="419"/>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4"/>
            <p:cNvSpPr/>
            <p:nvPr/>
          </p:nvSpPr>
          <p:spPr>
            <a:xfrm>
              <a:off x="4847395" y="1958001"/>
              <a:ext cx="79343" cy="14138"/>
            </a:xfrm>
            <a:custGeom>
              <a:avLst/>
              <a:gdLst/>
              <a:ahLst/>
              <a:cxnLst/>
              <a:rect l="l" t="t" r="r" b="b"/>
              <a:pathLst>
                <a:path w="2357" h="420" extrusionOk="0">
                  <a:moveTo>
                    <a:pt x="0" y="1"/>
                  </a:moveTo>
                  <a:lnTo>
                    <a:pt x="0" y="419"/>
                  </a:lnTo>
                  <a:lnTo>
                    <a:pt x="2357" y="419"/>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4"/>
            <p:cNvSpPr/>
            <p:nvPr/>
          </p:nvSpPr>
          <p:spPr>
            <a:xfrm>
              <a:off x="4847395" y="1993144"/>
              <a:ext cx="79343" cy="14138"/>
            </a:xfrm>
            <a:custGeom>
              <a:avLst/>
              <a:gdLst/>
              <a:ahLst/>
              <a:cxnLst/>
              <a:rect l="l" t="t" r="r" b="b"/>
              <a:pathLst>
                <a:path w="2357" h="420" extrusionOk="0">
                  <a:moveTo>
                    <a:pt x="0" y="1"/>
                  </a:moveTo>
                  <a:lnTo>
                    <a:pt x="0" y="420"/>
                  </a:lnTo>
                  <a:lnTo>
                    <a:pt x="2357" y="420"/>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4"/>
            <p:cNvSpPr/>
            <p:nvPr/>
          </p:nvSpPr>
          <p:spPr>
            <a:xfrm>
              <a:off x="4847395" y="2028456"/>
              <a:ext cx="79343" cy="14138"/>
            </a:xfrm>
            <a:custGeom>
              <a:avLst/>
              <a:gdLst/>
              <a:ahLst/>
              <a:cxnLst/>
              <a:rect l="l" t="t" r="r" b="b"/>
              <a:pathLst>
                <a:path w="2357" h="420" extrusionOk="0">
                  <a:moveTo>
                    <a:pt x="0" y="1"/>
                  </a:moveTo>
                  <a:lnTo>
                    <a:pt x="0" y="419"/>
                  </a:lnTo>
                  <a:lnTo>
                    <a:pt x="2357" y="419"/>
                  </a:lnTo>
                  <a:lnTo>
                    <a:pt x="2357"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4"/>
            <p:cNvSpPr/>
            <p:nvPr/>
          </p:nvSpPr>
          <p:spPr>
            <a:xfrm>
              <a:off x="4847395" y="2063633"/>
              <a:ext cx="79343" cy="14105"/>
            </a:xfrm>
            <a:custGeom>
              <a:avLst/>
              <a:gdLst/>
              <a:ahLst/>
              <a:cxnLst/>
              <a:rect l="l" t="t" r="r" b="b"/>
              <a:pathLst>
                <a:path w="2357" h="419" extrusionOk="0">
                  <a:moveTo>
                    <a:pt x="0" y="0"/>
                  </a:moveTo>
                  <a:lnTo>
                    <a:pt x="0" y="419"/>
                  </a:lnTo>
                  <a:lnTo>
                    <a:pt x="2357" y="419"/>
                  </a:lnTo>
                  <a:lnTo>
                    <a:pt x="2357"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44"/>
            <p:cNvGrpSpPr/>
            <p:nvPr/>
          </p:nvGrpSpPr>
          <p:grpSpPr>
            <a:xfrm>
              <a:off x="4428432" y="1835941"/>
              <a:ext cx="569400" cy="380822"/>
              <a:chOff x="4428432" y="1835941"/>
              <a:chExt cx="569400" cy="380822"/>
            </a:xfrm>
          </p:grpSpPr>
          <p:sp>
            <p:nvSpPr>
              <p:cNvPr id="1359" name="Google Shape;1359;p44"/>
              <p:cNvSpPr/>
              <p:nvPr/>
            </p:nvSpPr>
            <p:spPr>
              <a:xfrm>
                <a:off x="4576480" y="1839240"/>
                <a:ext cx="204129" cy="72408"/>
              </a:xfrm>
              <a:custGeom>
                <a:avLst/>
                <a:gdLst/>
                <a:ahLst/>
                <a:cxnLst/>
                <a:rect l="l" t="t" r="r" b="b"/>
                <a:pathLst>
                  <a:path w="6064" h="2151" extrusionOk="0">
                    <a:moveTo>
                      <a:pt x="4102" y="1"/>
                    </a:moveTo>
                    <a:lnTo>
                      <a:pt x="2423" y="2000"/>
                    </a:lnTo>
                    <a:lnTo>
                      <a:pt x="974" y="227"/>
                    </a:lnTo>
                    <a:lnTo>
                      <a:pt x="0" y="1483"/>
                    </a:lnTo>
                    <a:lnTo>
                      <a:pt x="76" y="1544"/>
                    </a:lnTo>
                    <a:lnTo>
                      <a:pt x="974" y="377"/>
                    </a:lnTo>
                    <a:lnTo>
                      <a:pt x="2423" y="2150"/>
                    </a:lnTo>
                    <a:lnTo>
                      <a:pt x="4107" y="147"/>
                    </a:lnTo>
                    <a:lnTo>
                      <a:pt x="5363" y="1577"/>
                    </a:lnTo>
                    <a:lnTo>
                      <a:pt x="6063" y="1022"/>
                    </a:lnTo>
                    <a:lnTo>
                      <a:pt x="6007" y="946"/>
                    </a:lnTo>
                    <a:lnTo>
                      <a:pt x="5372" y="1450"/>
                    </a:lnTo>
                    <a:lnTo>
                      <a:pt x="4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4"/>
              <p:cNvSpPr/>
              <p:nvPr/>
            </p:nvSpPr>
            <p:spPr>
              <a:xfrm>
                <a:off x="4602770" y="1844626"/>
                <a:ext cx="11412" cy="11614"/>
              </a:xfrm>
              <a:custGeom>
                <a:avLst/>
                <a:gdLst/>
                <a:ahLst/>
                <a:cxnLst/>
                <a:rect l="l" t="t" r="r" b="b"/>
                <a:pathLst>
                  <a:path w="339" h="345" extrusionOk="0">
                    <a:moveTo>
                      <a:pt x="170" y="1"/>
                    </a:moveTo>
                    <a:cubicBezTo>
                      <a:pt x="76" y="1"/>
                      <a:pt x="0" y="81"/>
                      <a:pt x="0" y="175"/>
                    </a:cubicBezTo>
                    <a:cubicBezTo>
                      <a:pt x="0" y="269"/>
                      <a:pt x="76" y="344"/>
                      <a:pt x="170" y="344"/>
                    </a:cubicBezTo>
                    <a:cubicBezTo>
                      <a:pt x="264" y="344"/>
                      <a:pt x="339" y="269"/>
                      <a:pt x="339" y="175"/>
                    </a:cubicBezTo>
                    <a:cubicBezTo>
                      <a:pt x="339" y="81"/>
                      <a:pt x="264" y="1"/>
                      <a:pt x="1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4"/>
              <p:cNvSpPr/>
              <p:nvPr/>
            </p:nvSpPr>
            <p:spPr>
              <a:xfrm>
                <a:off x="4708840" y="1835941"/>
                <a:ext cx="11614" cy="11580"/>
              </a:xfrm>
              <a:custGeom>
                <a:avLst/>
                <a:gdLst/>
                <a:ahLst/>
                <a:cxnLst/>
                <a:rect l="l" t="t" r="r" b="b"/>
                <a:pathLst>
                  <a:path w="345" h="344" extrusionOk="0">
                    <a:moveTo>
                      <a:pt x="170" y="0"/>
                    </a:moveTo>
                    <a:cubicBezTo>
                      <a:pt x="76" y="0"/>
                      <a:pt x="1" y="75"/>
                      <a:pt x="1" y="169"/>
                    </a:cubicBezTo>
                    <a:cubicBezTo>
                      <a:pt x="1" y="264"/>
                      <a:pt x="76" y="343"/>
                      <a:pt x="170" y="343"/>
                    </a:cubicBezTo>
                    <a:cubicBezTo>
                      <a:pt x="269" y="343"/>
                      <a:pt x="344" y="264"/>
                      <a:pt x="344" y="169"/>
                    </a:cubicBezTo>
                    <a:cubicBezTo>
                      <a:pt x="344" y="75"/>
                      <a:pt x="269"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4"/>
              <p:cNvSpPr/>
              <p:nvPr/>
            </p:nvSpPr>
            <p:spPr>
              <a:xfrm>
                <a:off x="4752534" y="1884381"/>
                <a:ext cx="11614" cy="11580"/>
              </a:xfrm>
              <a:custGeom>
                <a:avLst/>
                <a:gdLst/>
                <a:ahLst/>
                <a:cxnLst/>
                <a:rect l="l" t="t" r="r" b="b"/>
                <a:pathLst>
                  <a:path w="345" h="344" extrusionOk="0">
                    <a:moveTo>
                      <a:pt x="170" y="0"/>
                    </a:moveTo>
                    <a:cubicBezTo>
                      <a:pt x="76" y="0"/>
                      <a:pt x="1" y="76"/>
                      <a:pt x="1" y="170"/>
                    </a:cubicBezTo>
                    <a:cubicBezTo>
                      <a:pt x="1" y="264"/>
                      <a:pt x="76" y="344"/>
                      <a:pt x="170" y="344"/>
                    </a:cubicBezTo>
                    <a:cubicBezTo>
                      <a:pt x="264" y="344"/>
                      <a:pt x="344" y="264"/>
                      <a:pt x="344" y="170"/>
                    </a:cubicBezTo>
                    <a:cubicBezTo>
                      <a:pt x="344" y="76"/>
                      <a:pt x="264"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4"/>
              <p:cNvSpPr/>
              <p:nvPr/>
            </p:nvSpPr>
            <p:spPr>
              <a:xfrm>
                <a:off x="4654072" y="1902761"/>
                <a:ext cx="11580" cy="11580"/>
              </a:xfrm>
              <a:custGeom>
                <a:avLst/>
                <a:gdLst/>
                <a:ahLst/>
                <a:cxnLst/>
                <a:rect l="l" t="t" r="r" b="b"/>
                <a:pathLst>
                  <a:path w="344" h="344" extrusionOk="0">
                    <a:moveTo>
                      <a:pt x="174" y="0"/>
                    </a:moveTo>
                    <a:cubicBezTo>
                      <a:pt x="80" y="0"/>
                      <a:pt x="0" y="75"/>
                      <a:pt x="0" y="169"/>
                    </a:cubicBezTo>
                    <a:cubicBezTo>
                      <a:pt x="0" y="263"/>
                      <a:pt x="80" y="343"/>
                      <a:pt x="174" y="343"/>
                    </a:cubicBezTo>
                    <a:cubicBezTo>
                      <a:pt x="268" y="343"/>
                      <a:pt x="344" y="263"/>
                      <a:pt x="344" y="169"/>
                    </a:cubicBezTo>
                    <a:cubicBezTo>
                      <a:pt x="344" y="75"/>
                      <a:pt x="268"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4"/>
              <p:cNvSpPr/>
              <p:nvPr/>
            </p:nvSpPr>
            <p:spPr>
              <a:xfrm>
                <a:off x="4428432" y="2165428"/>
                <a:ext cx="138420" cy="49114"/>
              </a:xfrm>
              <a:custGeom>
                <a:avLst/>
                <a:gdLst/>
                <a:ahLst/>
                <a:cxnLst/>
                <a:rect l="l" t="t" r="r" b="b"/>
                <a:pathLst>
                  <a:path w="4112" h="1459" extrusionOk="0">
                    <a:moveTo>
                      <a:pt x="2470" y="1"/>
                    </a:moveTo>
                    <a:lnTo>
                      <a:pt x="1332" y="1360"/>
                    </a:lnTo>
                    <a:lnTo>
                      <a:pt x="480" y="386"/>
                    </a:lnTo>
                    <a:lnTo>
                      <a:pt x="0" y="767"/>
                    </a:lnTo>
                    <a:lnTo>
                      <a:pt x="43" y="814"/>
                    </a:lnTo>
                    <a:lnTo>
                      <a:pt x="471" y="476"/>
                    </a:lnTo>
                    <a:lnTo>
                      <a:pt x="1332" y="1459"/>
                    </a:lnTo>
                    <a:lnTo>
                      <a:pt x="2470" y="99"/>
                    </a:lnTo>
                    <a:lnTo>
                      <a:pt x="3448" y="1303"/>
                    </a:lnTo>
                    <a:lnTo>
                      <a:pt x="4112" y="452"/>
                    </a:lnTo>
                    <a:lnTo>
                      <a:pt x="4060" y="414"/>
                    </a:lnTo>
                    <a:lnTo>
                      <a:pt x="3448" y="1200"/>
                    </a:lnTo>
                    <a:lnTo>
                      <a:pt x="24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4"/>
              <p:cNvSpPr/>
              <p:nvPr/>
            </p:nvSpPr>
            <p:spPr>
              <a:xfrm>
                <a:off x="4541168" y="2202962"/>
                <a:ext cx="7776" cy="7776"/>
              </a:xfrm>
              <a:custGeom>
                <a:avLst/>
                <a:gdLst/>
                <a:ahLst/>
                <a:cxnLst/>
                <a:rect l="l" t="t" r="r" b="b"/>
                <a:pathLst>
                  <a:path w="231" h="231" extrusionOk="0">
                    <a:moveTo>
                      <a:pt x="118" y="0"/>
                    </a:moveTo>
                    <a:cubicBezTo>
                      <a:pt x="52" y="0"/>
                      <a:pt x="1" y="52"/>
                      <a:pt x="1" y="118"/>
                    </a:cubicBezTo>
                    <a:cubicBezTo>
                      <a:pt x="1" y="179"/>
                      <a:pt x="52" y="231"/>
                      <a:pt x="118" y="231"/>
                    </a:cubicBezTo>
                    <a:cubicBezTo>
                      <a:pt x="179" y="231"/>
                      <a:pt x="231" y="179"/>
                      <a:pt x="231" y="118"/>
                    </a:cubicBezTo>
                    <a:cubicBezTo>
                      <a:pt x="231" y="52"/>
                      <a:pt x="179" y="0"/>
                      <a:pt x="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4"/>
              <p:cNvSpPr/>
              <p:nvPr/>
            </p:nvSpPr>
            <p:spPr>
              <a:xfrm>
                <a:off x="4469299" y="2208988"/>
                <a:ext cx="7776" cy="7776"/>
              </a:xfrm>
              <a:custGeom>
                <a:avLst/>
                <a:gdLst/>
                <a:ahLst/>
                <a:cxnLst/>
                <a:rect l="l" t="t" r="r" b="b"/>
                <a:pathLst>
                  <a:path w="231" h="231" extrusionOk="0">
                    <a:moveTo>
                      <a:pt x="118" y="0"/>
                    </a:moveTo>
                    <a:cubicBezTo>
                      <a:pt x="52" y="0"/>
                      <a:pt x="0" y="52"/>
                      <a:pt x="0" y="113"/>
                    </a:cubicBezTo>
                    <a:cubicBezTo>
                      <a:pt x="0" y="179"/>
                      <a:pt x="52" y="231"/>
                      <a:pt x="118" y="231"/>
                    </a:cubicBezTo>
                    <a:cubicBezTo>
                      <a:pt x="179" y="231"/>
                      <a:pt x="231" y="179"/>
                      <a:pt x="231" y="113"/>
                    </a:cubicBezTo>
                    <a:cubicBezTo>
                      <a:pt x="231" y="52"/>
                      <a:pt x="179" y="0"/>
                      <a:pt x="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4"/>
              <p:cNvSpPr/>
              <p:nvPr/>
            </p:nvSpPr>
            <p:spPr>
              <a:xfrm>
                <a:off x="4439676" y="2176032"/>
                <a:ext cx="7776" cy="7810"/>
              </a:xfrm>
              <a:custGeom>
                <a:avLst/>
                <a:gdLst/>
                <a:ahLst/>
                <a:cxnLst/>
                <a:rect l="l" t="t" r="r" b="b"/>
                <a:pathLst>
                  <a:path w="231" h="232" extrusionOk="0">
                    <a:moveTo>
                      <a:pt x="118" y="1"/>
                    </a:moveTo>
                    <a:cubicBezTo>
                      <a:pt x="52" y="1"/>
                      <a:pt x="0" y="52"/>
                      <a:pt x="0" y="118"/>
                    </a:cubicBezTo>
                    <a:cubicBezTo>
                      <a:pt x="0" y="179"/>
                      <a:pt x="52" y="231"/>
                      <a:pt x="118" y="231"/>
                    </a:cubicBezTo>
                    <a:cubicBezTo>
                      <a:pt x="179" y="231"/>
                      <a:pt x="231" y="179"/>
                      <a:pt x="231" y="118"/>
                    </a:cubicBezTo>
                    <a:cubicBezTo>
                      <a:pt x="231" y="52"/>
                      <a:pt x="179" y="1"/>
                      <a:pt x="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4"/>
              <p:cNvSpPr/>
              <p:nvPr/>
            </p:nvSpPr>
            <p:spPr>
              <a:xfrm>
                <a:off x="4506327" y="2163678"/>
                <a:ext cx="7944" cy="7810"/>
              </a:xfrm>
              <a:custGeom>
                <a:avLst/>
                <a:gdLst/>
                <a:ahLst/>
                <a:cxnLst/>
                <a:rect l="l" t="t" r="r" b="b"/>
                <a:pathLst>
                  <a:path w="236" h="232" extrusionOk="0">
                    <a:moveTo>
                      <a:pt x="118" y="1"/>
                    </a:moveTo>
                    <a:cubicBezTo>
                      <a:pt x="52" y="1"/>
                      <a:pt x="1" y="53"/>
                      <a:pt x="1" y="114"/>
                    </a:cubicBezTo>
                    <a:cubicBezTo>
                      <a:pt x="1" y="180"/>
                      <a:pt x="52" y="231"/>
                      <a:pt x="118" y="231"/>
                    </a:cubicBezTo>
                    <a:cubicBezTo>
                      <a:pt x="184" y="231"/>
                      <a:pt x="236" y="180"/>
                      <a:pt x="236" y="114"/>
                    </a:cubicBezTo>
                    <a:cubicBezTo>
                      <a:pt x="236" y="53"/>
                      <a:pt x="184" y="1"/>
                      <a:pt x="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4"/>
              <p:cNvSpPr/>
              <p:nvPr/>
            </p:nvSpPr>
            <p:spPr>
              <a:xfrm>
                <a:off x="4793568" y="2133449"/>
                <a:ext cx="204264" cy="72374"/>
              </a:xfrm>
              <a:custGeom>
                <a:avLst/>
                <a:gdLst/>
                <a:ahLst/>
                <a:cxnLst/>
                <a:rect l="l" t="t" r="r" b="b"/>
                <a:pathLst>
                  <a:path w="6068" h="2150" extrusionOk="0">
                    <a:moveTo>
                      <a:pt x="4107" y="0"/>
                    </a:moveTo>
                    <a:lnTo>
                      <a:pt x="2427" y="2004"/>
                    </a:lnTo>
                    <a:lnTo>
                      <a:pt x="974" y="226"/>
                    </a:lnTo>
                    <a:lnTo>
                      <a:pt x="0" y="1487"/>
                    </a:lnTo>
                    <a:lnTo>
                      <a:pt x="75" y="1543"/>
                    </a:lnTo>
                    <a:lnTo>
                      <a:pt x="979" y="381"/>
                    </a:lnTo>
                    <a:lnTo>
                      <a:pt x="2423" y="2150"/>
                    </a:lnTo>
                    <a:lnTo>
                      <a:pt x="4107" y="146"/>
                    </a:lnTo>
                    <a:lnTo>
                      <a:pt x="5362" y="1581"/>
                    </a:lnTo>
                    <a:lnTo>
                      <a:pt x="6068" y="1021"/>
                    </a:lnTo>
                    <a:lnTo>
                      <a:pt x="6007" y="946"/>
                    </a:lnTo>
                    <a:lnTo>
                      <a:pt x="5372" y="1449"/>
                    </a:lnTo>
                    <a:lnTo>
                      <a:pt x="41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4"/>
              <p:cNvSpPr/>
              <p:nvPr/>
            </p:nvSpPr>
            <p:spPr>
              <a:xfrm>
                <a:off x="4819825" y="2139003"/>
                <a:ext cx="11614" cy="11580"/>
              </a:xfrm>
              <a:custGeom>
                <a:avLst/>
                <a:gdLst/>
                <a:ahLst/>
                <a:cxnLst/>
                <a:rect l="l" t="t" r="r" b="b"/>
                <a:pathLst>
                  <a:path w="345" h="344" extrusionOk="0">
                    <a:moveTo>
                      <a:pt x="170" y="0"/>
                    </a:moveTo>
                    <a:cubicBezTo>
                      <a:pt x="76" y="0"/>
                      <a:pt x="1" y="75"/>
                      <a:pt x="1" y="169"/>
                    </a:cubicBezTo>
                    <a:cubicBezTo>
                      <a:pt x="1" y="263"/>
                      <a:pt x="76" y="343"/>
                      <a:pt x="170" y="343"/>
                    </a:cubicBezTo>
                    <a:cubicBezTo>
                      <a:pt x="264" y="343"/>
                      <a:pt x="344" y="263"/>
                      <a:pt x="344" y="169"/>
                    </a:cubicBezTo>
                    <a:cubicBezTo>
                      <a:pt x="344" y="75"/>
                      <a:pt x="264"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4"/>
              <p:cNvSpPr/>
              <p:nvPr/>
            </p:nvSpPr>
            <p:spPr>
              <a:xfrm>
                <a:off x="4925929" y="2130117"/>
                <a:ext cx="11580" cy="11580"/>
              </a:xfrm>
              <a:custGeom>
                <a:avLst/>
                <a:gdLst/>
                <a:ahLst/>
                <a:cxnLst/>
                <a:rect l="l" t="t" r="r" b="b"/>
                <a:pathLst>
                  <a:path w="344" h="344" extrusionOk="0">
                    <a:moveTo>
                      <a:pt x="175" y="1"/>
                    </a:moveTo>
                    <a:cubicBezTo>
                      <a:pt x="80" y="1"/>
                      <a:pt x="0" y="81"/>
                      <a:pt x="0" y="175"/>
                    </a:cubicBezTo>
                    <a:cubicBezTo>
                      <a:pt x="0" y="269"/>
                      <a:pt x="80" y="344"/>
                      <a:pt x="175" y="344"/>
                    </a:cubicBezTo>
                    <a:cubicBezTo>
                      <a:pt x="269" y="344"/>
                      <a:pt x="344" y="269"/>
                      <a:pt x="344" y="175"/>
                    </a:cubicBezTo>
                    <a:cubicBezTo>
                      <a:pt x="344" y="81"/>
                      <a:pt x="269"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4"/>
              <p:cNvSpPr/>
              <p:nvPr/>
            </p:nvSpPr>
            <p:spPr>
              <a:xfrm>
                <a:off x="4969623" y="2178725"/>
                <a:ext cx="11614" cy="11445"/>
              </a:xfrm>
              <a:custGeom>
                <a:avLst/>
                <a:gdLst/>
                <a:ahLst/>
                <a:cxnLst/>
                <a:rect l="l" t="t" r="r" b="b"/>
                <a:pathLst>
                  <a:path w="345" h="340" extrusionOk="0">
                    <a:moveTo>
                      <a:pt x="175" y="1"/>
                    </a:moveTo>
                    <a:cubicBezTo>
                      <a:pt x="76" y="1"/>
                      <a:pt x="1" y="76"/>
                      <a:pt x="1" y="170"/>
                    </a:cubicBezTo>
                    <a:cubicBezTo>
                      <a:pt x="1" y="264"/>
                      <a:pt x="76" y="339"/>
                      <a:pt x="175" y="339"/>
                    </a:cubicBezTo>
                    <a:cubicBezTo>
                      <a:pt x="269" y="339"/>
                      <a:pt x="344" y="264"/>
                      <a:pt x="344" y="170"/>
                    </a:cubicBezTo>
                    <a:cubicBezTo>
                      <a:pt x="344" y="76"/>
                      <a:pt x="269" y="1"/>
                      <a:pt x="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4"/>
              <p:cNvSpPr/>
              <p:nvPr/>
            </p:nvSpPr>
            <p:spPr>
              <a:xfrm>
                <a:off x="4871295" y="2197105"/>
                <a:ext cx="11445" cy="11412"/>
              </a:xfrm>
              <a:custGeom>
                <a:avLst/>
                <a:gdLst/>
                <a:ahLst/>
                <a:cxnLst/>
                <a:rect l="l" t="t" r="r" b="b"/>
                <a:pathLst>
                  <a:path w="340" h="339" extrusionOk="0">
                    <a:moveTo>
                      <a:pt x="170" y="0"/>
                    </a:moveTo>
                    <a:cubicBezTo>
                      <a:pt x="76" y="0"/>
                      <a:pt x="1" y="76"/>
                      <a:pt x="1" y="170"/>
                    </a:cubicBezTo>
                    <a:cubicBezTo>
                      <a:pt x="1" y="264"/>
                      <a:pt x="76" y="339"/>
                      <a:pt x="170" y="339"/>
                    </a:cubicBezTo>
                    <a:cubicBezTo>
                      <a:pt x="264" y="339"/>
                      <a:pt x="339" y="264"/>
                      <a:pt x="339" y="170"/>
                    </a:cubicBezTo>
                    <a:cubicBezTo>
                      <a:pt x="339" y="76"/>
                      <a:pt x="264" y="0"/>
                      <a:pt x="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45"/>
          <p:cNvSpPr/>
          <p:nvPr/>
        </p:nvSpPr>
        <p:spPr>
          <a:xfrm rot="-1799943">
            <a:off x="5720814" y="1526143"/>
            <a:ext cx="6314372" cy="4144350"/>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txBox="1">
            <a:spLocks noGrp="1"/>
          </p:cNvSpPr>
          <p:nvPr>
            <p:ph type="title"/>
          </p:nvPr>
        </p:nvSpPr>
        <p:spPr>
          <a:xfrm>
            <a:off x="1954125" y="1294275"/>
            <a:ext cx="4735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Analysis</a:t>
            </a:r>
            <a:endParaRPr/>
          </a:p>
        </p:txBody>
      </p:sp>
      <p:sp>
        <p:nvSpPr>
          <p:cNvPr id="1380" name="Google Shape;1380;p45"/>
          <p:cNvSpPr txBox="1">
            <a:spLocks noGrp="1"/>
          </p:cNvSpPr>
          <p:nvPr>
            <p:ph type="title" idx="2"/>
          </p:nvPr>
        </p:nvSpPr>
        <p:spPr>
          <a:xfrm>
            <a:off x="715100" y="1538538"/>
            <a:ext cx="11007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381" name="Google Shape;1381;p45"/>
          <p:cNvSpPr txBox="1">
            <a:spLocks noGrp="1"/>
          </p:cNvSpPr>
          <p:nvPr>
            <p:ph type="subTitle" idx="1"/>
          </p:nvPr>
        </p:nvSpPr>
        <p:spPr>
          <a:xfrm>
            <a:off x="1688075" y="3694375"/>
            <a:ext cx="45324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1382" name="Google Shape;1382;p45"/>
          <p:cNvGrpSpPr/>
          <p:nvPr/>
        </p:nvGrpSpPr>
        <p:grpSpPr>
          <a:xfrm>
            <a:off x="6776972" y="2428556"/>
            <a:ext cx="2678056" cy="3328333"/>
            <a:chOff x="6776972" y="2428556"/>
            <a:chExt cx="2678056" cy="3328333"/>
          </a:xfrm>
        </p:grpSpPr>
        <p:sp>
          <p:nvSpPr>
            <p:cNvPr id="1383" name="Google Shape;1383;p45"/>
            <p:cNvSpPr/>
            <p:nvPr/>
          </p:nvSpPr>
          <p:spPr>
            <a:xfrm flipH="1">
              <a:off x="9104777" y="3816684"/>
              <a:ext cx="350251" cy="553870"/>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flipH="1">
              <a:off x="6776972" y="2824799"/>
              <a:ext cx="391575" cy="291709"/>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5"/>
            <p:cNvSpPr/>
            <p:nvPr/>
          </p:nvSpPr>
          <p:spPr>
            <a:xfrm flipH="1">
              <a:off x="6793744" y="2919444"/>
              <a:ext cx="159518" cy="71205"/>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5"/>
            <p:cNvSpPr/>
            <p:nvPr/>
          </p:nvSpPr>
          <p:spPr>
            <a:xfrm flipH="1">
              <a:off x="6799965" y="2888673"/>
              <a:ext cx="165294" cy="69095"/>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flipH="1">
              <a:off x="6838734" y="2876120"/>
              <a:ext cx="143744" cy="5343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flipH="1">
              <a:off x="7038818" y="3022420"/>
              <a:ext cx="2373331" cy="2734468"/>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flipH="1">
              <a:off x="8100561" y="2661392"/>
              <a:ext cx="465002" cy="1431775"/>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flipH="1">
              <a:off x="8076017" y="2428556"/>
              <a:ext cx="1144398" cy="1012651"/>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flipH="1">
              <a:off x="8275632" y="3174497"/>
              <a:ext cx="370024" cy="918673"/>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flipH="1">
              <a:off x="7979365" y="3174497"/>
              <a:ext cx="296375" cy="918673"/>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flipH="1">
              <a:off x="8269853" y="4093065"/>
              <a:ext cx="132858" cy="1663720"/>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flipH="1">
              <a:off x="8212422" y="3326462"/>
              <a:ext cx="168849" cy="76670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5"/>
            <p:cNvSpPr/>
            <p:nvPr/>
          </p:nvSpPr>
          <p:spPr>
            <a:xfrm flipH="1">
              <a:off x="8202979" y="2805581"/>
              <a:ext cx="52876" cy="86757"/>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6" name="Google Shape;1396;p45"/>
            <p:cNvGrpSpPr/>
            <p:nvPr/>
          </p:nvGrpSpPr>
          <p:grpSpPr>
            <a:xfrm flipH="1">
              <a:off x="8123552" y="2785919"/>
              <a:ext cx="233614" cy="82315"/>
              <a:chOff x="8043286" y="2603709"/>
              <a:chExt cx="70792" cy="24944"/>
            </a:xfrm>
          </p:grpSpPr>
          <p:sp>
            <p:nvSpPr>
              <p:cNvPr id="1397" name="Google Shape;1397;p45"/>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5"/>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5"/>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5"/>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1" name="Google Shape;1401;p45"/>
            <p:cNvSpPr/>
            <p:nvPr/>
          </p:nvSpPr>
          <p:spPr>
            <a:xfrm flipH="1">
              <a:off x="8312176" y="2791806"/>
              <a:ext cx="52321" cy="18551"/>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5"/>
            <p:cNvSpPr/>
            <p:nvPr/>
          </p:nvSpPr>
          <p:spPr>
            <a:xfrm flipH="1">
              <a:off x="8126108" y="2763479"/>
              <a:ext cx="52876" cy="15552"/>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5"/>
            <p:cNvSpPr/>
            <p:nvPr/>
          </p:nvSpPr>
          <p:spPr>
            <a:xfrm flipH="1">
              <a:off x="8196203" y="2909557"/>
              <a:ext cx="54432" cy="23217"/>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4" name="Google Shape;1404;p45"/>
            <p:cNvGrpSpPr/>
            <p:nvPr/>
          </p:nvGrpSpPr>
          <p:grpSpPr>
            <a:xfrm flipH="1">
              <a:off x="8095336" y="2755370"/>
              <a:ext cx="384135" cy="144301"/>
              <a:chOff x="8006223" y="2594452"/>
              <a:chExt cx="116405" cy="43728"/>
            </a:xfrm>
          </p:grpSpPr>
          <p:sp>
            <p:nvSpPr>
              <p:cNvPr id="1405" name="Google Shape;1405;p45"/>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5"/>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5"/>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5"/>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9" name="Google Shape;1409;p45"/>
            <p:cNvSpPr/>
            <p:nvPr/>
          </p:nvSpPr>
          <p:spPr>
            <a:xfrm flipH="1">
              <a:off x="8341950" y="4458760"/>
              <a:ext cx="359027" cy="251496"/>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5"/>
            <p:cNvSpPr/>
            <p:nvPr/>
          </p:nvSpPr>
          <p:spPr>
            <a:xfrm flipH="1">
              <a:off x="8392159" y="4564402"/>
              <a:ext cx="186623" cy="52876"/>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5"/>
            <p:cNvSpPr/>
            <p:nvPr/>
          </p:nvSpPr>
          <p:spPr>
            <a:xfrm flipH="1">
              <a:off x="8387383" y="4598284"/>
              <a:ext cx="201841" cy="53210"/>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5"/>
            <p:cNvSpPr/>
            <p:nvPr/>
          </p:nvSpPr>
          <p:spPr>
            <a:xfrm flipH="1">
              <a:off x="8400491" y="4638052"/>
              <a:ext cx="194510" cy="45545"/>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5"/>
            <p:cNvSpPr/>
            <p:nvPr/>
          </p:nvSpPr>
          <p:spPr>
            <a:xfrm flipH="1">
              <a:off x="8651323" y="4306794"/>
              <a:ext cx="210062" cy="282267"/>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5"/>
            <p:cNvSpPr/>
            <p:nvPr/>
          </p:nvSpPr>
          <p:spPr>
            <a:xfrm flipH="1">
              <a:off x="8644436" y="4306794"/>
              <a:ext cx="216949" cy="289710"/>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45"/>
          <p:cNvGrpSpPr/>
          <p:nvPr/>
        </p:nvGrpSpPr>
        <p:grpSpPr>
          <a:xfrm flipH="1">
            <a:off x="6538498" y="1441450"/>
            <a:ext cx="924537" cy="1431801"/>
            <a:chOff x="7554003" y="2113754"/>
            <a:chExt cx="371330" cy="575021"/>
          </a:xfrm>
        </p:grpSpPr>
        <p:grpSp>
          <p:nvGrpSpPr>
            <p:cNvPr id="1416" name="Google Shape;1416;p45"/>
            <p:cNvGrpSpPr/>
            <p:nvPr/>
          </p:nvGrpSpPr>
          <p:grpSpPr>
            <a:xfrm>
              <a:off x="7650277" y="2113754"/>
              <a:ext cx="186558" cy="544556"/>
              <a:chOff x="7650277" y="2113754"/>
              <a:chExt cx="186558" cy="544556"/>
            </a:xfrm>
          </p:grpSpPr>
          <p:sp>
            <p:nvSpPr>
              <p:cNvPr id="1417" name="Google Shape;1417;p45"/>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5"/>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5"/>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0" name="Google Shape;1420;p45"/>
            <p:cNvGrpSpPr/>
            <p:nvPr/>
          </p:nvGrpSpPr>
          <p:grpSpPr>
            <a:xfrm>
              <a:off x="7682425" y="2230764"/>
              <a:ext cx="122262" cy="310535"/>
              <a:chOff x="7682425" y="2230764"/>
              <a:chExt cx="122262" cy="310535"/>
            </a:xfrm>
          </p:grpSpPr>
          <p:sp>
            <p:nvSpPr>
              <p:cNvPr id="1421" name="Google Shape;1421;p45"/>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5"/>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5"/>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5"/>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5"/>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5"/>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45"/>
            <p:cNvGrpSpPr/>
            <p:nvPr/>
          </p:nvGrpSpPr>
          <p:grpSpPr>
            <a:xfrm>
              <a:off x="7682425" y="2230764"/>
              <a:ext cx="110379" cy="310535"/>
              <a:chOff x="7682425" y="2230764"/>
              <a:chExt cx="110379" cy="310535"/>
            </a:xfrm>
          </p:grpSpPr>
          <p:sp>
            <p:nvSpPr>
              <p:cNvPr id="1428" name="Google Shape;1428;p45"/>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5"/>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5"/>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5"/>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5"/>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5"/>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45"/>
            <p:cNvGrpSpPr/>
            <p:nvPr/>
          </p:nvGrpSpPr>
          <p:grpSpPr>
            <a:xfrm>
              <a:off x="7650277" y="2113754"/>
              <a:ext cx="186558" cy="544557"/>
              <a:chOff x="7650277" y="2113754"/>
              <a:chExt cx="186558" cy="544557"/>
            </a:xfrm>
          </p:grpSpPr>
          <p:sp>
            <p:nvSpPr>
              <p:cNvPr id="1435" name="Google Shape;1435;p45"/>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5"/>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7" name="Google Shape;1437;p45"/>
            <p:cNvGrpSpPr/>
            <p:nvPr/>
          </p:nvGrpSpPr>
          <p:grpSpPr>
            <a:xfrm>
              <a:off x="7554003" y="2175659"/>
              <a:ext cx="371330" cy="513115"/>
              <a:chOff x="7554003" y="2175659"/>
              <a:chExt cx="371330" cy="513115"/>
            </a:xfrm>
          </p:grpSpPr>
          <p:sp>
            <p:nvSpPr>
              <p:cNvPr id="1438" name="Google Shape;1438;p45"/>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5"/>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5"/>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5"/>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5"/>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5"/>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5"/>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5"/>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5"/>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5"/>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5"/>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5"/>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5"/>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5"/>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5"/>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3" name="Google Shape;1453;p45"/>
          <p:cNvSpPr/>
          <p:nvPr/>
        </p:nvSpPr>
        <p:spPr>
          <a:xfrm rot="8100000">
            <a:off x="731159" y="312030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5"/>
          <p:cNvSpPr/>
          <p:nvPr/>
        </p:nvSpPr>
        <p:spPr>
          <a:xfrm rot="8100000">
            <a:off x="1042198" y="848467"/>
            <a:ext cx="297700" cy="297700"/>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5"/>
          <p:cNvSpPr/>
          <p:nvPr/>
        </p:nvSpPr>
        <p:spPr>
          <a:xfrm rot="8100000">
            <a:off x="724570" y="8278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5"/>
          <p:cNvSpPr/>
          <p:nvPr/>
        </p:nvSpPr>
        <p:spPr>
          <a:xfrm rot="8100000">
            <a:off x="1197241" y="373544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1" name="Google Shape;1461;p46"/>
          <p:cNvSpPr/>
          <p:nvPr/>
        </p:nvSpPr>
        <p:spPr>
          <a:xfrm rot="8535174">
            <a:off x="4665066" y="3463380"/>
            <a:ext cx="6094314" cy="3063537"/>
          </a:xfrm>
          <a:prstGeom prst="doubleWave">
            <a:avLst>
              <a:gd name="adj1" fmla="val 625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6"/>
          <p:cNvSpPr txBox="1">
            <a:spLocks noGrp="1"/>
          </p:cNvSpPr>
          <p:nvPr>
            <p:ph type="title"/>
          </p:nvPr>
        </p:nvSpPr>
        <p:spPr>
          <a:xfrm>
            <a:off x="298056" y="1359102"/>
            <a:ext cx="73578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United States </a:t>
            </a:r>
            <a:r>
              <a:rPr lang="en" b="0">
                <a:latin typeface="Montserrat Medium"/>
                <a:ea typeface="Montserrat Medium"/>
                <a:cs typeface="Montserrat Medium"/>
                <a:sym typeface="Montserrat Medium"/>
              </a:rPr>
              <a:t>Results</a:t>
            </a:r>
            <a:endParaRPr b="0">
              <a:latin typeface="Montserrat Medium"/>
              <a:ea typeface="Montserrat Medium"/>
              <a:cs typeface="Montserrat Medium"/>
              <a:sym typeface="Montserrat Medium"/>
            </a:endParaRPr>
          </a:p>
        </p:txBody>
      </p:sp>
      <p:grpSp>
        <p:nvGrpSpPr>
          <p:cNvPr id="1463" name="Google Shape;1463;p46"/>
          <p:cNvGrpSpPr/>
          <p:nvPr/>
        </p:nvGrpSpPr>
        <p:grpSpPr>
          <a:xfrm>
            <a:off x="5196441" y="1822505"/>
            <a:ext cx="3870757" cy="3461237"/>
            <a:chOff x="7096575" y="3701523"/>
            <a:chExt cx="1549852" cy="1385936"/>
          </a:xfrm>
        </p:grpSpPr>
        <p:grpSp>
          <p:nvGrpSpPr>
            <p:cNvPr id="1464" name="Google Shape;1464;p46"/>
            <p:cNvGrpSpPr/>
            <p:nvPr/>
          </p:nvGrpSpPr>
          <p:grpSpPr>
            <a:xfrm>
              <a:off x="7096575" y="4799407"/>
              <a:ext cx="79578" cy="123238"/>
              <a:chOff x="7096575" y="4799407"/>
              <a:chExt cx="79578" cy="123238"/>
            </a:xfrm>
          </p:grpSpPr>
          <p:sp>
            <p:nvSpPr>
              <p:cNvPr id="1465" name="Google Shape;1465;p46"/>
              <p:cNvSpPr/>
              <p:nvPr/>
            </p:nvSpPr>
            <p:spPr>
              <a:xfrm>
                <a:off x="7096575" y="4799407"/>
                <a:ext cx="79578" cy="123238"/>
              </a:xfrm>
              <a:custGeom>
                <a:avLst/>
                <a:gdLst/>
                <a:ahLst/>
                <a:cxnLst/>
                <a:rect l="l" t="t" r="r" b="b"/>
                <a:pathLst>
                  <a:path w="2364" h="3661" extrusionOk="0">
                    <a:moveTo>
                      <a:pt x="654" y="1"/>
                    </a:moveTo>
                    <a:cubicBezTo>
                      <a:pt x="468" y="1"/>
                      <a:pt x="330" y="83"/>
                      <a:pt x="335" y="330"/>
                    </a:cubicBezTo>
                    <a:cubicBezTo>
                      <a:pt x="335" y="330"/>
                      <a:pt x="24" y="1868"/>
                      <a:pt x="1" y="2230"/>
                    </a:cubicBezTo>
                    <a:cubicBezTo>
                      <a:pt x="10" y="2597"/>
                      <a:pt x="95" y="3486"/>
                      <a:pt x="179" y="3519"/>
                    </a:cubicBezTo>
                    <a:cubicBezTo>
                      <a:pt x="195" y="3525"/>
                      <a:pt x="215" y="3527"/>
                      <a:pt x="236" y="3527"/>
                    </a:cubicBezTo>
                    <a:cubicBezTo>
                      <a:pt x="284" y="3527"/>
                      <a:pt x="338" y="3514"/>
                      <a:pt x="367" y="3491"/>
                    </a:cubicBezTo>
                    <a:cubicBezTo>
                      <a:pt x="377" y="3580"/>
                      <a:pt x="391" y="3637"/>
                      <a:pt x="410" y="3646"/>
                    </a:cubicBezTo>
                    <a:cubicBezTo>
                      <a:pt x="432" y="3655"/>
                      <a:pt x="464" y="3660"/>
                      <a:pt x="497" y="3660"/>
                    </a:cubicBezTo>
                    <a:cubicBezTo>
                      <a:pt x="548" y="3660"/>
                      <a:pt x="601" y="3648"/>
                      <a:pt x="621" y="3622"/>
                    </a:cubicBezTo>
                    <a:cubicBezTo>
                      <a:pt x="631" y="3613"/>
                      <a:pt x="636" y="3599"/>
                      <a:pt x="645" y="3580"/>
                    </a:cubicBezTo>
                    <a:cubicBezTo>
                      <a:pt x="654" y="3613"/>
                      <a:pt x="664" y="3637"/>
                      <a:pt x="673" y="3637"/>
                    </a:cubicBezTo>
                    <a:cubicBezTo>
                      <a:pt x="685" y="3642"/>
                      <a:pt x="699" y="3644"/>
                      <a:pt x="715" y="3644"/>
                    </a:cubicBezTo>
                    <a:cubicBezTo>
                      <a:pt x="770" y="3644"/>
                      <a:pt x="839" y="3613"/>
                      <a:pt x="861" y="3580"/>
                    </a:cubicBezTo>
                    <a:cubicBezTo>
                      <a:pt x="885" y="3547"/>
                      <a:pt x="908" y="3463"/>
                      <a:pt x="937" y="3345"/>
                    </a:cubicBezTo>
                    <a:cubicBezTo>
                      <a:pt x="947" y="3347"/>
                      <a:pt x="957" y="3349"/>
                      <a:pt x="967" y="3349"/>
                    </a:cubicBezTo>
                    <a:cubicBezTo>
                      <a:pt x="1031" y="3349"/>
                      <a:pt x="1090" y="3302"/>
                      <a:pt x="1106" y="3265"/>
                    </a:cubicBezTo>
                    <a:cubicBezTo>
                      <a:pt x="1172" y="3096"/>
                      <a:pt x="1224" y="2517"/>
                      <a:pt x="1336" y="2193"/>
                    </a:cubicBezTo>
                    <a:cubicBezTo>
                      <a:pt x="1435" y="1901"/>
                      <a:pt x="1553" y="1656"/>
                      <a:pt x="1652" y="1459"/>
                    </a:cubicBezTo>
                    <a:cubicBezTo>
                      <a:pt x="1727" y="1534"/>
                      <a:pt x="1811" y="1633"/>
                      <a:pt x="1896" y="1769"/>
                    </a:cubicBezTo>
                    <a:cubicBezTo>
                      <a:pt x="2016" y="1969"/>
                      <a:pt x="2143" y="2030"/>
                      <a:pt x="2233" y="2030"/>
                    </a:cubicBezTo>
                    <a:cubicBezTo>
                      <a:pt x="2313" y="2030"/>
                      <a:pt x="2364" y="1983"/>
                      <a:pt x="2357" y="1943"/>
                    </a:cubicBezTo>
                    <a:cubicBezTo>
                      <a:pt x="2263" y="1487"/>
                      <a:pt x="2018" y="979"/>
                      <a:pt x="1971" y="904"/>
                    </a:cubicBezTo>
                    <a:cubicBezTo>
                      <a:pt x="1844" y="716"/>
                      <a:pt x="1553" y="311"/>
                      <a:pt x="1553" y="311"/>
                    </a:cubicBezTo>
                    <a:cubicBezTo>
                      <a:pt x="1553" y="311"/>
                      <a:pt x="1015" y="1"/>
                      <a:pt x="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6" name="Google Shape;1466;p46"/>
              <p:cNvGrpSpPr/>
              <p:nvPr/>
            </p:nvGrpSpPr>
            <p:grpSpPr>
              <a:xfrm>
                <a:off x="7107347" y="4863366"/>
                <a:ext cx="26627" cy="56587"/>
                <a:chOff x="7107347" y="4863366"/>
                <a:chExt cx="26627" cy="56587"/>
              </a:xfrm>
            </p:grpSpPr>
            <p:sp>
              <p:nvSpPr>
                <p:cNvPr id="1467" name="Google Shape;1467;p46"/>
                <p:cNvSpPr/>
                <p:nvPr/>
              </p:nvSpPr>
              <p:spPr>
                <a:xfrm>
                  <a:off x="7107347" y="4863366"/>
                  <a:ext cx="3669" cy="53254"/>
                </a:xfrm>
                <a:custGeom>
                  <a:avLst/>
                  <a:gdLst/>
                  <a:ahLst/>
                  <a:cxnLst/>
                  <a:rect l="l" t="t" r="r" b="b"/>
                  <a:pathLst>
                    <a:path w="109" h="1582" extrusionOk="0">
                      <a:moveTo>
                        <a:pt x="109" y="1"/>
                      </a:moveTo>
                      <a:lnTo>
                        <a:pt x="109" y="1"/>
                      </a:lnTo>
                      <a:cubicBezTo>
                        <a:pt x="85" y="76"/>
                        <a:pt x="57" y="189"/>
                        <a:pt x="29" y="321"/>
                      </a:cubicBezTo>
                      <a:cubicBezTo>
                        <a:pt x="15" y="387"/>
                        <a:pt x="0" y="462"/>
                        <a:pt x="5" y="542"/>
                      </a:cubicBezTo>
                      <a:cubicBezTo>
                        <a:pt x="5" y="622"/>
                        <a:pt x="5" y="702"/>
                        <a:pt x="10" y="786"/>
                      </a:cubicBezTo>
                      <a:cubicBezTo>
                        <a:pt x="24" y="1125"/>
                        <a:pt x="43" y="1421"/>
                        <a:pt x="57" y="1581"/>
                      </a:cubicBezTo>
                      <a:cubicBezTo>
                        <a:pt x="57" y="1421"/>
                        <a:pt x="47" y="1125"/>
                        <a:pt x="38" y="786"/>
                      </a:cubicBezTo>
                      <a:cubicBezTo>
                        <a:pt x="33" y="617"/>
                        <a:pt x="19" y="457"/>
                        <a:pt x="47" y="325"/>
                      </a:cubicBezTo>
                      <a:cubicBezTo>
                        <a:pt x="71" y="189"/>
                        <a:pt x="94" y="81"/>
                        <a:pt x="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6"/>
                <p:cNvSpPr/>
                <p:nvPr/>
              </p:nvSpPr>
              <p:spPr>
                <a:xfrm>
                  <a:off x="7117479" y="4865756"/>
                  <a:ext cx="5251" cy="54197"/>
                </a:xfrm>
                <a:custGeom>
                  <a:avLst/>
                  <a:gdLst/>
                  <a:ahLst/>
                  <a:cxnLst/>
                  <a:rect l="l" t="t" r="r" b="b"/>
                  <a:pathLst>
                    <a:path w="156" h="1610" extrusionOk="0">
                      <a:moveTo>
                        <a:pt x="156" y="0"/>
                      </a:moveTo>
                      <a:cubicBezTo>
                        <a:pt x="127" y="76"/>
                        <a:pt x="90" y="189"/>
                        <a:pt x="57" y="325"/>
                      </a:cubicBezTo>
                      <a:cubicBezTo>
                        <a:pt x="38" y="391"/>
                        <a:pt x="24" y="466"/>
                        <a:pt x="15" y="546"/>
                      </a:cubicBezTo>
                      <a:cubicBezTo>
                        <a:pt x="5" y="626"/>
                        <a:pt x="5" y="711"/>
                        <a:pt x="5" y="795"/>
                      </a:cubicBezTo>
                      <a:cubicBezTo>
                        <a:pt x="0" y="1143"/>
                        <a:pt x="15" y="1449"/>
                        <a:pt x="24" y="1609"/>
                      </a:cubicBezTo>
                      <a:cubicBezTo>
                        <a:pt x="29" y="1449"/>
                        <a:pt x="29" y="1143"/>
                        <a:pt x="29" y="800"/>
                      </a:cubicBezTo>
                      <a:cubicBezTo>
                        <a:pt x="33" y="711"/>
                        <a:pt x="33" y="626"/>
                        <a:pt x="38" y="546"/>
                      </a:cubicBezTo>
                      <a:cubicBezTo>
                        <a:pt x="47" y="471"/>
                        <a:pt x="62" y="396"/>
                        <a:pt x="76" y="330"/>
                      </a:cubicBezTo>
                      <a:cubicBezTo>
                        <a:pt x="104" y="193"/>
                        <a:pt x="132" y="80"/>
                        <a:pt x="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6"/>
                <p:cNvSpPr/>
                <p:nvPr/>
              </p:nvSpPr>
              <p:spPr>
                <a:xfrm>
                  <a:off x="7126972" y="4866867"/>
                  <a:ext cx="7002" cy="45007"/>
                </a:xfrm>
                <a:custGeom>
                  <a:avLst/>
                  <a:gdLst/>
                  <a:ahLst/>
                  <a:cxnLst/>
                  <a:rect l="l" t="t" r="r" b="b"/>
                  <a:pathLst>
                    <a:path w="208" h="1337" extrusionOk="0">
                      <a:moveTo>
                        <a:pt x="208" y="0"/>
                      </a:moveTo>
                      <a:cubicBezTo>
                        <a:pt x="184" y="66"/>
                        <a:pt x="156" y="160"/>
                        <a:pt x="128" y="273"/>
                      </a:cubicBezTo>
                      <a:cubicBezTo>
                        <a:pt x="109" y="330"/>
                        <a:pt x="95" y="391"/>
                        <a:pt x="76" y="452"/>
                      </a:cubicBezTo>
                      <a:cubicBezTo>
                        <a:pt x="62" y="518"/>
                        <a:pt x="38" y="584"/>
                        <a:pt x="29" y="659"/>
                      </a:cubicBezTo>
                      <a:cubicBezTo>
                        <a:pt x="1" y="951"/>
                        <a:pt x="19" y="1205"/>
                        <a:pt x="29" y="1336"/>
                      </a:cubicBezTo>
                      <a:cubicBezTo>
                        <a:pt x="38" y="1205"/>
                        <a:pt x="29" y="951"/>
                        <a:pt x="57" y="664"/>
                      </a:cubicBezTo>
                      <a:cubicBezTo>
                        <a:pt x="62" y="593"/>
                        <a:pt x="85" y="522"/>
                        <a:pt x="99" y="461"/>
                      </a:cubicBezTo>
                      <a:cubicBezTo>
                        <a:pt x="118" y="395"/>
                        <a:pt x="132" y="334"/>
                        <a:pt x="146" y="278"/>
                      </a:cubicBezTo>
                      <a:cubicBezTo>
                        <a:pt x="175" y="165"/>
                        <a:pt x="194" y="71"/>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0" name="Google Shape;1470;p46"/>
            <p:cNvSpPr/>
            <p:nvPr/>
          </p:nvSpPr>
          <p:spPr>
            <a:xfrm>
              <a:off x="7155316" y="4097379"/>
              <a:ext cx="375472" cy="310368"/>
            </a:xfrm>
            <a:custGeom>
              <a:avLst/>
              <a:gdLst/>
              <a:ahLst/>
              <a:cxnLst/>
              <a:rect l="l" t="t" r="r" b="b"/>
              <a:pathLst>
                <a:path w="11154" h="9220" extrusionOk="0">
                  <a:moveTo>
                    <a:pt x="8899" y="1"/>
                  </a:moveTo>
                  <a:cubicBezTo>
                    <a:pt x="8731" y="1"/>
                    <a:pt x="8551" y="18"/>
                    <a:pt x="8359" y="56"/>
                  </a:cubicBezTo>
                  <a:cubicBezTo>
                    <a:pt x="7160" y="291"/>
                    <a:pt x="6670" y="997"/>
                    <a:pt x="6482" y="1942"/>
                  </a:cubicBezTo>
                  <a:cubicBezTo>
                    <a:pt x="6308" y="2798"/>
                    <a:pt x="5763" y="2210"/>
                    <a:pt x="5165" y="2676"/>
                  </a:cubicBezTo>
                  <a:cubicBezTo>
                    <a:pt x="4347" y="3306"/>
                    <a:pt x="5321" y="4402"/>
                    <a:pt x="4239" y="4402"/>
                  </a:cubicBezTo>
                  <a:cubicBezTo>
                    <a:pt x="2945" y="4402"/>
                    <a:pt x="3072" y="4995"/>
                    <a:pt x="2729" y="5512"/>
                  </a:cubicBezTo>
                  <a:cubicBezTo>
                    <a:pt x="2529" y="5810"/>
                    <a:pt x="2279" y="5869"/>
                    <a:pt x="2016" y="5869"/>
                  </a:cubicBezTo>
                  <a:cubicBezTo>
                    <a:pt x="1841" y="5869"/>
                    <a:pt x="1662" y="5843"/>
                    <a:pt x="1487" y="5843"/>
                  </a:cubicBezTo>
                  <a:cubicBezTo>
                    <a:pt x="1266" y="5843"/>
                    <a:pt x="1053" y="5884"/>
                    <a:pt x="871" y="6072"/>
                  </a:cubicBezTo>
                  <a:cubicBezTo>
                    <a:pt x="1" y="6975"/>
                    <a:pt x="1901" y="9200"/>
                    <a:pt x="3213" y="9219"/>
                  </a:cubicBezTo>
                  <a:cubicBezTo>
                    <a:pt x="3229" y="9219"/>
                    <a:pt x="3244" y="9219"/>
                    <a:pt x="3260" y="9219"/>
                  </a:cubicBezTo>
                  <a:cubicBezTo>
                    <a:pt x="4232" y="9219"/>
                    <a:pt x="5335" y="8645"/>
                    <a:pt x="6252" y="8348"/>
                  </a:cubicBezTo>
                  <a:cubicBezTo>
                    <a:pt x="6840" y="8156"/>
                    <a:pt x="6892" y="8283"/>
                    <a:pt x="7362" y="7883"/>
                  </a:cubicBezTo>
                  <a:cubicBezTo>
                    <a:pt x="8006" y="7342"/>
                    <a:pt x="8416" y="6561"/>
                    <a:pt x="8684" y="5766"/>
                  </a:cubicBezTo>
                  <a:lnTo>
                    <a:pt x="10683" y="3433"/>
                  </a:lnTo>
                  <a:cubicBezTo>
                    <a:pt x="11031" y="3203"/>
                    <a:pt x="11153" y="2003"/>
                    <a:pt x="10899" y="1382"/>
                  </a:cubicBezTo>
                  <a:cubicBezTo>
                    <a:pt x="10681" y="839"/>
                    <a:pt x="10074" y="1"/>
                    <a:pt x="8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6"/>
            <p:cNvSpPr/>
            <p:nvPr/>
          </p:nvSpPr>
          <p:spPr>
            <a:xfrm>
              <a:off x="7107987" y="4151171"/>
              <a:ext cx="773665" cy="906060"/>
            </a:xfrm>
            <a:custGeom>
              <a:avLst/>
              <a:gdLst/>
              <a:ahLst/>
              <a:cxnLst/>
              <a:rect l="l" t="t" r="r" b="b"/>
              <a:pathLst>
                <a:path w="22983" h="26916" extrusionOk="0">
                  <a:moveTo>
                    <a:pt x="22131" y="1"/>
                  </a:moveTo>
                  <a:cubicBezTo>
                    <a:pt x="22131" y="1"/>
                    <a:pt x="19822" y="4737"/>
                    <a:pt x="19497" y="4883"/>
                  </a:cubicBezTo>
                  <a:cubicBezTo>
                    <a:pt x="19168" y="5029"/>
                    <a:pt x="16891" y="5034"/>
                    <a:pt x="15047" y="5052"/>
                  </a:cubicBezTo>
                  <a:cubicBezTo>
                    <a:pt x="15029" y="5053"/>
                    <a:pt x="15010" y="5053"/>
                    <a:pt x="14991" y="5053"/>
                  </a:cubicBezTo>
                  <a:cubicBezTo>
                    <a:pt x="13969" y="5053"/>
                    <a:pt x="12649" y="4702"/>
                    <a:pt x="10479" y="4702"/>
                  </a:cubicBezTo>
                  <a:cubicBezTo>
                    <a:pt x="10387" y="4702"/>
                    <a:pt x="10293" y="4703"/>
                    <a:pt x="10198" y="4704"/>
                  </a:cubicBezTo>
                  <a:cubicBezTo>
                    <a:pt x="8791" y="4728"/>
                    <a:pt x="6581" y="4911"/>
                    <a:pt x="5767" y="5509"/>
                  </a:cubicBezTo>
                  <a:cubicBezTo>
                    <a:pt x="4854" y="6167"/>
                    <a:pt x="1120" y="10716"/>
                    <a:pt x="692" y="12216"/>
                  </a:cubicBezTo>
                  <a:cubicBezTo>
                    <a:pt x="344" y="13947"/>
                    <a:pt x="0" y="19507"/>
                    <a:pt x="0" y="19507"/>
                  </a:cubicBezTo>
                  <a:lnTo>
                    <a:pt x="1214" y="19568"/>
                  </a:lnTo>
                  <a:cubicBezTo>
                    <a:pt x="1214" y="19568"/>
                    <a:pt x="2404" y="14051"/>
                    <a:pt x="2869" y="12752"/>
                  </a:cubicBezTo>
                  <a:cubicBezTo>
                    <a:pt x="3617" y="11647"/>
                    <a:pt x="6049" y="9916"/>
                    <a:pt x="6049" y="9916"/>
                  </a:cubicBezTo>
                  <a:lnTo>
                    <a:pt x="6049" y="9916"/>
                  </a:lnTo>
                  <a:cubicBezTo>
                    <a:pt x="6049" y="9916"/>
                    <a:pt x="6181" y="16017"/>
                    <a:pt x="3890" y="26261"/>
                  </a:cubicBezTo>
                  <a:cubicBezTo>
                    <a:pt x="3890" y="26261"/>
                    <a:pt x="6461" y="26916"/>
                    <a:pt x="9706" y="26916"/>
                  </a:cubicBezTo>
                  <a:cubicBezTo>
                    <a:pt x="11138" y="26916"/>
                    <a:pt x="12702" y="26789"/>
                    <a:pt x="14234" y="26421"/>
                  </a:cubicBezTo>
                  <a:cubicBezTo>
                    <a:pt x="15560" y="16017"/>
                    <a:pt x="15184" y="8952"/>
                    <a:pt x="15184" y="8952"/>
                  </a:cubicBezTo>
                  <a:cubicBezTo>
                    <a:pt x="17258" y="8378"/>
                    <a:pt x="20254" y="7621"/>
                    <a:pt x="20908" y="7066"/>
                  </a:cubicBezTo>
                  <a:cubicBezTo>
                    <a:pt x="21402" y="6647"/>
                    <a:pt x="22982" y="772"/>
                    <a:pt x="22982" y="772"/>
                  </a:cubicBezTo>
                  <a:lnTo>
                    <a:pt x="22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6"/>
            <p:cNvSpPr/>
            <p:nvPr/>
          </p:nvSpPr>
          <p:spPr>
            <a:xfrm>
              <a:off x="7864684" y="4452921"/>
              <a:ext cx="123979" cy="84729"/>
            </a:xfrm>
            <a:custGeom>
              <a:avLst/>
              <a:gdLst/>
              <a:ahLst/>
              <a:cxnLst/>
              <a:rect l="l" t="t" r="r" b="b"/>
              <a:pathLst>
                <a:path w="3683" h="2517" extrusionOk="0">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6"/>
            <p:cNvSpPr/>
            <p:nvPr/>
          </p:nvSpPr>
          <p:spPr>
            <a:xfrm>
              <a:off x="8314514" y="4058364"/>
              <a:ext cx="177536" cy="173295"/>
            </a:xfrm>
            <a:custGeom>
              <a:avLst/>
              <a:gdLst/>
              <a:ahLst/>
              <a:cxnLst/>
              <a:rect l="l" t="t" r="r" b="b"/>
              <a:pathLst>
                <a:path w="5274" h="5148" extrusionOk="0">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6"/>
            <p:cNvSpPr/>
            <p:nvPr/>
          </p:nvSpPr>
          <p:spPr>
            <a:xfrm>
              <a:off x="7967421" y="4294607"/>
              <a:ext cx="679006" cy="767404"/>
            </a:xfrm>
            <a:custGeom>
              <a:avLst/>
              <a:gdLst/>
              <a:ahLst/>
              <a:cxnLst/>
              <a:rect l="l" t="t" r="r" b="b"/>
              <a:pathLst>
                <a:path w="20171" h="22797" extrusionOk="0">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6"/>
            <p:cNvSpPr/>
            <p:nvPr/>
          </p:nvSpPr>
          <p:spPr>
            <a:xfrm>
              <a:off x="8428360" y="4295280"/>
              <a:ext cx="67796" cy="195579"/>
            </a:xfrm>
            <a:custGeom>
              <a:avLst/>
              <a:gdLst/>
              <a:ahLst/>
              <a:cxnLst/>
              <a:rect l="l" t="t" r="r" b="b"/>
              <a:pathLst>
                <a:path w="2014" h="5810" extrusionOk="0">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6"/>
            <p:cNvSpPr/>
            <p:nvPr/>
          </p:nvSpPr>
          <p:spPr>
            <a:xfrm>
              <a:off x="8297717" y="4294640"/>
              <a:ext cx="71465" cy="205846"/>
            </a:xfrm>
            <a:custGeom>
              <a:avLst/>
              <a:gdLst/>
              <a:ahLst/>
              <a:cxnLst/>
              <a:rect l="l" t="t" r="r" b="b"/>
              <a:pathLst>
                <a:path w="2123" h="6115" extrusionOk="0">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6"/>
            <p:cNvSpPr/>
            <p:nvPr/>
          </p:nvSpPr>
          <p:spPr>
            <a:xfrm>
              <a:off x="8369148" y="4222603"/>
              <a:ext cx="59246" cy="177031"/>
            </a:xfrm>
            <a:custGeom>
              <a:avLst/>
              <a:gdLst/>
              <a:ahLst/>
              <a:cxnLst/>
              <a:rect l="l" t="t" r="r" b="b"/>
              <a:pathLst>
                <a:path w="1760" h="5259" extrusionOk="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6"/>
            <p:cNvSpPr/>
            <p:nvPr/>
          </p:nvSpPr>
          <p:spPr>
            <a:xfrm>
              <a:off x="8346022" y="4333116"/>
              <a:ext cx="146634" cy="738050"/>
            </a:xfrm>
            <a:custGeom>
              <a:avLst/>
              <a:gdLst/>
              <a:ahLst/>
              <a:cxnLst/>
              <a:rect l="l" t="t" r="r" b="b"/>
              <a:pathLst>
                <a:path w="4356" h="21925" extrusionOk="0">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6"/>
            <p:cNvSpPr/>
            <p:nvPr/>
          </p:nvSpPr>
          <p:spPr>
            <a:xfrm>
              <a:off x="8320371" y="4131209"/>
              <a:ext cx="142224" cy="132765"/>
            </a:xfrm>
            <a:custGeom>
              <a:avLst/>
              <a:gdLst/>
              <a:ahLst/>
              <a:cxnLst/>
              <a:rect l="l" t="t" r="r" b="b"/>
              <a:pathLst>
                <a:path w="4225" h="3944" extrusionOk="0">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p:cNvSpPr/>
            <p:nvPr/>
          </p:nvSpPr>
          <p:spPr>
            <a:xfrm>
              <a:off x="8360430" y="4169854"/>
              <a:ext cx="14138" cy="26593"/>
            </a:xfrm>
            <a:custGeom>
              <a:avLst/>
              <a:gdLst/>
              <a:ahLst/>
              <a:cxnLst/>
              <a:rect l="l" t="t" r="r" b="b"/>
              <a:pathLst>
                <a:path w="420" h="790" extrusionOk="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6"/>
            <p:cNvSpPr/>
            <p:nvPr/>
          </p:nvSpPr>
          <p:spPr>
            <a:xfrm>
              <a:off x="8395270" y="4167498"/>
              <a:ext cx="15552" cy="5251"/>
            </a:xfrm>
            <a:custGeom>
              <a:avLst/>
              <a:gdLst/>
              <a:ahLst/>
              <a:cxnLst/>
              <a:rect l="l" t="t" r="r" b="b"/>
              <a:pathLst>
                <a:path w="462" h="156" fill="none" extrusionOk="0">
                  <a:moveTo>
                    <a:pt x="461" y="155"/>
                  </a:moveTo>
                  <a:cubicBezTo>
                    <a:pt x="461" y="155"/>
                    <a:pt x="273" y="0"/>
                    <a:pt x="0" y="85"/>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p:nvPr/>
          </p:nvSpPr>
          <p:spPr>
            <a:xfrm>
              <a:off x="8342050" y="4162414"/>
              <a:ext cx="15552" cy="4612"/>
            </a:xfrm>
            <a:custGeom>
              <a:avLst/>
              <a:gdLst/>
              <a:ahLst/>
              <a:cxnLst/>
              <a:rect l="l" t="t" r="r" b="b"/>
              <a:pathLst>
                <a:path w="462" h="137" fill="none" extrusionOk="0">
                  <a:moveTo>
                    <a:pt x="1" y="118"/>
                  </a:moveTo>
                  <a:cubicBezTo>
                    <a:pt x="1" y="118"/>
                    <a:pt x="212" y="1"/>
                    <a:pt x="462" y="137"/>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6"/>
            <p:cNvSpPr/>
            <p:nvPr/>
          </p:nvSpPr>
          <p:spPr>
            <a:xfrm>
              <a:off x="8329561" y="4172984"/>
              <a:ext cx="117347" cy="99877"/>
            </a:xfrm>
            <a:custGeom>
              <a:avLst/>
              <a:gdLst/>
              <a:ahLst/>
              <a:cxnLst/>
              <a:rect l="l" t="t" r="r" b="b"/>
              <a:pathLst>
                <a:path w="3486" h="2967" extrusionOk="0">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4" name="Google Shape;1484;p46"/>
            <p:cNvGrpSpPr/>
            <p:nvPr/>
          </p:nvGrpSpPr>
          <p:grpSpPr>
            <a:xfrm>
              <a:off x="8342050" y="4169484"/>
              <a:ext cx="67325" cy="46824"/>
              <a:chOff x="8342050" y="4169484"/>
              <a:chExt cx="67325" cy="46824"/>
            </a:xfrm>
          </p:grpSpPr>
          <p:sp>
            <p:nvSpPr>
              <p:cNvPr id="1485" name="Google Shape;1485;p46"/>
              <p:cNvSpPr/>
              <p:nvPr/>
            </p:nvSpPr>
            <p:spPr>
              <a:xfrm>
                <a:off x="8392409" y="4174095"/>
                <a:ext cx="16966" cy="16124"/>
              </a:xfrm>
              <a:custGeom>
                <a:avLst/>
                <a:gdLst/>
                <a:ahLst/>
                <a:cxnLst/>
                <a:rect l="l" t="t" r="r" b="b"/>
                <a:pathLst>
                  <a:path w="504" h="479" extrusionOk="0">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p:cNvSpPr/>
              <p:nvPr/>
            </p:nvSpPr>
            <p:spPr>
              <a:xfrm>
                <a:off x="8342050" y="4169484"/>
                <a:ext cx="17000" cy="16259"/>
              </a:xfrm>
              <a:custGeom>
                <a:avLst/>
                <a:gdLst/>
                <a:ahLst/>
                <a:cxnLst/>
                <a:rect l="l" t="t" r="r" b="b"/>
                <a:pathLst>
                  <a:path w="505" h="483" extrusionOk="0">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p:cNvSpPr/>
              <p:nvPr/>
            </p:nvSpPr>
            <p:spPr>
              <a:xfrm>
                <a:off x="8362651" y="4207690"/>
                <a:ext cx="19188" cy="8618"/>
              </a:xfrm>
              <a:custGeom>
                <a:avLst/>
                <a:gdLst/>
                <a:ahLst/>
                <a:cxnLst/>
                <a:rect l="l" t="t" r="r" b="b"/>
                <a:pathLst>
                  <a:path w="570" h="256" extrusionOk="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8" name="Google Shape;1488;p46"/>
            <p:cNvSpPr/>
            <p:nvPr/>
          </p:nvSpPr>
          <p:spPr>
            <a:xfrm>
              <a:off x="8325118" y="4574072"/>
              <a:ext cx="98362" cy="81295"/>
            </a:xfrm>
            <a:custGeom>
              <a:avLst/>
              <a:gdLst/>
              <a:ahLst/>
              <a:cxnLst/>
              <a:rect l="l" t="t" r="r" b="b"/>
              <a:pathLst>
                <a:path w="2922" h="2415" extrusionOk="0">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9" name="Google Shape;1489;p46"/>
            <p:cNvGrpSpPr/>
            <p:nvPr/>
          </p:nvGrpSpPr>
          <p:grpSpPr>
            <a:xfrm>
              <a:off x="7869565" y="4480692"/>
              <a:ext cx="523046" cy="166595"/>
              <a:chOff x="7869565" y="4480692"/>
              <a:chExt cx="523046" cy="166595"/>
            </a:xfrm>
          </p:grpSpPr>
          <p:sp>
            <p:nvSpPr>
              <p:cNvPr id="1490" name="Google Shape;1490;p46"/>
              <p:cNvSpPr/>
              <p:nvPr/>
            </p:nvSpPr>
            <p:spPr>
              <a:xfrm>
                <a:off x="7869565" y="4496345"/>
                <a:ext cx="52312" cy="12354"/>
              </a:xfrm>
              <a:custGeom>
                <a:avLst/>
                <a:gdLst/>
                <a:ahLst/>
                <a:cxnLst/>
                <a:rect l="l" t="t" r="r" b="b"/>
                <a:pathLst>
                  <a:path w="1554" h="367" extrusionOk="0">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6"/>
              <p:cNvSpPr/>
              <p:nvPr/>
            </p:nvSpPr>
            <p:spPr>
              <a:xfrm>
                <a:off x="7869565" y="4486684"/>
                <a:ext cx="54197" cy="11546"/>
              </a:xfrm>
              <a:custGeom>
                <a:avLst/>
                <a:gdLst/>
                <a:ahLst/>
                <a:cxnLst/>
                <a:rect l="l" t="t" r="r" b="b"/>
                <a:pathLst>
                  <a:path w="1610" h="343" extrusionOk="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6"/>
              <p:cNvSpPr/>
              <p:nvPr/>
            </p:nvSpPr>
            <p:spPr>
              <a:xfrm>
                <a:off x="7880673" y="4480692"/>
                <a:ext cx="46421" cy="7911"/>
              </a:xfrm>
              <a:custGeom>
                <a:avLst/>
                <a:gdLst/>
                <a:ahLst/>
                <a:cxnLst/>
                <a:rect l="l" t="t" r="r" b="b"/>
                <a:pathLst>
                  <a:path w="1379" h="235" extrusionOk="0">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6"/>
              <p:cNvSpPr/>
              <p:nvPr/>
            </p:nvSpPr>
            <p:spPr>
              <a:xfrm>
                <a:off x="8339525" y="4620189"/>
                <a:ext cx="51807" cy="8416"/>
              </a:xfrm>
              <a:custGeom>
                <a:avLst/>
                <a:gdLst/>
                <a:ahLst/>
                <a:cxnLst/>
                <a:rect l="l" t="t" r="r" b="b"/>
                <a:pathLst>
                  <a:path w="1539" h="250" extrusionOk="0">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6"/>
              <p:cNvSpPr/>
              <p:nvPr/>
            </p:nvSpPr>
            <p:spPr>
              <a:xfrm>
                <a:off x="8336832" y="4629816"/>
                <a:ext cx="55779" cy="7978"/>
              </a:xfrm>
              <a:custGeom>
                <a:avLst/>
                <a:gdLst/>
                <a:ahLst/>
                <a:cxnLst/>
                <a:rect l="l" t="t" r="r" b="b"/>
                <a:pathLst>
                  <a:path w="1657" h="237" extrusionOk="0">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6"/>
              <p:cNvSpPr/>
              <p:nvPr/>
            </p:nvSpPr>
            <p:spPr>
              <a:xfrm>
                <a:off x="8338886" y="4640588"/>
                <a:ext cx="53557" cy="6699"/>
              </a:xfrm>
              <a:custGeom>
                <a:avLst/>
                <a:gdLst/>
                <a:ahLst/>
                <a:cxnLst/>
                <a:rect l="l" t="t" r="r" b="b"/>
                <a:pathLst>
                  <a:path w="1591" h="199" extrusionOk="0">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6" name="Google Shape;1496;p46"/>
            <p:cNvSpPr/>
            <p:nvPr/>
          </p:nvSpPr>
          <p:spPr>
            <a:xfrm>
              <a:off x="8417757" y="4535764"/>
              <a:ext cx="156295" cy="93615"/>
            </a:xfrm>
            <a:custGeom>
              <a:avLst/>
              <a:gdLst/>
              <a:ahLst/>
              <a:cxnLst/>
              <a:rect l="l" t="t" r="r" b="b"/>
              <a:pathLst>
                <a:path w="4643" h="2781" extrusionOk="0">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6"/>
            <p:cNvSpPr/>
            <p:nvPr/>
          </p:nvSpPr>
          <p:spPr>
            <a:xfrm>
              <a:off x="8415703" y="4535764"/>
              <a:ext cx="158348" cy="95400"/>
            </a:xfrm>
            <a:custGeom>
              <a:avLst/>
              <a:gdLst/>
              <a:ahLst/>
              <a:cxnLst/>
              <a:rect l="l" t="t" r="r" b="b"/>
              <a:pathLst>
                <a:path w="4704" h="2834" extrusionOk="0">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6"/>
            <p:cNvSpPr/>
            <p:nvPr/>
          </p:nvSpPr>
          <p:spPr>
            <a:xfrm>
              <a:off x="8518273" y="4427169"/>
              <a:ext cx="32181" cy="119569"/>
            </a:xfrm>
            <a:custGeom>
              <a:avLst/>
              <a:gdLst/>
              <a:ahLst/>
              <a:cxnLst/>
              <a:rect l="l" t="t" r="r" b="b"/>
              <a:pathLst>
                <a:path w="956" h="3552" extrusionOk="0">
                  <a:moveTo>
                    <a:pt x="956" y="3551"/>
                  </a:moveTo>
                  <a:lnTo>
                    <a:pt x="1" y="0"/>
                  </a:lnTo>
                </a:path>
              </a:pathLst>
            </a:custGeom>
            <a:solidFill>
              <a:srgbClr val="5EE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6"/>
            <p:cNvSpPr/>
            <p:nvPr/>
          </p:nvSpPr>
          <p:spPr>
            <a:xfrm>
              <a:off x="8518273" y="4427169"/>
              <a:ext cx="32181" cy="119569"/>
            </a:xfrm>
            <a:custGeom>
              <a:avLst/>
              <a:gdLst/>
              <a:ahLst/>
              <a:cxnLst/>
              <a:rect l="l" t="t" r="r" b="b"/>
              <a:pathLst>
                <a:path w="956" h="3552" extrusionOk="0">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6"/>
            <p:cNvSpPr/>
            <p:nvPr/>
          </p:nvSpPr>
          <p:spPr>
            <a:xfrm>
              <a:off x="7438585" y="4240949"/>
              <a:ext cx="60054" cy="256710"/>
            </a:xfrm>
            <a:custGeom>
              <a:avLst/>
              <a:gdLst/>
              <a:ahLst/>
              <a:cxnLst/>
              <a:rect l="l" t="t" r="r" b="b"/>
              <a:pathLst>
                <a:path w="1784" h="7626" extrusionOk="0">
                  <a:moveTo>
                    <a:pt x="90" y="1"/>
                  </a:moveTo>
                  <a:lnTo>
                    <a:pt x="1" y="2051"/>
                  </a:lnTo>
                  <a:lnTo>
                    <a:pt x="29" y="3223"/>
                  </a:lnTo>
                  <a:lnTo>
                    <a:pt x="984" y="7625"/>
                  </a:lnTo>
                  <a:lnTo>
                    <a:pt x="1783" y="3223"/>
                  </a:lnTo>
                  <a:lnTo>
                    <a:pt x="1736" y="2080"/>
                  </a:lnTo>
                  <a:lnTo>
                    <a:pt x="1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6"/>
            <p:cNvSpPr/>
            <p:nvPr/>
          </p:nvSpPr>
          <p:spPr>
            <a:xfrm>
              <a:off x="7384187" y="4162751"/>
              <a:ext cx="146264" cy="124316"/>
            </a:xfrm>
            <a:custGeom>
              <a:avLst/>
              <a:gdLst/>
              <a:ahLst/>
              <a:cxnLst/>
              <a:rect l="l" t="t" r="r" b="b"/>
              <a:pathLst>
                <a:path w="4345" h="3693" extrusionOk="0">
                  <a:moveTo>
                    <a:pt x="2750" y="0"/>
                  </a:moveTo>
                  <a:cubicBezTo>
                    <a:pt x="2750" y="0"/>
                    <a:pt x="2426" y="550"/>
                    <a:pt x="1132" y="870"/>
                  </a:cubicBezTo>
                  <a:cubicBezTo>
                    <a:pt x="859" y="941"/>
                    <a:pt x="1099" y="1491"/>
                    <a:pt x="742" y="1529"/>
                  </a:cubicBezTo>
                  <a:cubicBezTo>
                    <a:pt x="573" y="1356"/>
                    <a:pt x="428" y="1286"/>
                    <a:pt x="316" y="1286"/>
                  </a:cubicBezTo>
                  <a:cubicBezTo>
                    <a:pt x="88" y="1286"/>
                    <a:pt x="1" y="1578"/>
                    <a:pt x="149" y="1881"/>
                  </a:cubicBezTo>
                  <a:cubicBezTo>
                    <a:pt x="370" y="2338"/>
                    <a:pt x="765" y="2413"/>
                    <a:pt x="765" y="2413"/>
                  </a:cubicBezTo>
                  <a:cubicBezTo>
                    <a:pt x="765" y="2413"/>
                    <a:pt x="1647" y="3692"/>
                    <a:pt x="2645" y="3692"/>
                  </a:cubicBezTo>
                  <a:cubicBezTo>
                    <a:pt x="2728" y="3692"/>
                    <a:pt x="2812" y="3683"/>
                    <a:pt x="2896" y="3664"/>
                  </a:cubicBezTo>
                  <a:cubicBezTo>
                    <a:pt x="4345" y="3340"/>
                    <a:pt x="3945" y="433"/>
                    <a:pt x="3945" y="433"/>
                  </a:cubicBezTo>
                  <a:lnTo>
                    <a:pt x="3945" y="433"/>
                  </a:lnTo>
                  <a:cubicBezTo>
                    <a:pt x="3945" y="433"/>
                    <a:pt x="3943" y="433"/>
                    <a:pt x="3939" y="433"/>
                  </a:cubicBezTo>
                  <a:cubicBezTo>
                    <a:pt x="3882" y="433"/>
                    <a:pt x="3378" y="420"/>
                    <a:pt x="2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6"/>
            <p:cNvSpPr/>
            <p:nvPr/>
          </p:nvSpPr>
          <p:spPr>
            <a:xfrm>
              <a:off x="7476893" y="4204526"/>
              <a:ext cx="11748" cy="24910"/>
            </a:xfrm>
            <a:custGeom>
              <a:avLst/>
              <a:gdLst/>
              <a:ahLst/>
              <a:cxnLst/>
              <a:rect l="l" t="t" r="r" b="b"/>
              <a:pathLst>
                <a:path w="349" h="740" extrusionOk="0">
                  <a:moveTo>
                    <a:pt x="1" y="1"/>
                  </a:moveTo>
                  <a:cubicBezTo>
                    <a:pt x="6" y="100"/>
                    <a:pt x="53" y="292"/>
                    <a:pt x="170" y="476"/>
                  </a:cubicBezTo>
                  <a:cubicBezTo>
                    <a:pt x="198" y="523"/>
                    <a:pt x="231" y="565"/>
                    <a:pt x="269" y="603"/>
                  </a:cubicBezTo>
                  <a:lnTo>
                    <a:pt x="278" y="617"/>
                  </a:lnTo>
                  <a:cubicBezTo>
                    <a:pt x="283" y="622"/>
                    <a:pt x="292" y="626"/>
                    <a:pt x="288" y="626"/>
                  </a:cubicBezTo>
                  <a:cubicBezTo>
                    <a:pt x="292" y="626"/>
                    <a:pt x="292" y="626"/>
                    <a:pt x="288" y="631"/>
                  </a:cubicBezTo>
                  <a:cubicBezTo>
                    <a:pt x="278" y="645"/>
                    <a:pt x="264" y="659"/>
                    <a:pt x="250" y="669"/>
                  </a:cubicBezTo>
                  <a:cubicBezTo>
                    <a:pt x="180" y="711"/>
                    <a:pt x="104" y="725"/>
                    <a:pt x="57" y="739"/>
                  </a:cubicBezTo>
                  <a:cubicBezTo>
                    <a:pt x="68" y="739"/>
                    <a:pt x="79" y="739"/>
                    <a:pt x="91" y="739"/>
                  </a:cubicBezTo>
                  <a:cubicBezTo>
                    <a:pt x="139" y="739"/>
                    <a:pt x="201" y="736"/>
                    <a:pt x="269" y="706"/>
                  </a:cubicBezTo>
                  <a:cubicBezTo>
                    <a:pt x="288" y="692"/>
                    <a:pt x="311" y="678"/>
                    <a:pt x="325" y="655"/>
                  </a:cubicBezTo>
                  <a:cubicBezTo>
                    <a:pt x="330" y="650"/>
                    <a:pt x="335" y="636"/>
                    <a:pt x="339" y="626"/>
                  </a:cubicBezTo>
                  <a:cubicBezTo>
                    <a:pt x="339" y="622"/>
                    <a:pt x="349" y="617"/>
                    <a:pt x="344" y="612"/>
                  </a:cubicBezTo>
                  <a:lnTo>
                    <a:pt x="335" y="598"/>
                  </a:lnTo>
                  <a:cubicBezTo>
                    <a:pt x="325" y="589"/>
                    <a:pt x="316" y="579"/>
                    <a:pt x="307" y="570"/>
                  </a:cubicBezTo>
                  <a:cubicBezTo>
                    <a:pt x="274" y="532"/>
                    <a:pt x="245" y="490"/>
                    <a:pt x="217" y="448"/>
                  </a:cubicBezTo>
                  <a:cubicBezTo>
                    <a:pt x="104" y="269"/>
                    <a:pt x="38" y="9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6"/>
            <p:cNvSpPr/>
            <p:nvPr/>
          </p:nvSpPr>
          <p:spPr>
            <a:xfrm>
              <a:off x="7444442" y="4206781"/>
              <a:ext cx="17134" cy="15956"/>
            </a:xfrm>
            <a:custGeom>
              <a:avLst/>
              <a:gdLst/>
              <a:ahLst/>
              <a:cxnLst/>
              <a:rect l="l" t="t" r="r" b="b"/>
              <a:pathLst>
                <a:path w="509" h="474" extrusionOk="0">
                  <a:moveTo>
                    <a:pt x="259" y="1"/>
                  </a:moveTo>
                  <a:cubicBezTo>
                    <a:pt x="245" y="1"/>
                    <a:pt x="231" y="2"/>
                    <a:pt x="217" y="4"/>
                  </a:cubicBezTo>
                  <a:cubicBezTo>
                    <a:pt x="90" y="23"/>
                    <a:pt x="1" y="145"/>
                    <a:pt x="19" y="272"/>
                  </a:cubicBezTo>
                  <a:cubicBezTo>
                    <a:pt x="36" y="390"/>
                    <a:pt x="135" y="474"/>
                    <a:pt x="250" y="474"/>
                  </a:cubicBezTo>
                  <a:cubicBezTo>
                    <a:pt x="264" y="474"/>
                    <a:pt x="278" y="473"/>
                    <a:pt x="292" y="470"/>
                  </a:cubicBezTo>
                  <a:cubicBezTo>
                    <a:pt x="419" y="451"/>
                    <a:pt x="509" y="329"/>
                    <a:pt x="490" y="202"/>
                  </a:cubicBezTo>
                  <a:cubicBezTo>
                    <a:pt x="469" y="84"/>
                    <a:pt x="373"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6"/>
            <p:cNvSpPr/>
            <p:nvPr/>
          </p:nvSpPr>
          <p:spPr>
            <a:xfrm>
              <a:off x="7494969" y="4198736"/>
              <a:ext cx="17134" cy="16057"/>
            </a:xfrm>
            <a:custGeom>
              <a:avLst/>
              <a:gdLst/>
              <a:ahLst/>
              <a:cxnLst/>
              <a:rect l="l" t="t" r="r" b="b"/>
              <a:pathLst>
                <a:path w="509" h="477" extrusionOk="0">
                  <a:moveTo>
                    <a:pt x="251" y="1"/>
                  </a:moveTo>
                  <a:cubicBezTo>
                    <a:pt x="240" y="1"/>
                    <a:pt x="228" y="2"/>
                    <a:pt x="216" y="3"/>
                  </a:cubicBezTo>
                  <a:cubicBezTo>
                    <a:pt x="89" y="27"/>
                    <a:pt x="0" y="145"/>
                    <a:pt x="19" y="276"/>
                  </a:cubicBezTo>
                  <a:cubicBezTo>
                    <a:pt x="36" y="392"/>
                    <a:pt x="139" y="476"/>
                    <a:pt x="257" y="476"/>
                  </a:cubicBezTo>
                  <a:cubicBezTo>
                    <a:pt x="268" y="476"/>
                    <a:pt x="280" y="476"/>
                    <a:pt x="292" y="474"/>
                  </a:cubicBezTo>
                  <a:cubicBezTo>
                    <a:pt x="419" y="455"/>
                    <a:pt x="508" y="333"/>
                    <a:pt x="489" y="201"/>
                  </a:cubicBezTo>
                  <a:cubicBezTo>
                    <a:pt x="468" y="85"/>
                    <a:pt x="368"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6"/>
            <p:cNvSpPr/>
            <p:nvPr/>
          </p:nvSpPr>
          <p:spPr>
            <a:xfrm>
              <a:off x="7500490" y="4202271"/>
              <a:ext cx="9695" cy="9022"/>
            </a:xfrm>
            <a:custGeom>
              <a:avLst/>
              <a:gdLst/>
              <a:ahLst/>
              <a:cxnLst/>
              <a:rect l="l" t="t" r="r" b="b"/>
              <a:pathLst>
                <a:path w="288" h="268" extrusionOk="0">
                  <a:moveTo>
                    <a:pt x="140" y="1"/>
                  </a:moveTo>
                  <a:cubicBezTo>
                    <a:pt x="134" y="1"/>
                    <a:pt x="129" y="1"/>
                    <a:pt x="123" y="2"/>
                  </a:cubicBezTo>
                  <a:cubicBezTo>
                    <a:pt x="48" y="16"/>
                    <a:pt x="1" y="82"/>
                    <a:pt x="10" y="157"/>
                  </a:cubicBezTo>
                  <a:cubicBezTo>
                    <a:pt x="23" y="220"/>
                    <a:pt x="76" y="268"/>
                    <a:pt x="141" y="268"/>
                  </a:cubicBezTo>
                  <a:cubicBezTo>
                    <a:pt x="149" y="268"/>
                    <a:pt x="157" y="267"/>
                    <a:pt x="165" y="265"/>
                  </a:cubicBezTo>
                  <a:cubicBezTo>
                    <a:pt x="236" y="256"/>
                    <a:pt x="288" y="185"/>
                    <a:pt x="273" y="115"/>
                  </a:cubicBezTo>
                  <a:cubicBezTo>
                    <a:pt x="265" y="50"/>
                    <a:pt x="204"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6"/>
            <p:cNvSpPr/>
            <p:nvPr/>
          </p:nvSpPr>
          <p:spPr>
            <a:xfrm>
              <a:off x="7442389" y="4201497"/>
              <a:ext cx="15081" cy="4645"/>
            </a:xfrm>
            <a:custGeom>
              <a:avLst/>
              <a:gdLst/>
              <a:ahLst/>
              <a:cxnLst/>
              <a:rect l="l" t="t" r="r" b="b"/>
              <a:pathLst>
                <a:path w="448" h="138" extrusionOk="0">
                  <a:moveTo>
                    <a:pt x="275" y="0"/>
                  </a:moveTo>
                  <a:cubicBezTo>
                    <a:pt x="254" y="0"/>
                    <a:pt x="231" y="2"/>
                    <a:pt x="207" y="6"/>
                  </a:cubicBezTo>
                  <a:cubicBezTo>
                    <a:pt x="99" y="30"/>
                    <a:pt x="24" y="91"/>
                    <a:pt x="0" y="138"/>
                  </a:cubicBezTo>
                  <a:cubicBezTo>
                    <a:pt x="47" y="114"/>
                    <a:pt x="123" y="81"/>
                    <a:pt x="217" y="63"/>
                  </a:cubicBezTo>
                  <a:cubicBezTo>
                    <a:pt x="284" y="46"/>
                    <a:pt x="346" y="43"/>
                    <a:pt x="395" y="43"/>
                  </a:cubicBezTo>
                  <a:cubicBezTo>
                    <a:pt x="415" y="43"/>
                    <a:pt x="432" y="44"/>
                    <a:pt x="447" y="44"/>
                  </a:cubicBezTo>
                  <a:cubicBezTo>
                    <a:pt x="414" y="22"/>
                    <a:pt x="351" y="0"/>
                    <a:pt x="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6"/>
            <p:cNvSpPr/>
            <p:nvPr/>
          </p:nvSpPr>
          <p:spPr>
            <a:xfrm>
              <a:off x="7495912" y="4193081"/>
              <a:ext cx="15384" cy="3737"/>
            </a:xfrm>
            <a:custGeom>
              <a:avLst/>
              <a:gdLst/>
              <a:ahLst/>
              <a:cxnLst/>
              <a:rect l="l" t="t" r="r" b="b"/>
              <a:pathLst>
                <a:path w="457" h="111" extrusionOk="0">
                  <a:moveTo>
                    <a:pt x="255" y="1"/>
                  </a:moveTo>
                  <a:cubicBezTo>
                    <a:pt x="244" y="1"/>
                    <a:pt x="233" y="1"/>
                    <a:pt x="221" y="2"/>
                  </a:cubicBezTo>
                  <a:cubicBezTo>
                    <a:pt x="113" y="16"/>
                    <a:pt x="33" y="73"/>
                    <a:pt x="0" y="110"/>
                  </a:cubicBezTo>
                  <a:cubicBezTo>
                    <a:pt x="52" y="96"/>
                    <a:pt x="132" y="68"/>
                    <a:pt x="226" y="59"/>
                  </a:cubicBezTo>
                  <a:cubicBezTo>
                    <a:pt x="255" y="56"/>
                    <a:pt x="283" y="55"/>
                    <a:pt x="310" y="55"/>
                  </a:cubicBezTo>
                  <a:cubicBezTo>
                    <a:pt x="369" y="55"/>
                    <a:pt x="421" y="60"/>
                    <a:pt x="457" y="63"/>
                  </a:cubicBezTo>
                  <a:cubicBezTo>
                    <a:pt x="423" y="34"/>
                    <a:pt x="348"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6"/>
            <p:cNvSpPr/>
            <p:nvPr/>
          </p:nvSpPr>
          <p:spPr>
            <a:xfrm>
              <a:off x="7475311" y="4234620"/>
              <a:ext cx="15081" cy="6261"/>
            </a:xfrm>
            <a:custGeom>
              <a:avLst/>
              <a:gdLst/>
              <a:ahLst/>
              <a:cxnLst/>
              <a:rect l="l" t="t" r="r" b="b"/>
              <a:pathLst>
                <a:path w="448" h="186" extrusionOk="0">
                  <a:moveTo>
                    <a:pt x="448" y="0"/>
                  </a:moveTo>
                  <a:cubicBezTo>
                    <a:pt x="401" y="29"/>
                    <a:pt x="330" y="80"/>
                    <a:pt x="241" y="99"/>
                  </a:cubicBezTo>
                  <a:cubicBezTo>
                    <a:pt x="200" y="107"/>
                    <a:pt x="160" y="109"/>
                    <a:pt x="123" y="109"/>
                  </a:cubicBezTo>
                  <a:cubicBezTo>
                    <a:pt x="89" y="109"/>
                    <a:pt x="57" y="108"/>
                    <a:pt x="30" y="108"/>
                  </a:cubicBezTo>
                  <a:cubicBezTo>
                    <a:pt x="20" y="108"/>
                    <a:pt x="10" y="108"/>
                    <a:pt x="1" y="109"/>
                  </a:cubicBezTo>
                  <a:cubicBezTo>
                    <a:pt x="32" y="144"/>
                    <a:pt x="102" y="185"/>
                    <a:pt x="194" y="185"/>
                  </a:cubicBezTo>
                  <a:cubicBezTo>
                    <a:pt x="213" y="185"/>
                    <a:pt x="234" y="183"/>
                    <a:pt x="255" y="179"/>
                  </a:cubicBezTo>
                  <a:cubicBezTo>
                    <a:pt x="311" y="165"/>
                    <a:pt x="368" y="137"/>
                    <a:pt x="396" y="99"/>
                  </a:cubicBezTo>
                  <a:cubicBezTo>
                    <a:pt x="429" y="66"/>
                    <a:pt x="443" y="29"/>
                    <a:pt x="4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9" name="Google Shape;1509;p46"/>
            <p:cNvGrpSpPr/>
            <p:nvPr/>
          </p:nvGrpSpPr>
          <p:grpSpPr>
            <a:xfrm>
              <a:off x="7409130" y="4189984"/>
              <a:ext cx="111187" cy="41977"/>
              <a:chOff x="7409130" y="4189984"/>
              <a:chExt cx="111187" cy="41977"/>
            </a:xfrm>
          </p:grpSpPr>
          <p:sp>
            <p:nvSpPr>
              <p:cNvPr id="1510" name="Google Shape;1510;p46"/>
              <p:cNvSpPr/>
              <p:nvPr/>
            </p:nvSpPr>
            <p:spPr>
              <a:xfrm>
                <a:off x="7435589" y="4197558"/>
                <a:ext cx="34235" cy="34403"/>
              </a:xfrm>
              <a:custGeom>
                <a:avLst/>
                <a:gdLst/>
                <a:ahLst/>
                <a:cxnLst/>
                <a:rect l="l" t="t" r="r" b="b"/>
                <a:pathLst>
                  <a:path w="1017" h="1022" fill="none" extrusionOk="0">
                    <a:moveTo>
                      <a:pt x="974" y="438"/>
                    </a:moveTo>
                    <a:cubicBezTo>
                      <a:pt x="1016" y="697"/>
                      <a:pt x="837" y="942"/>
                      <a:pt x="579" y="979"/>
                    </a:cubicBezTo>
                    <a:cubicBezTo>
                      <a:pt x="320" y="1022"/>
                      <a:pt x="80" y="843"/>
                      <a:pt x="38" y="584"/>
                    </a:cubicBezTo>
                    <a:cubicBezTo>
                      <a:pt x="0" y="325"/>
                      <a:pt x="174" y="81"/>
                      <a:pt x="433" y="43"/>
                    </a:cubicBezTo>
                    <a:cubicBezTo>
                      <a:pt x="696" y="1"/>
                      <a:pt x="936" y="180"/>
                      <a:pt x="974" y="438"/>
                    </a:cubicBezTo>
                    <a:close/>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6"/>
              <p:cNvSpPr/>
              <p:nvPr/>
            </p:nvSpPr>
            <p:spPr>
              <a:xfrm>
                <a:off x="7486083" y="4189984"/>
                <a:ext cx="34235" cy="34235"/>
              </a:xfrm>
              <a:custGeom>
                <a:avLst/>
                <a:gdLst/>
                <a:ahLst/>
                <a:cxnLst/>
                <a:rect l="l" t="t" r="r" b="b"/>
                <a:pathLst>
                  <a:path w="1017" h="1017" fill="none" extrusionOk="0">
                    <a:moveTo>
                      <a:pt x="974" y="433"/>
                    </a:moveTo>
                    <a:cubicBezTo>
                      <a:pt x="1017" y="691"/>
                      <a:pt x="838" y="936"/>
                      <a:pt x="579" y="974"/>
                    </a:cubicBezTo>
                    <a:cubicBezTo>
                      <a:pt x="320" y="1016"/>
                      <a:pt x="81" y="837"/>
                      <a:pt x="38" y="579"/>
                    </a:cubicBezTo>
                    <a:cubicBezTo>
                      <a:pt x="1" y="320"/>
                      <a:pt x="179" y="80"/>
                      <a:pt x="438" y="38"/>
                    </a:cubicBezTo>
                    <a:cubicBezTo>
                      <a:pt x="697" y="0"/>
                      <a:pt x="937" y="174"/>
                      <a:pt x="974" y="433"/>
                    </a:cubicBezTo>
                    <a:close/>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6"/>
              <p:cNvSpPr/>
              <p:nvPr/>
            </p:nvSpPr>
            <p:spPr>
              <a:xfrm>
                <a:off x="7468342" y="4209441"/>
                <a:ext cx="19053" cy="2895"/>
              </a:xfrm>
              <a:custGeom>
                <a:avLst/>
                <a:gdLst/>
                <a:ahLst/>
                <a:cxnLst/>
                <a:rect l="l" t="t" r="r" b="b"/>
                <a:pathLst>
                  <a:path w="566" h="86" fill="none" extrusionOk="0">
                    <a:moveTo>
                      <a:pt x="1" y="85"/>
                    </a:moveTo>
                    <a:lnTo>
                      <a:pt x="565" y="1"/>
                    </a:lnTo>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6"/>
              <p:cNvSpPr/>
              <p:nvPr/>
            </p:nvSpPr>
            <p:spPr>
              <a:xfrm>
                <a:off x="7409130" y="4214187"/>
                <a:ext cx="27738" cy="3063"/>
              </a:xfrm>
              <a:custGeom>
                <a:avLst/>
                <a:gdLst/>
                <a:ahLst/>
                <a:cxnLst/>
                <a:rect l="l" t="t" r="r" b="b"/>
                <a:pathLst>
                  <a:path w="824" h="91" fill="none" extrusionOk="0">
                    <a:moveTo>
                      <a:pt x="824" y="90"/>
                    </a:moveTo>
                    <a:lnTo>
                      <a:pt x="1" y="1"/>
                    </a:lnTo>
                  </a:path>
                </a:pathLst>
              </a:custGeom>
              <a:noFill/>
              <a:ln w="14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46"/>
            <p:cNvSpPr/>
            <p:nvPr/>
          </p:nvSpPr>
          <p:spPr>
            <a:xfrm>
              <a:off x="7852969" y="4099735"/>
              <a:ext cx="105633" cy="78703"/>
            </a:xfrm>
            <a:custGeom>
              <a:avLst/>
              <a:gdLst/>
              <a:ahLst/>
              <a:cxnLst/>
              <a:rect l="l" t="t" r="r" b="b"/>
              <a:pathLst>
                <a:path w="3138" h="2338" extrusionOk="0">
                  <a:moveTo>
                    <a:pt x="1029" y="1"/>
                  </a:moveTo>
                  <a:cubicBezTo>
                    <a:pt x="1020" y="1"/>
                    <a:pt x="1012" y="4"/>
                    <a:pt x="1007" y="9"/>
                  </a:cubicBezTo>
                  <a:cubicBezTo>
                    <a:pt x="781" y="292"/>
                    <a:pt x="376" y="626"/>
                    <a:pt x="329" y="715"/>
                  </a:cubicBezTo>
                  <a:cubicBezTo>
                    <a:pt x="240" y="880"/>
                    <a:pt x="0" y="1529"/>
                    <a:pt x="0" y="1529"/>
                  </a:cubicBezTo>
                  <a:cubicBezTo>
                    <a:pt x="85" y="1764"/>
                    <a:pt x="851" y="2300"/>
                    <a:pt x="851" y="2300"/>
                  </a:cubicBezTo>
                  <a:cubicBezTo>
                    <a:pt x="851" y="2300"/>
                    <a:pt x="1060" y="2337"/>
                    <a:pt x="1287" y="2337"/>
                  </a:cubicBezTo>
                  <a:cubicBezTo>
                    <a:pt x="1394" y="2337"/>
                    <a:pt x="1505" y="2329"/>
                    <a:pt x="1599" y="2305"/>
                  </a:cubicBezTo>
                  <a:cubicBezTo>
                    <a:pt x="1599" y="2305"/>
                    <a:pt x="2263" y="2055"/>
                    <a:pt x="2512" y="1891"/>
                  </a:cubicBezTo>
                  <a:cubicBezTo>
                    <a:pt x="2705" y="1740"/>
                    <a:pt x="3137" y="1265"/>
                    <a:pt x="3114" y="1204"/>
                  </a:cubicBezTo>
                  <a:cubicBezTo>
                    <a:pt x="3095" y="1158"/>
                    <a:pt x="3045" y="1140"/>
                    <a:pt x="3011" y="1140"/>
                  </a:cubicBezTo>
                  <a:cubicBezTo>
                    <a:pt x="3004" y="1140"/>
                    <a:pt x="2997" y="1141"/>
                    <a:pt x="2992" y="1143"/>
                  </a:cubicBezTo>
                  <a:cubicBezTo>
                    <a:pt x="2968" y="1152"/>
                    <a:pt x="2935" y="1166"/>
                    <a:pt x="2898" y="1185"/>
                  </a:cubicBezTo>
                  <a:cubicBezTo>
                    <a:pt x="3020" y="1054"/>
                    <a:pt x="3105" y="945"/>
                    <a:pt x="3095" y="917"/>
                  </a:cubicBezTo>
                  <a:cubicBezTo>
                    <a:pt x="3077" y="873"/>
                    <a:pt x="3026" y="852"/>
                    <a:pt x="2989" y="852"/>
                  </a:cubicBezTo>
                  <a:cubicBezTo>
                    <a:pt x="2979" y="852"/>
                    <a:pt x="2970" y="853"/>
                    <a:pt x="2963" y="856"/>
                  </a:cubicBezTo>
                  <a:cubicBezTo>
                    <a:pt x="2921" y="870"/>
                    <a:pt x="2865" y="903"/>
                    <a:pt x="2794" y="941"/>
                  </a:cubicBezTo>
                  <a:cubicBezTo>
                    <a:pt x="2926" y="804"/>
                    <a:pt x="3010" y="691"/>
                    <a:pt x="3001" y="663"/>
                  </a:cubicBezTo>
                  <a:cubicBezTo>
                    <a:pt x="2982" y="619"/>
                    <a:pt x="2932" y="598"/>
                    <a:pt x="2895" y="598"/>
                  </a:cubicBezTo>
                  <a:cubicBezTo>
                    <a:pt x="2885" y="598"/>
                    <a:pt x="2876" y="599"/>
                    <a:pt x="2869" y="602"/>
                  </a:cubicBezTo>
                  <a:cubicBezTo>
                    <a:pt x="2803" y="621"/>
                    <a:pt x="2695" y="691"/>
                    <a:pt x="2568" y="767"/>
                  </a:cubicBezTo>
                  <a:cubicBezTo>
                    <a:pt x="2648" y="677"/>
                    <a:pt x="2700" y="607"/>
                    <a:pt x="2691" y="583"/>
                  </a:cubicBezTo>
                  <a:cubicBezTo>
                    <a:pt x="2677" y="543"/>
                    <a:pt x="2630" y="503"/>
                    <a:pt x="2569" y="503"/>
                  </a:cubicBezTo>
                  <a:cubicBezTo>
                    <a:pt x="2566" y="503"/>
                    <a:pt x="2562" y="503"/>
                    <a:pt x="2559" y="503"/>
                  </a:cubicBezTo>
                  <a:cubicBezTo>
                    <a:pt x="2470" y="513"/>
                    <a:pt x="1980" y="847"/>
                    <a:pt x="1858" y="912"/>
                  </a:cubicBezTo>
                  <a:cubicBezTo>
                    <a:pt x="1705" y="993"/>
                    <a:pt x="1452" y="1070"/>
                    <a:pt x="1335" y="1070"/>
                  </a:cubicBezTo>
                  <a:cubicBezTo>
                    <a:pt x="1323" y="1070"/>
                    <a:pt x="1312" y="1069"/>
                    <a:pt x="1303" y="1068"/>
                  </a:cubicBezTo>
                  <a:cubicBezTo>
                    <a:pt x="1200" y="1039"/>
                    <a:pt x="936" y="950"/>
                    <a:pt x="936" y="889"/>
                  </a:cubicBezTo>
                  <a:cubicBezTo>
                    <a:pt x="931" y="790"/>
                    <a:pt x="1124" y="494"/>
                    <a:pt x="1152" y="404"/>
                  </a:cubicBezTo>
                  <a:cubicBezTo>
                    <a:pt x="1247" y="145"/>
                    <a:pt x="1096" y="1"/>
                    <a:pt x="10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5" name="Google Shape;1515;p46"/>
            <p:cNvGrpSpPr/>
            <p:nvPr/>
          </p:nvGrpSpPr>
          <p:grpSpPr>
            <a:xfrm>
              <a:off x="7903463" y="4125521"/>
              <a:ext cx="47060" cy="40900"/>
              <a:chOff x="7903463" y="4125521"/>
              <a:chExt cx="47060" cy="40900"/>
            </a:xfrm>
          </p:grpSpPr>
          <p:sp>
            <p:nvSpPr>
              <p:cNvPr id="1516" name="Google Shape;1516;p46"/>
              <p:cNvSpPr/>
              <p:nvPr/>
            </p:nvSpPr>
            <p:spPr>
              <a:xfrm>
                <a:off x="7903463" y="4125521"/>
                <a:ext cx="35985" cy="20770"/>
              </a:xfrm>
              <a:custGeom>
                <a:avLst/>
                <a:gdLst/>
                <a:ahLst/>
                <a:cxnLst/>
                <a:rect l="l" t="t" r="r" b="b"/>
                <a:pathLst>
                  <a:path w="1069" h="617" extrusionOk="0">
                    <a:moveTo>
                      <a:pt x="1068" y="1"/>
                    </a:moveTo>
                    <a:lnTo>
                      <a:pt x="1068" y="1"/>
                    </a:lnTo>
                    <a:cubicBezTo>
                      <a:pt x="965" y="71"/>
                      <a:pt x="781" y="217"/>
                      <a:pt x="565" y="363"/>
                    </a:cubicBezTo>
                    <a:cubicBezTo>
                      <a:pt x="457" y="438"/>
                      <a:pt x="339" y="476"/>
                      <a:pt x="240" y="518"/>
                    </a:cubicBezTo>
                    <a:cubicBezTo>
                      <a:pt x="142" y="560"/>
                      <a:pt x="62" y="593"/>
                      <a:pt x="1" y="617"/>
                    </a:cubicBezTo>
                    <a:cubicBezTo>
                      <a:pt x="62" y="598"/>
                      <a:pt x="146" y="574"/>
                      <a:pt x="245" y="537"/>
                    </a:cubicBezTo>
                    <a:cubicBezTo>
                      <a:pt x="349" y="499"/>
                      <a:pt x="466" y="462"/>
                      <a:pt x="579" y="386"/>
                    </a:cubicBezTo>
                    <a:cubicBezTo>
                      <a:pt x="800" y="236"/>
                      <a:pt x="974" y="85"/>
                      <a:pt x="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6"/>
              <p:cNvSpPr/>
              <p:nvPr/>
            </p:nvSpPr>
            <p:spPr>
              <a:xfrm>
                <a:off x="7906964" y="4131378"/>
                <a:ext cx="40092" cy="25684"/>
              </a:xfrm>
              <a:custGeom>
                <a:avLst/>
                <a:gdLst/>
                <a:ahLst/>
                <a:cxnLst/>
                <a:rect l="l" t="t" r="r" b="b"/>
                <a:pathLst>
                  <a:path w="1191" h="763" extrusionOk="0">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6"/>
              <p:cNvSpPr/>
              <p:nvPr/>
            </p:nvSpPr>
            <p:spPr>
              <a:xfrm>
                <a:off x="7911710" y="4139625"/>
                <a:ext cx="38813" cy="26795"/>
              </a:xfrm>
              <a:custGeom>
                <a:avLst/>
                <a:gdLst/>
                <a:ahLst/>
                <a:cxnLst/>
                <a:rect l="l" t="t" r="r" b="b"/>
                <a:pathLst>
                  <a:path w="1153" h="796" extrusionOk="0">
                    <a:moveTo>
                      <a:pt x="1153" y="0"/>
                    </a:moveTo>
                    <a:lnTo>
                      <a:pt x="1153" y="0"/>
                    </a:lnTo>
                    <a:cubicBezTo>
                      <a:pt x="1101" y="52"/>
                      <a:pt x="1026" y="123"/>
                      <a:pt x="941" y="207"/>
                    </a:cubicBezTo>
                    <a:cubicBezTo>
                      <a:pt x="852" y="287"/>
                      <a:pt x="753" y="391"/>
                      <a:pt x="630" y="475"/>
                    </a:cubicBezTo>
                    <a:cubicBezTo>
                      <a:pt x="367" y="621"/>
                      <a:pt x="127" y="739"/>
                      <a:pt x="0" y="795"/>
                    </a:cubicBezTo>
                    <a:cubicBezTo>
                      <a:pt x="137" y="753"/>
                      <a:pt x="376" y="649"/>
                      <a:pt x="645" y="499"/>
                    </a:cubicBezTo>
                    <a:cubicBezTo>
                      <a:pt x="772" y="409"/>
                      <a:pt x="870" y="306"/>
                      <a:pt x="955" y="221"/>
                    </a:cubicBezTo>
                    <a:cubicBezTo>
                      <a:pt x="1040" y="132"/>
                      <a:pt x="1106" y="57"/>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9" name="Google Shape;1519;p46"/>
            <p:cNvSpPr/>
            <p:nvPr/>
          </p:nvSpPr>
          <p:spPr>
            <a:xfrm>
              <a:off x="7370015" y="4309990"/>
              <a:ext cx="68604" cy="194771"/>
            </a:xfrm>
            <a:custGeom>
              <a:avLst/>
              <a:gdLst/>
              <a:ahLst/>
              <a:cxnLst/>
              <a:rect l="l" t="t" r="r" b="b"/>
              <a:pathLst>
                <a:path w="2038" h="5786" extrusionOk="0">
                  <a:moveTo>
                    <a:pt x="2038" y="0"/>
                  </a:moveTo>
                  <a:lnTo>
                    <a:pt x="2038" y="0"/>
                  </a:lnTo>
                  <a:cubicBezTo>
                    <a:pt x="1812" y="90"/>
                    <a:pt x="1530" y="212"/>
                    <a:pt x="1200" y="353"/>
                  </a:cubicBezTo>
                  <a:cubicBezTo>
                    <a:pt x="1036" y="424"/>
                    <a:pt x="862" y="499"/>
                    <a:pt x="673" y="579"/>
                  </a:cubicBezTo>
                  <a:cubicBezTo>
                    <a:pt x="462" y="673"/>
                    <a:pt x="236" y="772"/>
                    <a:pt x="1" y="875"/>
                  </a:cubicBezTo>
                  <a:cubicBezTo>
                    <a:pt x="325" y="1045"/>
                    <a:pt x="678" y="1228"/>
                    <a:pt x="1050" y="1426"/>
                  </a:cubicBezTo>
                  <a:cubicBezTo>
                    <a:pt x="880" y="1576"/>
                    <a:pt x="702" y="1731"/>
                    <a:pt x="518" y="1891"/>
                  </a:cubicBezTo>
                  <a:cubicBezTo>
                    <a:pt x="523" y="1910"/>
                    <a:pt x="532" y="1934"/>
                    <a:pt x="542" y="1952"/>
                  </a:cubicBezTo>
                  <a:cubicBezTo>
                    <a:pt x="1120" y="3603"/>
                    <a:pt x="1642" y="5024"/>
                    <a:pt x="1943" y="5786"/>
                  </a:cubicBezTo>
                  <a:cubicBezTo>
                    <a:pt x="1704" y="5005"/>
                    <a:pt x="1219" y="3561"/>
                    <a:pt x="645" y="1924"/>
                  </a:cubicBezTo>
                  <a:cubicBezTo>
                    <a:pt x="848" y="1746"/>
                    <a:pt x="1050" y="1571"/>
                    <a:pt x="1238" y="1402"/>
                  </a:cubicBezTo>
                  <a:cubicBezTo>
                    <a:pt x="1031" y="1294"/>
                    <a:pt x="824" y="1190"/>
                    <a:pt x="626" y="1092"/>
                  </a:cubicBezTo>
                  <a:cubicBezTo>
                    <a:pt x="542" y="1049"/>
                    <a:pt x="457" y="1007"/>
                    <a:pt x="372" y="965"/>
                  </a:cubicBezTo>
                  <a:cubicBezTo>
                    <a:pt x="330" y="941"/>
                    <a:pt x="288" y="922"/>
                    <a:pt x="245" y="899"/>
                  </a:cubicBezTo>
                  <a:cubicBezTo>
                    <a:pt x="217" y="885"/>
                    <a:pt x="222" y="889"/>
                    <a:pt x="217" y="885"/>
                  </a:cubicBezTo>
                  <a:lnTo>
                    <a:pt x="208" y="880"/>
                  </a:lnTo>
                  <a:cubicBezTo>
                    <a:pt x="584" y="701"/>
                    <a:pt x="923" y="541"/>
                    <a:pt x="1224" y="400"/>
                  </a:cubicBezTo>
                  <a:cubicBezTo>
                    <a:pt x="1544" y="245"/>
                    <a:pt x="1821" y="109"/>
                    <a:pt x="203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6"/>
            <p:cNvSpPr/>
            <p:nvPr/>
          </p:nvSpPr>
          <p:spPr>
            <a:xfrm>
              <a:off x="7497023" y="4310933"/>
              <a:ext cx="71432" cy="192247"/>
            </a:xfrm>
            <a:custGeom>
              <a:avLst/>
              <a:gdLst/>
              <a:ahLst/>
              <a:cxnLst/>
              <a:rect l="l" t="t" r="r" b="b"/>
              <a:pathLst>
                <a:path w="2122" h="5711" extrusionOk="0">
                  <a:moveTo>
                    <a:pt x="0" y="1"/>
                  </a:moveTo>
                  <a:lnTo>
                    <a:pt x="0" y="1"/>
                  </a:lnTo>
                  <a:cubicBezTo>
                    <a:pt x="226" y="118"/>
                    <a:pt x="513" y="259"/>
                    <a:pt x="847" y="424"/>
                  </a:cubicBezTo>
                  <a:cubicBezTo>
                    <a:pt x="1162" y="575"/>
                    <a:pt x="1519" y="744"/>
                    <a:pt x="1915" y="937"/>
                  </a:cubicBezTo>
                  <a:lnTo>
                    <a:pt x="1900" y="941"/>
                  </a:lnTo>
                  <a:lnTo>
                    <a:pt x="1896" y="941"/>
                  </a:lnTo>
                  <a:lnTo>
                    <a:pt x="1863" y="960"/>
                  </a:lnTo>
                  <a:cubicBezTo>
                    <a:pt x="1821" y="984"/>
                    <a:pt x="1773" y="1007"/>
                    <a:pt x="1726" y="1031"/>
                  </a:cubicBezTo>
                  <a:cubicBezTo>
                    <a:pt x="1637" y="1073"/>
                    <a:pt x="1543" y="1120"/>
                    <a:pt x="1449" y="1172"/>
                  </a:cubicBezTo>
                  <a:cubicBezTo>
                    <a:pt x="1237" y="1280"/>
                    <a:pt x="1016" y="1388"/>
                    <a:pt x="790" y="1506"/>
                  </a:cubicBezTo>
                  <a:cubicBezTo>
                    <a:pt x="932" y="1647"/>
                    <a:pt x="1073" y="1797"/>
                    <a:pt x="1218" y="1948"/>
                  </a:cubicBezTo>
                  <a:cubicBezTo>
                    <a:pt x="1256" y="1986"/>
                    <a:pt x="1289" y="2023"/>
                    <a:pt x="1322" y="2056"/>
                  </a:cubicBezTo>
                  <a:cubicBezTo>
                    <a:pt x="1200" y="2442"/>
                    <a:pt x="1082" y="2809"/>
                    <a:pt x="974" y="3162"/>
                  </a:cubicBezTo>
                  <a:cubicBezTo>
                    <a:pt x="861" y="3524"/>
                    <a:pt x="753" y="3862"/>
                    <a:pt x="654" y="4178"/>
                  </a:cubicBezTo>
                  <a:cubicBezTo>
                    <a:pt x="461" y="4808"/>
                    <a:pt x="306" y="5339"/>
                    <a:pt x="198" y="5711"/>
                  </a:cubicBezTo>
                  <a:cubicBezTo>
                    <a:pt x="334" y="5349"/>
                    <a:pt x="518" y="4827"/>
                    <a:pt x="729" y="4201"/>
                  </a:cubicBezTo>
                  <a:cubicBezTo>
                    <a:pt x="833" y="3891"/>
                    <a:pt x="946" y="3552"/>
                    <a:pt x="1068" y="3190"/>
                  </a:cubicBezTo>
                  <a:cubicBezTo>
                    <a:pt x="1186" y="2823"/>
                    <a:pt x="1317" y="2432"/>
                    <a:pt x="1449" y="2028"/>
                  </a:cubicBezTo>
                  <a:cubicBezTo>
                    <a:pt x="1402" y="1981"/>
                    <a:pt x="1350" y="1924"/>
                    <a:pt x="1294" y="1873"/>
                  </a:cubicBezTo>
                  <a:cubicBezTo>
                    <a:pt x="1186" y="1755"/>
                    <a:pt x="1077" y="1642"/>
                    <a:pt x="969" y="1534"/>
                  </a:cubicBezTo>
                  <a:cubicBezTo>
                    <a:pt x="1378" y="1318"/>
                    <a:pt x="1769" y="1115"/>
                    <a:pt x="2122" y="932"/>
                  </a:cubicBezTo>
                  <a:cubicBezTo>
                    <a:pt x="1877" y="819"/>
                    <a:pt x="1642" y="716"/>
                    <a:pt x="1421" y="617"/>
                  </a:cubicBezTo>
                  <a:cubicBezTo>
                    <a:pt x="1223" y="532"/>
                    <a:pt x="1040" y="448"/>
                    <a:pt x="870" y="372"/>
                  </a:cubicBezTo>
                  <a:cubicBezTo>
                    <a:pt x="527" y="222"/>
                    <a:pt x="235" y="99"/>
                    <a:pt x="0"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6"/>
            <p:cNvSpPr/>
            <p:nvPr/>
          </p:nvSpPr>
          <p:spPr>
            <a:xfrm>
              <a:off x="7373516" y="4349409"/>
              <a:ext cx="144446" cy="738050"/>
            </a:xfrm>
            <a:custGeom>
              <a:avLst/>
              <a:gdLst/>
              <a:ahLst/>
              <a:cxnLst/>
              <a:rect l="l" t="t" r="r" b="b"/>
              <a:pathLst>
                <a:path w="4291" h="21925" extrusionOk="0">
                  <a:moveTo>
                    <a:pt x="1962" y="1"/>
                  </a:moveTo>
                  <a:cubicBezTo>
                    <a:pt x="1919" y="10758"/>
                    <a:pt x="0" y="21863"/>
                    <a:pt x="0" y="21863"/>
                  </a:cubicBezTo>
                  <a:lnTo>
                    <a:pt x="3048" y="21925"/>
                  </a:lnTo>
                  <a:cubicBezTo>
                    <a:pt x="3048" y="21925"/>
                    <a:pt x="4290" y="8006"/>
                    <a:pt x="3716" y="1"/>
                  </a:cubicBezTo>
                  <a:lnTo>
                    <a:pt x="3716" y="1"/>
                  </a:lnTo>
                  <a:cubicBezTo>
                    <a:pt x="3479" y="128"/>
                    <a:pt x="3206" y="170"/>
                    <a:pt x="2946" y="170"/>
                  </a:cubicBezTo>
                  <a:cubicBezTo>
                    <a:pt x="2426" y="170"/>
                    <a:pt x="1962" y="1"/>
                    <a:pt x="19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6"/>
            <p:cNvSpPr/>
            <p:nvPr/>
          </p:nvSpPr>
          <p:spPr>
            <a:xfrm>
              <a:off x="7864044" y="4099735"/>
              <a:ext cx="30936" cy="29926"/>
            </a:xfrm>
            <a:custGeom>
              <a:avLst/>
              <a:gdLst/>
              <a:ahLst/>
              <a:cxnLst/>
              <a:rect l="l" t="t" r="r" b="b"/>
              <a:pathLst>
                <a:path w="919" h="889" extrusionOk="0">
                  <a:moveTo>
                    <a:pt x="700" y="1"/>
                  </a:moveTo>
                  <a:cubicBezTo>
                    <a:pt x="691" y="1"/>
                    <a:pt x="683" y="4"/>
                    <a:pt x="678" y="9"/>
                  </a:cubicBezTo>
                  <a:cubicBezTo>
                    <a:pt x="452" y="292"/>
                    <a:pt x="47" y="626"/>
                    <a:pt x="0" y="715"/>
                  </a:cubicBezTo>
                  <a:lnTo>
                    <a:pt x="607" y="889"/>
                  </a:lnTo>
                  <a:cubicBezTo>
                    <a:pt x="602" y="790"/>
                    <a:pt x="795" y="494"/>
                    <a:pt x="823" y="404"/>
                  </a:cubicBezTo>
                  <a:cubicBezTo>
                    <a:pt x="918" y="145"/>
                    <a:pt x="767" y="1"/>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6"/>
            <p:cNvSpPr/>
            <p:nvPr/>
          </p:nvSpPr>
          <p:spPr>
            <a:xfrm>
              <a:off x="7449996" y="4210316"/>
              <a:ext cx="9695" cy="9022"/>
            </a:xfrm>
            <a:custGeom>
              <a:avLst/>
              <a:gdLst/>
              <a:ahLst/>
              <a:cxnLst/>
              <a:rect l="l" t="t" r="r" b="b"/>
              <a:pathLst>
                <a:path w="288" h="268" extrusionOk="0">
                  <a:moveTo>
                    <a:pt x="146" y="0"/>
                  </a:moveTo>
                  <a:cubicBezTo>
                    <a:pt x="138" y="0"/>
                    <a:pt x="130" y="1"/>
                    <a:pt x="123" y="3"/>
                  </a:cubicBezTo>
                  <a:cubicBezTo>
                    <a:pt x="47" y="12"/>
                    <a:pt x="0" y="83"/>
                    <a:pt x="10" y="153"/>
                  </a:cubicBezTo>
                  <a:cubicBezTo>
                    <a:pt x="23" y="222"/>
                    <a:pt x="79" y="267"/>
                    <a:pt x="146" y="267"/>
                  </a:cubicBezTo>
                  <a:cubicBezTo>
                    <a:pt x="152" y="267"/>
                    <a:pt x="158" y="267"/>
                    <a:pt x="165" y="266"/>
                  </a:cubicBezTo>
                  <a:cubicBezTo>
                    <a:pt x="235" y="252"/>
                    <a:pt x="287" y="186"/>
                    <a:pt x="273" y="111"/>
                  </a:cubicBezTo>
                  <a:cubicBezTo>
                    <a:pt x="265" y="48"/>
                    <a:pt x="208"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4" name="Google Shape;1524;p46"/>
            <p:cNvGrpSpPr/>
            <p:nvPr/>
          </p:nvGrpSpPr>
          <p:grpSpPr>
            <a:xfrm>
              <a:off x="8343969" y="4173186"/>
              <a:ext cx="59885" cy="13667"/>
              <a:chOff x="8343969" y="4173186"/>
              <a:chExt cx="59885" cy="13667"/>
            </a:xfrm>
          </p:grpSpPr>
          <p:sp>
            <p:nvSpPr>
              <p:cNvPr id="1525" name="Google Shape;1525;p46"/>
              <p:cNvSpPr/>
              <p:nvPr/>
            </p:nvSpPr>
            <p:spPr>
              <a:xfrm>
                <a:off x="8394328" y="4177765"/>
                <a:ext cx="9526" cy="9089"/>
              </a:xfrm>
              <a:custGeom>
                <a:avLst/>
                <a:gdLst/>
                <a:ahLst/>
                <a:cxnLst/>
                <a:rect l="l" t="t" r="r" b="b"/>
                <a:pathLst>
                  <a:path w="283" h="270" extrusionOk="0">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6"/>
              <p:cNvSpPr/>
              <p:nvPr/>
            </p:nvSpPr>
            <p:spPr>
              <a:xfrm>
                <a:off x="8343969" y="4173186"/>
                <a:ext cx="9526" cy="9089"/>
              </a:xfrm>
              <a:custGeom>
                <a:avLst/>
                <a:gdLst/>
                <a:ahLst/>
                <a:cxnLst/>
                <a:rect l="l" t="t" r="r" b="b"/>
                <a:pathLst>
                  <a:path w="283" h="270" extrusionOk="0">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46"/>
            <p:cNvGrpSpPr/>
            <p:nvPr/>
          </p:nvGrpSpPr>
          <p:grpSpPr>
            <a:xfrm>
              <a:off x="7739751" y="3701523"/>
              <a:ext cx="458110" cy="709403"/>
              <a:chOff x="7554003" y="2113754"/>
              <a:chExt cx="371330" cy="575021"/>
            </a:xfrm>
          </p:grpSpPr>
          <p:grpSp>
            <p:nvGrpSpPr>
              <p:cNvPr id="1528" name="Google Shape;1528;p46"/>
              <p:cNvGrpSpPr/>
              <p:nvPr/>
            </p:nvGrpSpPr>
            <p:grpSpPr>
              <a:xfrm>
                <a:off x="7650277" y="2113754"/>
                <a:ext cx="186558" cy="544556"/>
                <a:chOff x="7650277" y="2113754"/>
                <a:chExt cx="186558" cy="544556"/>
              </a:xfrm>
            </p:grpSpPr>
            <p:sp>
              <p:nvSpPr>
                <p:cNvPr id="1529" name="Google Shape;1529;p46"/>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6"/>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6"/>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46"/>
              <p:cNvGrpSpPr/>
              <p:nvPr/>
            </p:nvGrpSpPr>
            <p:grpSpPr>
              <a:xfrm>
                <a:off x="7682425" y="2230764"/>
                <a:ext cx="122262" cy="310535"/>
                <a:chOff x="7682425" y="2230764"/>
                <a:chExt cx="122262" cy="310535"/>
              </a:xfrm>
            </p:grpSpPr>
            <p:sp>
              <p:nvSpPr>
                <p:cNvPr id="1533" name="Google Shape;1533;p46"/>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6"/>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6"/>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6"/>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6"/>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6"/>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46"/>
              <p:cNvGrpSpPr/>
              <p:nvPr/>
            </p:nvGrpSpPr>
            <p:grpSpPr>
              <a:xfrm>
                <a:off x="7682425" y="2230764"/>
                <a:ext cx="110379" cy="310535"/>
                <a:chOff x="7682425" y="2230764"/>
                <a:chExt cx="110379" cy="310535"/>
              </a:xfrm>
            </p:grpSpPr>
            <p:sp>
              <p:nvSpPr>
                <p:cNvPr id="1540" name="Google Shape;1540;p46"/>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6"/>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6"/>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6"/>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6"/>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6"/>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46"/>
              <p:cNvGrpSpPr/>
              <p:nvPr/>
            </p:nvGrpSpPr>
            <p:grpSpPr>
              <a:xfrm>
                <a:off x="7650277" y="2113754"/>
                <a:ext cx="186558" cy="544557"/>
                <a:chOff x="7650277" y="2113754"/>
                <a:chExt cx="186558" cy="544557"/>
              </a:xfrm>
            </p:grpSpPr>
            <p:sp>
              <p:nvSpPr>
                <p:cNvPr id="1547" name="Google Shape;1547;p46"/>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6"/>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46"/>
              <p:cNvGrpSpPr/>
              <p:nvPr/>
            </p:nvGrpSpPr>
            <p:grpSpPr>
              <a:xfrm>
                <a:off x="7554003" y="2175659"/>
                <a:ext cx="371330" cy="513115"/>
                <a:chOff x="7554003" y="2175659"/>
                <a:chExt cx="371330" cy="513115"/>
              </a:xfrm>
            </p:grpSpPr>
            <p:sp>
              <p:nvSpPr>
                <p:cNvPr id="1550" name="Google Shape;1550;p46"/>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6"/>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6"/>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6"/>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6"/>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6"/>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6"/>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6"/>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6"/>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65" name="Google Shape;1565;p46"/>
          <p:cNvSpPr/>
          <p:nvPr/>
        </p:nvSpPr>
        <p:spPr>
          <a:xfrm rot="8100000">
            <a:off x="6597584" y="28765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6"/>
          <p:cNvSpPr/>
          <p:nvPr/>
        </p:nvSpPr>
        <p:spPr>
          <a:xfrm rot="8100000">
            <a:off x="5827024" y="323886"/>
            <a:ext cx="494702" cy="494702"/>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6"/>
          <p:cNvSpPr/>
          <p:nvPr/>
        </p:nvSpPr>
        <p:spPr>
          <a:xfrm rot="8100000">
            <a:off x="6437299" y="1327345"/>
            <a:ext cx="297700" cy="297700"/>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6"/>
          <p:cNvSpPr/>
          <p:nvPr/>
        </p:nvSpPr>
        <p:spPr>
          <a:xfrm rot="8100000">
            <a:off x="7547414" y="1463317"/>
            <a:ext cx="297700" cy="297700"/>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6"/>
          <p:cNvSpPr/>
          <p:nvPr/>
        </p:nvSpPr>
        <p:spPr>
          <a:xfrm rot="8100000">
            <a:off x="7713582" y="561694"/>
            <a:ext cx="297700" cy="297700"/>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6"/>
          <p:cNvSpPr/>
          <p:nvPr/>
        </p:nvSpPr>
        <p:spPr>
          <a:xfrm rot="8100000">
            <a:off x="5975677" y="1976023"/>
            <a:ext cx="197389" cy="195192"/>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6"/>
          <p:cNvSpPr/>
          <p:nvPr/>
        </p:nvSpPr>
        <p:spPr>
          <a:xfrm rot="8100000">
            <a:off x="6786023" y="1769751"/>
            <a:ext cx="197325" cy="195192"/>
          </a:xfrm>
          <a:custGeom>
            <a:avLst/>
            <a:gdLst/>
            <a:ahLst/>
            <a:cxnLst/>
            <a:rect l="l" t="t" r="r" b="b"/>
            <a:pathLst>
              <a:path w="3053" h="3020" extrusionOk="0">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6"/>
          <p:cNvSpPr/>
          <p:nvPr/>
        </p:nvSpPr>
        <p:spPr>
          <a:xfrm rot="8100000">
            <a:off x="8113095" y="13067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6"/>
          <p:cNvSpPr/>
          <p:nvPr/>
        </p:nvSpPr>
        <p:spPr>
          <a:xfrm rot="8100000">
            <a:off x="7063666" y="90279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Free Pictures Of American Flag With Eagle - Happy Memorial Day ...">
            <a:extLst>
              <a:ext uri="{FF2B5EF4-FFF2-40B4-BE49-F238E27FC236}">
                <a16:creationId xmlns:a16="http://schemas.microsoft.com/office/drawing/2014/main" id="{34C314FC-926E-483A-772A-530810D80804}"/>
              </a:ext>
            </a:extLst>
          </p:cNvPr>
          <p:cNvPicPr>
            <a:picLocks noChangeAspect="1"/>
          </p:cNvPicPr>
          <p:nvPr/>
        </p:nvPicPr>
        <p:blipFill>
          <a:blip/>
          <a:stretch>
            <a:fillRect/>
          </a:stretch>
        </p:blipFill>
        <p:spPr>
          <a:xfrm>
            <a:off x="3975276" y="2789925"/>
            <a:ext cx="1218570" cy="76695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53D-D035-4E49-6793-4C402B06B662}"/>
              </a:ext>
            </a:extLst>
          </p:cNvPr>
          <p:cNvSpPr>
            <a:spLocks noGrp="1"/>
          </p:cNvSpPr>
          <p:nvPr>
            <p:ph type="title"/>
          </p:nvPr>
        </p:nvSpPr>
        <p:spPr>
          <a:xfrm>
            <a:off x="1689885" y="564184"/>
            <a:ext cx="7272960" cy="739319"/>
          </a:xfrm>
        </p:spPr>
        <p:txBody>
          <a:bodyPr/>
          <a:lstStyle/>
          <a:p>
            <a:r>
              <a:rPr lang="en-US" sz="4000" dirty="0"/>
              <a:t>United States Analysis</a:t>
            </a:r>
          </a:p>
        </p:txBody>
      </p:sp>
      <p:sp>
        <p:nvSpPr>
          <p:cNvPr id="3" name="TextBox 2">
            <a:extLst>
              <a:ext uri="{FF2B5EF4-FFF2-40B4-BE49-F238E27FC236}">
                <a16:creationId xmlns:a16="http://schemas.microsoft.com/office/drawing/2014/main" id="{2790B3EC-B742-DA08-96C1-181F63E66139}"/>
              </a:ext>
            </a:extLst>
          </p:cNvPr>
          <p:cNvSpPr txBox="1"/>
          <p:nvPr/>
        </p:nvSpPr>
        <p:spPr>
          <a:xfrm>
            <a:off x="1263052" y="1873009"/>
            <a:ext cx="627571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have grabbed all 50 states and got the count of cancer incidences by cancer type per state</a:t>
            </a:r>
          </a:p>
          <a:p>
            <a:endParaRPr lang="en-US" dirty="0"/>
          </a:p>
        </p:txBody>
      </p:sp>
      <p:graphicFrame>
        <p:nvGraphicFramePr>
          <p:cNvPr id="5" name="Object 4">
            <a:extLst>
              <a:ext uri="{FF2B5EF4-FFF2-40B4-BE49-F238E27FC236}">
                <a16:creationId xmlns:a16="http://schemas.microsoft.com/office/drawing/2014/main" id="{5E560CA3-25E0-A2E4-2EC6-4280C93A84FD}"/>
              </a:ext>
            </a:extLst>
          </p:cNvPr>
          <p:cNvGraphicFramePr>
            <a:graphicFrameLocks noChangeAspect="1"/>
          </p:cNvGraphicFramePr>
          <p:nvPr>
            <p:extLst>
              <p:ext uri="{D42A27DB-BD31-4B8C-83A1-F6EECF244321}">
                <p14:modId xmlns:p14="http://schemas.microsoft.com/office/powerpoint/2010/main" val="4033264638"/>
              </p:ext>
            </p:extLst>
          </p:nvPr>
        </p:nvGraphicFramePr>
        <p:xfrm>
          <a:off x="3764305" y="2611673"/>
          <a:ext cx="1762731" cy="1113304"/>
        </p:xfrm>
        <a:graphic>
          <a:graphicData uri="http://schemas.openxmlformats.org/presentationml/2006/ole">
            <mc:AlternateContent xmlns:mc="http://schemas.openxmlformats.org/markup-compatibility/2006">
              <mc:Choice xmlns:v="urn:schemas-microsoft-com:vml" Requires="v">
                <p:oleObj name="Worksheet" showAsIcon="1" r:id="rId2" imgW="965200" imgH="609600" progId="Excel.Sheet.12">
                  <p:embed/>
                </p:oleObj>
              </mc:Choice>
              <mc:Fallback>
                <p:oleObj name="Worksheet" showAsIcon="1" r:id="rId2" imgW="965200" imgH="609600" progId="Excel.Sheet.12">
                  <p:embed/>
                  <p:pic>
                    <p:nvPicPr>
                      <p:cNvPr id="0" name=""/>
                      <p:cNvPicPr/>
                      <p:nvPr/>
                    </p:nvPicPr>
                    <p:blipFill>
                      <a:blip r:embed="rId3"/>
                      <a:stretch>
                        <a:fillRect/>
                      </a:stretch>
                    </p:blipFill>
                    <p:spPr>
                      <a:xfrm>
                        <a:off x="3764305" y="2611673"/>
                        <a:ext cx="1762731" cy="1113304"/>
                      </a:xfrm>
                      <a:prstGeom prst="rect">
                        <a:avLst/>
                      </a:prstGeom>
                    </p:spPr>
                  </p:pic>
                </p:oleObj>
              </mc:Fallback>
            </mc:AlternateContent>
          </a:graphicData>
        </a:graphic>
      </p:graphicFrame>
    </p:spTree>
    <p:extLst>
      <p:ext uri="{BB962C8B-B14F-4D97-AF65-F5344CB8AC3E}">
        <p14:creationId xmlns:p14="http://schemas.microsoft.com/office/powerpoint/2010/main" val="185999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9"/>
          <p:cNvSpPr txBox="1">
            <a:spLocks noGrp="1"/>
          </p:cNvSpPr>
          <p:nvPr>
            <p:ph type="title"/>
          </p:nvPr>
        </p:nvSpPr>
        <p:spPr>
          <a:xfrm>
            <a:off x="883902" y="401893"/>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For this Project, we chose to analyze New York and Florida</a:t>
            </a:r>
          </a:p>
        </p:txBody>
      </p:sp>
      <p:sp>
        <p:nvSpPr>
          <p:cNvPr id="1813" name="Google Shape;1813;p49"/>
          <p:cNvSpPr txBox="1">
            <a:spLocks noGrp="1"/>
          </p:cNvSpPr>
          <p:nvPr>
            <p:ph type="subTitle" idx="1"/>
          </p:nvPr>
        </p:nvSpPr>
        <p:spPr>
          <a:xfrm>
            <a:off x="678885" y="2283742"/>
            <a:ext cx="4727275" cy="8433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indent="0">
              <a:buNone/>
            </a:pPr>
            <a:endParaRPr lang="en-US" sz="2400" dirty="0">
              <a:hlinkClick r:id="rId3"/>
            </a:endParaRPr>
          </a:p>
          <a:p>
            <a:pPr marL="0" indent="0">
              <a:buNone/>
            </a:pPr>
            <a:r>
              <a:rPr lang="en-US" sz="2400" dirty="0">
                <a:hlinkClick r:id="rId4"/>
              </a:rPr>
              <a:t>United States Population Heatmap</a:t>
            </a:r>
            <a:endParaRPr lang="en-US" sz="2400" dirty="0"/>
          </a:p>
          <a:p>
            <a:pPr marL="0" indent="0">
              <a:buNone/>
            </a:pPr>
            <a:endParaRPr lang="en-US" dirty="0"/>
          </a:p>
          <a:p>
            <a:pPr marL="0" indent="0">
              <a:buNone/>
            </a:pPr>
            <a:endParaRPr lang="en-US" dirty="0"/>
          </a:p>
        </p:txBody>
      </p:sp>
      <p:sp>
        <p:nvSpPr>
          <p:cNvPr id="4" name="Google Shape;1813;p49">
            <a:extLst>
              <a:ext uri="{FF2B5EF4-FFF2-40B4-BE49-F238E27FC236}">
                <a16:creationId xmlns:a16="http://schemas.microsoft.com/office/drawing/2014/main" id="{A82DC229-1301-6B57-F83B-8B860B3F38C9}"/>
              </a:ext>
            </a:extLst>
          </p:cNvPr>
          <p:cNvSpPr txBox="1">
            <a:spLocks/>
          </p:cNvSpPr>
          <p:nvPr/>
        </p:nvSpPr>
        <p:spPr>
          <a:xfrm>
            <a:off x="5231634" y="2283742"/>
            <a:ext cx="4727275" cy="8433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Nunito Light"/>
              <a:buChar char="●"/>
              <a:defRPr sz="1400" b="0" i="0" u="none" strike="noStrike" cap="none">
                <a:solidFill>
                  <a:schemeClr val="dk1"/>
                </a:solidFill>
                <a:latin typeface="Lexend Medium"/>
                <a:ea typeface="Lexend Medium"/>
                <a:cs typeface="Lexend Medium"/>
                <a:sym typeface="Lexend Medium"/>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Lexend Medium"/>
                <a:ea typeface="Lexend Medium"/>
                <a:cs typeface="Lexend Medium"/>
                <a:sym typeface="Lexend Medium"/>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Lexend Medium"/>
                <a:ea typeface="Lexend Medium"/>
                <a:cs typeface="Lexend Medium"/>
                <a:sym typeface="Lexend Medium"/>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Lexend Medium"/>
                <a:ea typeface="Lexend Medium"/>
                <a:cs typeface="Lexend Medium"/>
                <a:sym typeface="Lexend Medium"/>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Lexend Medium"/>
                <a:ea typeface="Lexend Medium"/>
                <a:cs typeface="Lexend Medium"/>
                <a:sym typeface="Lexend Medium"/>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Lexend Medium"/>
                <a:ea typeface="Lexend Medium"/>
                <a:cs typeface="Lexend Medium"/>
                <a:sym typeface="Lexend Medium"/>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Lexend Medium"/>
                <a:ea typeface="Lexend Medium"/>
                <a:cs typeface="Lexend Medium"/>
                <a:sym typeface="Lexend Medium"/>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Lexend Medium"/>
                <a:ea typeface="Lexend Medium"/>
                <a:cs typeface="Lexend Medium"/>
                <a:sym typeface="Lexend Medium"/>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Lexend Medium"/>
                <a:ea typeface="Lexend Medium"/>
                <a:cs typeface="Lexend Medium"/>
                <a:sym typeface="Lexend Medium"/>
              </a:defRPr>
            </a:lvl9pPr>
          </a:lstStyle>
          <a:p>
            <a:pPr marL="0" indent="0">
              <a:buFont typeface="Nunito Light"/>
              <a:buNone/>
            </a:pPr>
            <a:endParaRPr lang="en-US" dirty="0"/>
          </a:p>
          <a:p>
            <a:pPr marL="0" indent="0">
              <a:buFont typeface="Nunito Light"/>
              <a:buNone/>
            </a:pPr>
            <a:endParaRPr lang="en-US" sz="2400" dirty="0">
              <a:hlinkClick r:id="rId3"/>
            </a:endParaRPr>
          </a:p>
          <a:p>
            <a:pPr marL="0" indent="0">
              <a:buFont typeface="Nunito Light"/>
              <a:buNone/>
            </a:pPr>
            <a:r>
              <a:rPr lang="en-US" sz="2400" dirty="0">
                <a:hlinkClick r:id="rId5"/>
              </a:rPr>
              <a:t>Cancer per State Heatmap</a:t>
            </a:r>
            <a:endParaRPr lang="en-US" sz="2400" dirty="0"/>
          </a:p>
          <a:p>
            <a:pPr marL="0" indent="0">
              <a:buFont typeface="Nunito Light"/>
              <a:buNone/>
            </a:pPr>
            <a:endParaRPr lang="en-US" dirty="0"/>
          </a:p>
          <a:p>
            <a:pPr marL="0" indent="0">
              <a:buFont typeface="Nunito Light"/>
              <a:buNone/>
            </a:pPr>
            <a:endParaRPr lang="en-US" dirty="0"/>
          </a:p>
        </p:txBody>
      </p:sp>
    </p:spTree>
    <p:extLst>
      <p:ext uri="{BB962C8B-B14F-4D97-AF65-F5344CB8AC3E}">
        <p14:creationId xmlns:p14="http://schemas.microsoft.com/office/powerpoint/2010/main" val="322988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47"/>
          <p:cNvSpPr/>
          <p:nvPr/>
        </p:nvSpPr>
        <p:spPr>
          <a:xfrm rot="8535174">
            <a:off x="4665066" y="3463380"/>
            <a:ext cx="6094314" cy="3063537"/>
          </a:xfrm>
          <a:prstGeom prst="doubleWave">
            <a:avLst>
              <a:gd name="adj1" fmla="val 625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7"/>
          <p:cNvSpPr txBox="1">
            <a:spLocks noGrp="1"/>
          </p:cNvSpPr>
          <p:nvPr>
            <p:ph type="title"/>
          </p:nvPr>
        </p:nvSpPr>
        <p:spPr>
          <a:xfrm>
            <a:off x="715100" y="1139250"/>
            <a:ext cx="48333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New York </a:t>
            </a:r>
            <a:r>
              <a:rPr lang="en" b="0">
                <a:latin typeface="Montserrat Medium"/>
                <a:ea typeface="Montserrat Medium"/>
                <a:cs typeface="Montserrat Medium"/>
                <a:sym typeface="Montserrat Medium"/>
              </a:rPr>
              <a:t>Results</a:t>
            </a:r>
            <a:endParaRPr b="0">
              <a:latin typeface="Montserrat Medium"/>
              <a:ea typeface="Montserrat Medium"/>
              <a:cs typeface="Montserrat Medium"/>
              <a:sym typeface="Montserrat Medium"/>
            </a:endParaRPr>
          </a:p>
        </p:txBody>
      </p:sp>
      <p:grpSp>
        <p:nvGrpSpPr>
          <p:cNvPr id="1580" name="Google Shape;1580;p47"/>
          <p:cNvGrpSpPr/>
          <p:nvPr/>
        </p:nvGrpSpPr>
        <p:grpSpPr>
          <a:xfrm>
            <a:off x="5196441" y="1822505"/>
            <a:ext cx="3870757" cy="3461237"/>
            <a:chOff x="7096575" y="3701523"/>
            <a:chExt cx="1549852" cy="1385936"/>
          </a:xfrm>
        </p:grpSpPr>
        <p:grpSp>
          <p:nvGrpSpPr>
            <p:cNvPr id="1581" name="Google Shape;1581;p47"/>
            <p:cNvGrpSpPr/>
            <p:nvPr/>
          </p:nvGrpSpPr>
          <p:grpSpPr>
            <a:xfrm>
              <a:off x="7096575" y="4799407"/>
              <a:ext cx="79578" cy="123238"/>
              <a:chOff x="7096575" y="4799407"/>
              <a:chExt cx="79578" cy="123238"/>
            </a:xfrm>
          </p:grpSpPr>
          <p:sp>
            <p:nvSpPr>
              <p:cNvPr id="1582" name="Google Shape;1582;p47"/>
              <p:cNvSpPr/>
              <p:nvPr/>
            </p:nvSpPr>
            <p:spPr>
              <a:xfrm>
                <a:off x="7096575" y="4799407"/>
                <a:ext cx="79578" cy="123238"/>
              </a:xfrm>
              <a:custGeom>
                <a:avLst/>
                <a:gdLst/>
                <a:ahLst/>
                <a:cxnLst/>
                <a:rect l="l" t="t" r="r" b="b"/>
                <a:pathLst>
                  <a:path w="2364" h="3661" extrusionOk="0">
                    <a:moveTo>
                      <a:pt x="654" y="1"/>
                    </a:moveTo>
                    <a:cubicBezTo>
                      <a:pt x="468" y="1"/>
                      <a:pt x="330" y="83"/>
                      <a:pt x="335" y="330"/>
                    </a:cubicBezTo>
                    <a:cubicBezTo>
                      <a:pt x="335" y="330"/>
                      <a:pt x="24" y="1868"/>
                      <a:pt x="1" y="2230"/>
                    </a:cubicBezTo>
                    <a:cubicBezTo>
                      <a:pt x="10" y="2597"/>
                      <a:pt x="95" y="3486"/>
                      <a:pt x="179" y="3519"/>
                    </a:cubicBezTo>
                    <a:cubicBezTo>
                      <a:pt x="195" y="3525"/>
                      <a:pt x="215" y="3527"/>
                      <a:pt x="236" y="3527"/>
                    </a:cubicBezTo>
                    <a:cubicBezTo>
                      <a:pt x="284" y="3527"/>
                      <a:pt x="338" y="3514"/>
                      <a:pt x="367" y="3491"/>
                    </a:cubicBezTo>
                    <a:cubicBezTo>
                      <a:pt x="377" y="3580"/>
                      <a:pt x="391" y="3637"/>
                      <a:pt x="410" y="3646"/>
                    </a:cubicBezTo>
                    <a:cubicBezTo>
                      <a:pt x="432" y="3655"/>
                      <a:pt x="464" y="3660"/>
                      <a:pt x="497" y="3660"/>
                    </a:cubicBezTo>
                    <a:cubicBezTo>
                      <a:pt x="548" y="3660"/>
                      <a:pt x="601" y="3648"/>
                      <a:pt x="621" y="3622"/>
                    </a:cubicBezTo>
                    <a:cubicBezTo>
                      <a:pt x="631" y="3613"/>
                      <a:pt x="636" y="3599"/>
                      <a:pt x="645" y="3580"/>
                    </a:cubicBezTo>
                    <a:cubicBezTo>
                      <a:pt x="654" y="3613"/>
                      <a:pt x="664" y="3637"/>
                      <a:pt x="673" y="3637"/>
                    </a:cubicBezTo>
                    <a:cubicBezTo>
                      <a:pt x="685" y="3642"/>
                      <a:pt x="699" y="3644"/>
                      <a:pt x="715" y="3644"/>
                    </a:cubicBezTo>
                    <a:cubicBezTo>
                      <a:pt x="770" y="3644"/>
                      <a:pt x="839" y="3613"/>
                      <a:pt x="861" y="3580"/>
                    </a:cubicBezTo>
                    <a:cubicBezTo>
                      <a:pt x="885" y="3547"/>
                      <a:pt x="908" y="3463"/>
                      <a:pt x="937" y="3345"/>
                    </a:cubicBezTo>
                    <a:cubicBezTo>
                      <a:pt x="947" y="3347"/>
                      <a:pt x="957" y="3349"/>
                      <a:pt x="967" y="3349"/>
                    </a:cubicBezTo>
                    <a:cubicBezTo>
                      <a:pt x="1031" y="3349"/>
                      <a:pt x="1090" y="3302"/>
                      <a:pt x="1106" y="3265"/>
                    </a:cubicBezTo>
                    <a:cubicBezTo>
                      <a:pt x="1172" y="3096"/>
                      <a:pt x="1224" y="2517"/>
                      <a:pt x="1336" y="2193"/>
                    </a:cubicBezTo>
                    <a:cubicBezTo>
                      <a:pt x="1435" y="1901"/>
                      <a:pt x="1553" y="1656"/>
                      <a:pt x="1652" y="1459"/>
                    </a:cubicBezTo>
                    <a:cubicBezTo>
                      <a:pt x="1727" y="1534"/>
                      <a:pt x="1811" y="1633"/>
                      <a:pt x="1896" y="1769"/>
                    </a:cubicBezTo>
                    <a:cubicBezTo>
                      <a:pt x="2016" y="1969"/>
                      <a:pt x="2143" y="2030"/>
                      <a:pt x="2233" y="2030"/>
                    </a:cubicBezTo>
                    <a:cubicBezTo>
                      <a:pt x="2313" y="2030"/>
                      <a:pt x="2364" y="1983"/>
                      <a:pt x="2357" y="1943"/>
                    </a:cubicBezTo>
                    <a:cubicBezTo>
                      <a:pt x="2263" y="1487"/>
                      <a:pt x="2018" y="979"/>
                      <a:pt x="1971" y="904"/>
                    </a:cubicBezTo>
                    <a:cubicBezTo>
                      <a:pt x="1844" y="716"/>
                      <a:pt x="1553" y="311"/>
                      <a:pt x="1553" y="311"/>
                    </a:cubicBezTo>
                    <a:cubicBezTo>
                      <a:pt x="1553" y="311"/>
                      <a:pt x="1015" y="1"/>
                      <a:pt x="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47"/>
              <p:cNvGrpSpPr/>
              <p:nvPr/>
            </p:nvGrpSpPr>
            <p:grpSpPr>
              <a:xfrm>
                <a:off x="7107347" y="4863366"/>
                <a:ext cx="26627" cy="56587"/>
                <a:chOff x="7107347" y="4863366"/>
                <a:chExt cx="26627" cy="56587"/>
              </a:xfrm>
            </p:grpSpPr>
            <p:sp>
              <p:nvSpPr>
                <p:cNvPr id="1584" name="Google Shape;1584;p47"/>
                <p:cNvSpPr/>
                <p:nvPr/>
              </p:nvSpPr>
              <p:spPr>
                <a:xfrm>
                  <a:off x="7107347" y="4863366"/>
                  <a:ext cx="3669" cy="53254"/>
                </a:xfrm>
                <a:custGeom>
                  <a:avLst/>
                  <a:gdLst/>
                  <a:ahLst/>
                  <a:cxnLst/>
                  <a:rect l="l" t="t" r="r" b="b"/>
                  <a:pathLst>
                    <a:path w="109" h="1582" extrusionOk="0">
                      <a:moveTo>
                        <a:pt x="109" y="1"/>
                      </a:moveTo>
                      <a:lnTo>
                        <a:pt x="109" y="1"/>
                      </a:lnTo>
                      <a:cubicBezTo>
                        <a:pt x="85" y="76"/>
                        <a:pt x="57" y="189"/>
                        <a:pt x="29" y="321"/>
                      </a:cubicBezTo>
                      <a:cubicBezTo>
                        <a:pt x="15" y="387"/>
                        <a:pt x="0" y="462"/>
                        <a:pt x="5" y="542"/>
                      </a:cubicBezTo>
                      <a:cubicBezTo>
                        <a:pt x="5" y="622"/>
                        <a:pt x="5" y="702"/>
                        <a:pt x="10" y="786"/>
                      </a:cubicBezTo>
                      <a:cubicBezTo>
                        <a:pt x="24" y="1125"/>
                        <a:pt x="43" y="1421"/>
                        <a:pt x="57" y="1581"/>
                      </a:cubicBezTo>
                      <a:cubicBezTo>
                        <a:pt x="57" y="1421"/>
                        <a:pt x="47" y="1125"/>
                        <a:pt x="38" y="786"/>
                      </a:cubicBezTo>
                      <a:cubicBezTo>
                        <a:pt x="33" y="617"/>
                        <a:pt x="19" y="457"/>
                        <a:pt x="47" y="325"/>
                      </a:cubicBezTo>
                      <a:cubicBezTo>
                        <a:pt x="71" y="189"/>
                        <a:pt x="94" y="81"/>
                        <a:pt x="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7"/>
                <p:cNvSpPr/>
                <p:nvPr/>
              </p:nvSpPr>
              <p:spPr>
                <a:xfrm>
                  <a:off x="7117479" y="4865756"/>
                  <a:ext cx="5251" cy="54197"/>
                </a:xfrm>
                <a:custGeom>
                  <a:avLst/>
                  <a:gdLst/>
                  <a:ahLst/>
                  <a:cxnLst/>
                  <a:rect l="l" t="t" r="r" b="b"/>
                  <a:pathLst>
                    <a:path w="156" h="1610" extrusionOk="0">
                      <a:moveTo>
                        <a:pt x="156" y="0"/>
                      </a:moveTo>
                      <a:cubicBezTo>
                        <a:pt x="127" y="76"/>
                        <a:pt x="90" y="189"/>
                        <a:pt x="57" y="325"/>
                      </a:cubicBezTo>
                      <a:cubicBezTo>
                        <a:pt x="38" y="391"/>
                        <a:pt x="24" y="466"/>
                        <a:pt x="15" y="546"/>
                      </a:cubicBezTo>
                      <a:cubicBezTo>
                        <a:pt x="5" y="626"/>
                        <a:pt x="5" y="711"/>
                        <a:pt x="5" y="795"/>
                      </a:cubicBezTo>
                      <a:cubicBezTo>
                        <a:pt x="0" y="1143"/>
                        <a:pt x="15" y="1449"/>
                        <a:pt x="24" y="1609"/>
                      </a:cubicBezTo>
                      <a:cubicBezTo>
                        <a:pt x="29" y="1449"/>
                        <a:pt x="29" y="1143"/>
                        <a:pt x="29" y="800"/>
                      </a:cubicBezTo>
                      <a:cubicBezTo>
                        <a:pt x="33" y="711"/>
                        <a:pt x="33" y="626"/>
                        <a:pt x="38" y="546"/>
                      </a:cubicBezTo>
                      <a:cubicBezTo>
                        <a:pt x="47" y="471"/>
                        <a:pt x="62" y="396"/>
                        <a:pt x="76" y="330"/>
                      </a:cubicBezTo>
                      <a:cubicBezTo>
                        <a:pt x="104" y="193"/>
                        <a:pt x="132" y="80"/>
                        <a:pt x="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7"/>
                <p:cNvSpPr/>
                <p:nvPr/>
              </p:nvSpPr>
              <p:spPr>
                <a:xfrm>
                  <a:off x="7126972" y="4866867"/>
                  <a:ext cx="7002" cy="45007"/>
                </a:xfrm>
                <a:custGeom>
                  <a:avLst/>
                  <a:gdLst/>
                  <a:ahLst/>
                  <a:cxnLst/>
                  <a:rect l="l" t="t" r="r" b="b"/>
                  <a:pathLst>
                    <a:path w="208" h="1337" extrusionOk="0">
                      <a:moveTo>
                        <a:pt x="208" y="0"/>
                      </a:moveTo>
                      <a:cubicBezTo>
                        <a:pt x="184" y="66"/>
                        <a:pt x="156" y="160"/>
                        <a:pt x="128" y="273"/>
                      </a:cubicBezTo>
                      <a:cubicBezTo>
                        <a:pt x="109" y="330"/>
                        <a:pt x="95" y="391"/>
                        <a:pt x="76" y="452"/>
                      </a:cubicBezTo>
                      <a:cubicBezTo>
                        <a:pt x="62" y="518"/>
                        <a:pt x="38" y="584"/>
                        <a:pt x="29" y="659"/>
                      </a:cubicBezTo>
                      <a:cubicBezTo>
                        <a:pt x="1" y="951"/>
                        <a:pt x="19" y="1205"/>
                        <a:pt x="29" y="1336"/>
                      </a:cubicBezTo>
                      <a:cubicBezTo>
                        <a:pt x="38" y="1205"/>
                        <a:pt x="29" y="951"/>
                        <a:pt x="57" y="664"/>
                      </a:cubicBezTo>
                      <a:cubicBezTo>
                        <a:pt x="62" y="593"/>
                        <a:pt x="85" y="522"/>
                        <a:pt x="99" y="461"/>
                      </a:cubicBezTo>
                      <a:cubicBezTo>
                        <a:pt x="118" y="395"/>
                        <a:pt x="132" y="334"/>
                        <a:pt x="146" y="278"/>
                      </a:cubicBezTo>
                      <a:cubicBezTo>
                        <a:pt x="175" y="165"/>
                        <a:pt x="194" y="71"/>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7" name="Google Shape;1587;p47"/>
            <p:cNvSpPr/>
            <p:nvPr/>
          </p:nvSpPr>
          <p:spPr>
            <a:xfrm>
              <a:off x="7155316" y="4097379"/>
              <a:ext cx="375472" cy="310368"/>
            </a:xfrm>
            <a:custGeom>
              <a:avLst/>
              <a:gdLst/>
              <a:ahLst/>
              <a:cxnLst/>
              <a:rect l="l" t="t" r="r" b="b"/>
              <a:pathLst>
                <a:path w="11154" h="9220" extrusionOk="0">
                  <a:moveTo>
                    <a:pt x="8899" y="1"/>
                  </a:moveTo>
                  <a:cubicBezTo>
                    <a:pt x="8731" y="1"/>
                    <a:pt x="8551" y="18"/>
                    <a:pt x="8359" y="56"/>
                  </a:cubicBezTo>
                  <a:cubicBezTo>
                    <a:pt x="7160" y="291"/>
                    <a:pt x="6670" y="997"/>
                    <a:pt x="6482" y="1942"/>
                  </a:cubicBezTo>
                  <a:cubicBezTo>
                    <a:pt x="6308" y="2798"/>
                    <a:pt x="5763" y="2210"/>
                    <a:pt x="5165" y="2676"/>
                  </a:cubicBezTo>
                  <a:cubicBezTo>
                    <a:pt x="4347" y="3306"/>
                    <a:pt x="5321" y="4402"/>
                    <a:pt x="4239" y="4402"/>
                  </a:cubicBezTo>
                  <a:cubicBezTo>
                    <a:pt x="2945" y="4402"/>
                    <a:pt x="3072" y="4995"/>
                    <a:pt x="2729" y="5512"/>
                  </a:cubicBezTo>
                  <a:cubicBezTo>
                    <a:pt x="2529" y="5810"/>
                    <a:pt x="2279" y="5869"/>
                    <a:pt x="2016" y="5869"/>
                  </a:cubicBezTo>
                  <a:cubicBezTo>
                    <a:pt x="1841" y="5869"/>
                    <a:pt x="1662" y="5843"/>
                    <a:pt x="1487" y="5843"/>
                  </a:cubicBezTo>
                  <a:cubicBezTo>
                    <a:pt x="1266" y="5843"/>
                    <a:pt x="1053" y="5884"/>
                    <a:pt x="871" y="6072"/>
                  </a:cubicBezTo>
                  <a:cubicBezTo>
                    <a:pt x="1" y="6975"/>
                    <a:pt x="1901" y="9200"/>
                    <a:pt x="3213" y="9219"/>
                  </a:cubicBezTo>
                  <a:cubicBezTo>
                    <a:pt x="3229" y="9219"/>
                    <a:pt x="3244" y="9219"/>
                    <a:pt x="3260" y="9219"/>
                  </a:cubicBezTo>
                  <a:cubicBezTo>
                    <a:pt x="4232" y="9219"/>
                    <a:pt x="5335" y="8645"/>
                    <a:pt x="6252" y="8348"/>
                  </a:cubicBezTo>
                  <a:cubicBezTo>
                    <a:pt x="6840" y="8156"/>
                    <a:pt x="6892" y="8283"/>
                    <a:pt x="7362" y="7883"/>
                  </a:cubicBezTo>
                  <a:cubicBezTo>
                    <a:pt x="8006" y="7342"/>
                    <a:pt x="8416" y="6561"/>
                    <a:pt x="8684" y="5766"/>
                  </a:cubicBezTo>
                  <a:lnTo>
                    <a:pt x="10683" y="3433"/>
                  </a:lnTo>
                  <a:cubicBezTo>
                    <a:pt x="11031" y="3203"/>
                    <a:pt x="11153" y="2003"/>
                    <a:pt x="10899" y="1382"/>
                  </a:cubicBezTo>
                  <a:cubicBezTo>
                    <a:pt x="10681" y="839"/>
                    <a:pt x="10074" y="1"/>
                    <a:pt x="8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7"/>
            <p:cNvSpPr/>
            <p:nvPr/>
          </p:nvSpPr>
          <p:spPr>
            <a:xfrm>
              <a:off x="7107987" y="4151171"/>
              <a:ext cx="773665" cy="906060"/>
            </a:xfrm>
            <a:custGeom>
              <a:avLst/>
              <a:gdLst/>
              <a:ahLst/>
              <a:cxnLst/>
              <a:rect l="l" t="t" r="r" b="b"/>
              <a:pathLst>
                <a:path w="22983" h="26916" extrusionOk="0">
                  <a:moveTo>
                    <a:pt x="22131" y="1"/>
                  </a:moveTo>
                  <a:cubicBezTo>
                    <a:pt x="22131" y="1"/>
                    <a:pt x="19822" y="4737"/>
                    <a:pt x="19497" y="4883"/>
                  </a:cubicBezTo>
                  <a:cubicBezTo>
                    <a:pt x="19168" y="5029"/>
                    <a:pt x="16891" y="5034"/>
                    <a:pt x="15047" y="5052"/>
                  </a:cubicBezTo>
                  <a:cubicBezTo>
                    <a:pt x="15029" y="5053"/>
                    <a:pt x="15010" y="5053"/>
                    <a:pt x="14991" y="5053"/>
                  </a:cubicBezTo>
                  <a:cubicBezTo>
                    <a:pt x="13969" y="5053"/>
                    <a:pt x="12649" y="4702"/>
                    <a:pt x="10479" y="4702"/>
                  </a:cubicBezTo>
                  <a:cubicBezTo>
                    <a:pt x="10387" y="4702"/>
                    <a:pt x="10293" y="4703"/>
                    <a:pt x="10198" y="4704"/>
                  </a:cubicBezTo>
                  <a:cubicBezTo>
                    <a:pt x="8791" y="4728"/>
                    <a:pt x="6581" y="4911"/>
                    <a:pt x="5767" y="5509"/>
                  </a:cubicBezTo>
                  <a:cubicBezTo>
                    <a:pt x="4854" y="6167"/>
                    <a:pt x="1120" y="10716"/>
                    <a:pt x="692" y="12216"/>
                  </a:cubicBezTo>
                  <a:cubicBezTo>
                    <a:pt x="344" y="13947"/>
                    <a:pt x="0" y="19507"/>
                    <a:pt x="0" y="19507"/>
                  </a:cubicBezTo>
                  <a:lnTo>
                    <a:pt x="1214" y="19568"/>
                  </a:lnTo>
                  <a:cubicBezTo>
                    <a:pt x="1214" y="19568"/>
                    <a:pt x="2404" y="14051"/>
                    <a:pt x="2869" y="12752"/>
                  </a:cubicBezTo>
                  <a:cubicBezTo>
                    <a:pt x="3617" y="11647"/>
                    <a:pt x="6049" y="9916"/>
                    <a:pt x="6049" y="9916"/>
                  </a:cubicBezTo>
                  <a:lnTo>
                    <a:pt x="6049" y="9916"/>
                  </a:lnTo>
                  <a:cubicBezTo>
                    <a:pt x="6049" y="9916"/>
                    <a:pt x="6181" y="16017"/>
                    <a:pt x="3890" y="26261"/>
                  </a:cubicBezTo>
                  <a:cubicBezTo>
                    <a:pt x="3890" y="26261"/>
                    <a:pt x="6461" y="26916"/>
                    <a:pt x="9706" y="26916"/>
                  </a:cubicBezTo>
                  <a:cubicBezTo>
                    <a:pt x="11138" y="26916"/>
                    <a:pt x="12702" y="26789"/>
                    <a:pt x="14234" y="26421"/>
                  </a:cubicBezTo>
                  <a:cubicBezTo>
                    <a:pt x="15560" y="16017"/>
                    <a:pt x="15184" y="8952"/>
                    <a:pt x="15184" y="8952"/>
                  </a:cubicBezTo>
                  <a:cubicBezTo>
                    <a:pt x="17258" y="8378"/>
                    <a:pt x="20254" y="7621"/>
                    <a:pt x="20908" y="7066"/>
                  </a:cubicBezTo>
                  <a:cubicBezTo>
                    <a:pt x="21402" y="6647"/>
                    <a:pt x="22982" y="772"/>
                    <a:pt x="22982" y="772"/>
                  </a:cubicBezTo>
                  <a:lnTo>
                    <a:pt x="22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7"/>
            <p:cNvSpPr/>
            <p:nvPr/>
          </p:nvSpPr>
          <p:spPr>
            <a:xfrm>
              <a:off x="7864684" y="4452921"/>
              <a:ext cx="123979" cy="84729"/>
            </a:xfrm>
            <a:custGeom>
              <a:avLst/>
              <a:gdLst/>
              <a:ahLst/>
              <a:cxnLst/>
              <a:rect l="l" t="t" r="r" b="b"/>
              <a:pathLst>
                <a:path w="3683" h="2517" extrusionOk="0">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7"/>
            <p:cNvSpPr/>
            <p:nvPr/>
          </p:nvSpPr>
          <p:spPr>
            <a:xfrm>
              <a:off x="8314514" y="4058364"/>
              <a:ext cx="177536" cy="173295"/>
            </a:xfrm>
            <a:custGeom>
              <a:avLst/>
              <a:gdLst/>
              <a:ahLst/>
              <a:cxnLst/>
              <a:rect l="l" t="t" r="r" b="b"/>
              <a:pathLst>
                <a:path w="5274" h="5148" extrusionOk="0">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7"/>
            <p:cNvSpPr/>
            <p:nvPr/>
          </p:nvSpPr>
          <p:spPr>
            <a:xfrm>
              <a:off x="7967421" y="4294607"/>
              <a:ext cx="679006" cy="767404"/>
            </a:xfrm>
            <a:custGeom>
              <a:avLst/>
              <a:gdLst/>
              <a:ahLst/>
              <a:cxnLst/>
              <a:rect l="l" t="t" r="r" b="b"/>
              <a:pathLst>
                <a:path w="20171" h="22797" extrusionOk="0">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7"/>
            <p:cNvSpPr/>
            <p:nvPr/>
          </p:nvSpPr>
          <p:spPr>
            <a:xfrm>
              <a:off x="8428360" y="4295280"/>
              <a:ext cx="67796" cy="195579"/>
            </a:xfrm>
            <a:custGeom>
              <a:avLst/>
              <a:gdLst/>
              <a:ahLst/>
              <a:cxnLst/>
              <a:rect l="l" t="t" r="r" b="b"/>
              <a:pathLst>
                <a:path w="2014" h="5810" extrusionOk="0">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7"/>
            <p:cNvSpPr/>
            <p:nvPr/>
          </p:nvSpPr>
          <p:spPr>
            <a:xfrm>
              <a:off x="8297717" y="4294640"/>
              <a:ext cx="71465" cy="205846"/>
            </a:xfrm>
            <a:custGeom>
              <a:avLst/>
              <a:gdLst/>
              <a:ahLst/>
              <a:cxnLst/>
              <a:rect l="l" t="t" r="r" b="b"/>
              <a:pathLst>
                <a:path w="2123" h="6115" extrusionOk="0">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7"/>
            <p:cNvSpPr/>
            <p:nvPr/>
          </p:nvSpPr>
          <p:spPr>
            <a:xfrm>
              <a:off x="8369148" y="4222603"/>
              <a:ext cx="59246" cy="177031"/>
            </a:xfrm>
            <a:custGeom>
              <a:avLst/>
              <a:gdLst/>
              <a:ahLst/>
              <a:cxnLst/>
              <a:rect l="l" t="t" r="r" b="b"/>
              <a:pathLst>
                <a:path w="1760" h="5259" extrusionOk="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7"/>
            <p:cNvSpPr/>
            <p:nvPr/>
          </p:nvSpPr>
          <p:spPr>
            <a:xfrm>
              <a:off x="8346022" y="4333116"/>
              <a:ext cx="146634" cy="738050"/>
            </a:xfrm>
            <a:custGeom>
              <a:avLst/>
              <a:gdLst/>
              <a:ahLst/>
              <a:cxnLst/>
              <a:rect l="l" t="t" r="r" b="b"/>
              <a:pathLst>
                <a:path w="4356" h="21925" extrusionOk="0">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7"/>
            <p:cNvSpPr/>
            <p:nvPr/>
          </p:nvSpPr>
          <p:spPr>
            <a:xfrm>
              <a:off x="8320371" y="4131209"/>
              <a:ext cx="142224" cy="132765"/>
            </a:xfrm>
            <a:custGeom>
              <a:avLst/>
              <a:gdLst/>
              <a:ahLst/>
              <a:cxnLst/>
              <a:rect l="l" t="t" r="r" b="b"/>
              <a:pathLst>
                <a:path w="4225" h="3944" extrusionOk="0">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7"/>
            <p:cNvSpPr/>
            <p:nvPr/>
          </p:nvSpPr>
          <p:spPr>
            <a:xfrm>
              <a:off x="8360430" y="4169854"/>
              <a:ext cx="14138" cy="26593"/>
            </a:xfrm>
            <a:custGeom>
              <a:avLst/>
              <a:gdLst/>
              <a:ahLst/>
              <a:cxnLst/>
              <a:rect l="l" t="t" r="r" b="b"/>
              <a:pathLst>
                <a:path w="420" h="790" extrusionOk="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7"/>
            <p:cNvSpPr/>
            <p:nvPr/>
          </p:nvSpPr>
          <p:spPr>
            <a:xfrm>
              <a:off x="8395270" y="4167498"/>
              <a:ext cx="15552" cy="5251"/>
            </a:xfrm>
            <a:custGeom>
              <a:avLst/>
              <a:gdLst/>
              <a:ahLst/>
              <a:cxnLst/>
              <a:rect l="l" t="t" r="r" b="b"/>
              <a:pathLst>
                <a:path w="462" h="156" fill="none" extrusionOk="0">
                  <a:moveTo>
                    <a:pt x="461" y="155"/>
                  </a:moveTo>
                  <a:cubicBezTo>
                    <a:pt x="461" y="155"/>
                    <a:pt x="273" y="0"/>
                    <a:pt x="0" y="85"/>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7"/>
            <p:cNvSpPr/>
            <p:nvPr/>
          </p:nvSpPr>
          <p:spPr>
            <a:xfrm>
              <a:off x="8342050" y="4162414"/>
              <a:ext cx="15552" cy="4612"/>
            </a:xfrm>
            <a:custGeom>
              <a:avLst/>
              <a:gdLst/>
              <a:ahLst/>
              <a:cxnLst/>
              <a:rect l="l" t="t" r="r" b="b"/>
              <a:pathLst>
                <a:path w="462" h="137" fill="none" extrusionOk="0">
                  <a:moveTo>
                    <a:pt x="1" y="118"/>
                  </a:moveTo>
                  <a:cubicBezTo>
                    <a:pt x="1" y="118"/>
                    <a:pt x="212" y="1"/>
                    <a:pt x="462" y="137"/>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7"/>
            <p:cNvSpPr/>
            <p:nvPr/>
          </p:nvSpPr>
          <p:spPr>
            <a:xfrm>
              <a:off x="8329561" y="4172984"/>
              <a:ext cx="117347" cy="99877"/>
            </a:xfrm>
            <a:custGeom>
              <a:avLst/>
              <a:gdLst/>
              <a:ahLst/>
              <a:cxnLst/>
              <a:rect l="l" t="t" r="r" b="b"/>
              <a:pathLst>
                <a:path w="3486" h="2967" extrusionOk="0">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1" name="Google Shape;1601;p47"/>
            <p:cNvGrpSpPr/>
            <p:nvPr/>
          </p:nvGrpSpPr>
          <p:grpSpPr>
            <a:xfrm>
              <a:off x="8342050" y="4169484"/>
              <a:ext cx="67325" cy="46824"/>
              <a:chOff x="8342050" y="4169484"/>
              <a:chExt cx="67325" cy="46824"/>
            </a:xfrm>
          </p:grpSpPr>
          <p:sp>
            <p:nvSpPr>
              <p:cNvPr id="1602" name="Google Shape;1602;p47"/>
              <p:cNvSpPr/>
              <p:nvPr/>
            </p:nvSpPr>
            <p:spPr>
              <a:xfrm>
                <a:off x="8392409" y="4174095"/>
                <a:ext cx="16966" cy="16124"/>
              </a:xfrm>
              <a:custGeom>
                <a:avLst/>
                <a:gdLst/>
                <a:ahLst/>
                <a:cxnLst/>
                <a:rect l="l" t="t" r="r" b="b"/>
                <a:pathLst>
                  <a:path w="504" h="479" extrusionOk="0">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8342050" y="4169484"/>
                <a:ext cx="17000" cy="16259"/>
              </a:xfrm>
              <a:custGeom>
                <a:avLst/>
                <a:gdLst/>
                <a:ahLst/>
                <a:cxnLst/>
                <a:rect l="l" t="t" r="r" b="b"/>
                <a:pathLst>
                  <a:path w="505" h="483" extrusionOk="0">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7"/>
              <p:cNvSpPr/>
              <p:nvPr/>
            </p:nvSpPr>
            <p:spPr>
              <a:xfrm>
                <a:off x="8362651" y="4207690"/>
                <a:ext cx="19188" cy="8618"/>
              </a:xfrm>
              <a:custGeom>
                <a:avLst/>
                <a:gdLst/>
                <a:ahLst/>
                <a:cxnLst/>
                <a:rect l="l" t="t" r="r" b="b"/>
                <a:pathLst>
                  <a:path w="570" h="256" extrusionOk="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5" name="Google Shape;1605;p47"/>
            <p:cNvSpPr/>
            <p:nvPr/>
          </p:nvSpPr>
          <p:spPr>
            <a:xfrm>
              <a:off x="8325118" y="4574072"/>
              <a:ext cx="98362" cy="81295"/>
            </a:xfrm>
            <a:custGeom>
              <a:avLst/>
              <a:gdLst/>
              <a:ahLst/>
              <a:cxnLst/>
              <a:rect l="l" t="t" r="r" b="b"/>
              <a:pathLst>
                <a:path w="2922" h="2415" extrusionOk="0">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6" name="Google Shape;1606;p47"/>
            <p:cNvGrpSpPr/>
            <p:nvPr/>
          </p:nvGrpSpPr>
          <p:grpSpPr>
            <a:xfrm>
              <a:off x="7869565" y="4480692"/>
              <a:ext cx="523046" cy="166595"/>
              <a:chOff x="7869565" y="4480692"/>
              <a:chExt cx="523046" cy="166595"/>
            </a:xfrm>
          </p:grpSpPr>
          <p:sp>
            <p:nvSpPr>
              <p:cNvPr id="1607" name="Google Shape;1607;p47"/>
              <p:cNvSpPr/>
              <p:nvPr/>
            </p:nvSpPr>
            <p:spPr>
              <a:xfrm>
                <a:off x="7869565" y="4496345"/>
                <a:ext cx="52312" cy="12354"/>
              </a:xfrm>
              <a:custGeom>
                <a:avLst/>
                <a:gdLst/>
                <a:ahLst/>
                <a:cxnLst/>
                <a:rect l="l" t="t" r="r" b="b"/>
                <a:pathLst>
                  <a:path w="1554" h="367" extrusionOk="0">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7"/>
              <p:cNvSpPr/>
              <p:nvPr/>
            </p:nvSpPr>
            <p:spPr>
              <a:xfrm>
                <a:off x="7869565" y="4486684"/>
                <a:ext cx="54197" cy="11546"/>
              </a:xfrm>
              <a:custGeom>
                <a:avLst/>
                <a:gdLst/>
                <a:ahLst/>
                <a:cxnLst/>
                <a:rect l="l" t="t" r="r" b="b"/>
                <a:pathLst>
                  <a:path w="1610" h="343" extrusionOk="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p:nvPr/>
            </p:nvSpPr>
            <p:spPr>
              <a:xfrm>
                <a:off x="7880673" y="4480692"/>
                <a:ext cx="46421" cy="7911"/>
              </a:xfrm>
              <a:custGeom>
                <a:avLst/>
                <a:gdLst/>
                <a:ahLst/>
                <a:cxnLst/>
                <a:rect l="l" t="t" r="r" b="b"/>
                <a:pathLst>
                  <a:path w="1379" h="235" extrusionOk="0">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7"/>
              <p:cNvSpPr/>
              <p:nvPr/>
            </p:nvSpPr>
            <p:spPr>
              <a:xfrm>
                <a:off x="8339525" y="4620189"/>
                <a:ext cx="51807" cy="8416"/>
              </a:xfrm>
              <a:custGeom>
                <a:avLst/>
                <a:gdLst/>
                <a:ahLst/>
                <a:cxnLst/>
                <a:rect l="l" t="t" r="r" b="b"/>
                <a:pathLst>
                  <a:path w="1539" h="250" extrusionOk="0">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7"/>
              <p:cNvSpPr/>
              <p:nvPr/>
            </p:nvSpPr>
            <p:spPr>
              <a:xfrm>
                <a:off x="8336832" y="4629816"/>
                <a:ext cx="55779" cy="7978"/>
              </a:xfrm>
              <a:custGeom>
                <a:avLst/>
                <a:gdLst/>
                <a:ahLst/>
                <a:cxnLst/>
                <a:rect l="l" t="t" r="r" b="b"/>
                <a:pathLst>
                  <a:path w="1657" h="237" extrusionOk="0">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7"/>
              <p:cNvSpPr/>
              <p:nvPr/>
            </p:nvSpPr>
            <p:spPr>
              <a:xfrm>
                <a:off x="8338886" y="4640588"/>
                <a:ext cx="53557" cy="6699"/>
              </a:xfrm>
              <a:custGeom>
                <a:avLst/>
                <a:gdLst/>
                <a:ahLst/>
                <a:cxnLst/>
                <a:rect l="l" t="t" r="r" b="b"/>
                <a:pathLst>
                  <a:path w="1591" h="199" extrusionOk="0">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47"/>
            <p:cNvSpPr/>
            <p:nvPr/>
          </p:nvSpPr>
          <p:spPr>
            <a:xfrm>
              <a:off x="8417757" y="4535764"/>
              <a:ext cx="156295" cy="93615"/>
            </a:xfrm>
            <a:custGeom>
              <a:avLst/>
              <a:gdLst/>
              <a:ahLst/>
              <a:cxnLst/>
              <a:rect l="l" t="t" r="r" b="b"/>
              <a:pathLst>
                <a:path w="4643" h="2781" extrusionOk="0">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7"/>
            <p:cNvSpPr/>
            <p:nvPr/>
          </p:nvSpPr>
          <p:spPr>
            <a:xfrm>
              <a:off x="8415703" y="4535764"/>
              <a:ext cx="158348" cy="95400"/>
            </a:xfrm>
            <a:custGeom>
              <a:avLst/>
              <a:gdLst/>
              <a:ahLst/>
              <a:cxnLst/>
              <a:rect l="l" t="t" r="r" b="b"/>
              <a:pathLst>
                <a:path w="4704" h="2834" extrusionOk="0">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7"/>
            <p:cNvSpPr/>
            <p:nvPr/>
          </p:nvSpPr>
          <p:spPr>
            <a:xfrm>
              <a:off x="8518273" y="4427169"/>
              <a:ext cx="32181" cy="119569"/>
            </a:xfrm>
            <a:custGeom>
              <a:avLst/>
              <a:gdLst/>
              <a:ahLst/>
              <a:cxnLst/>
              <a:rect l="l" t="t" r="r" b="b"/>
              <a:pathLst>
                <a:path w="956" h="3552" extrusionOk="0">
                  <a:moveTo>
                    <a:pt x="956" y="3551"/>
                  </a:moveTo>
                  <a:lnTo>
                    <a:pt x="1" y="0"/>
                  </a:lnTo>
                </a:path>
              </a:pathLst>
            </a:custGeom>
            <a:solidFill>
              <a:srgbClr val="5EE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7"/>
            <p:cNvSpPr/>
            <p:nvPr/>
          </p:nvSpPr>
          <p:spPr>
            <a:xfrm>
              <a:off x="8518273" y="4427169"/>
              <a:ext cx="32181" cy="119569"/>
            </a:xfrm>
            <a:custGeom>
              <a:avLst/>
              <a:gdLst/>
              <a:ahLst/>
              <a:cxnLst/>
              <a:rect l="l" t="t" r="r" b="b"/>
              <a:pathLst>
                <a:path w="956" h="3552" extrusionOk="0">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7"/>
            <p:cNvSpPr/>
            <p:nvPr/>
          </p:nvSpPr>
          <p:spPr>
            <a:xfrm>
              <a:off x="7438585" y="4240949"/>
              <a:ext cx="60054" cy="256710"/>
            </a:xfrm>
            <a:custGeom>
              <a:avLst/>
              <a:gdLst/>
              <a:ahLst/>
              <a:cxnLst/>
              <a:rect l="l" t="t" r="r" b="b"/>
              <a:pathLst>
                <a:path w="1784" h="7626" extrusionOk="0">
                  <a:moveTo>
                    <a:pt x="90" y="1"/>
                  </a:moveTo>
                  <a:lnTo>
                    <a:pt x="1" y="2051"/>
                  </a:lnTo>
                  <a:lnTo>
                    <a:pt x="29" y="3223"/>
                  </a:lnTo>
                  <a:lnTo>
                    <a:pt x="984" y="7625"/>
                  </a:lnTo>
                  <a:lnTo>
                    <a:pt x="1783" y="3223"/>
                  </a:lnTo>
                  <a:lnTo>
                    <a:pt x="1736" y="2080"/>
                  </a:lnTo>
                  <a:lnTo>
                    <a:pt x="1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7"/>
            <p:cNvSpPr/>
            <p:nvPr/>
          </p:nvSpPr>
          <p:spPr>
            <a:xfrm>
              <a:off x="7384187" y="4162751"/>
              <a:ext cx="146264" cy="124316"/>
            </a:xfrm>
            <a:custGeom>
              <a:avLst/>
              <a:gdLst/>
              <a:ahLst/>
              <a:cxnLst/>
              <a:rect l="l" t="t" r="r" b="b"/>
              <a:pathLst>
                <a:path w="4345" h="3693" extrusionOk="0">
                  <a:moveTo>
                    <a:pt x="2750" y="0"/>
                  </a:moveTo>
                  <a:cubicBezTo>
                    <a:pt x="2750" y="0"/>
                    <a:pt x="2426" y="550"/>
                    <a:pt x="1132" y="870"/>
                  </a:cubicBezTo>
                  <a:cubicBezTo>
                    <a:pt x="859" y="941"/>
                    <a:pt x="1099" y="1491"/>
                    <a:pt x="742" y="1529"/>
                  </a:cubicBezTo>
                  <a:cubicBezTo>
                    <a:pt x="573" y="1356"/>
                    <a:pt x="428" y="1286"/>
                    <a:pt x="316" y="1286"/>
                  </a:cubicBezTo>
                  <a:cubicBezTo>
                    <a:pt x="88" y="1286"/>
                    <a:pt x="1" y="1578"/>
                    <a:pt x="149" y="1881"/>
                  </a:cubicBezTo>
                  <a:cubicBezTo>
                    <a:pt x="370" y="2338"/>
                    <a:pt x="765" y="2413"/>
                    <a:pt x="765" y="2413"/>
                  </a:cubicBezTo>
                  <a:cubicBezTo>
                    <a:pt x="765" y="2413"/>
                    <a:pt x="1647" y="3692"/>
                    <a:pt x="2645" y="3692"/>
                  </a:cubicBezTo>
                  <a:cubicBezTo>
                    <a:pt x="2728" y="3692"/>
                    <a:pt x="2812" y="3683"/>
                    <a:pt x="2896" y="3664"/>
                  </a:cubicBezTo>
                  <a:cubicBezTo>
                    <a:pt x="4345" y="3340"/>
                    <a:pt x="3945" y="433"/>
                    <a:pt x="3945" y="433"/>
                  </a:cubicBezTo>
                  <a:lnTo>
                    <a:pt x="3945" y="433"/>
                  </a:lnTo>
                  <a:cubicBezTo>
                    <a:pt x="3945" y="433"/>
                    <a:pt x="3943" y="433"/>
                    <a:pt x="3939" y="433"/>
                  </a:cubicBezTo>
                  <a:cubicBezTo>
                    <a:pt x="3882" y="433"/>
                    <a:pt x="3378" y="420"/>
                    <a:pt x="2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7"/>
            <p:cNvSpPr/>
            <p:nvPr/>
          </p:nvSpPr>
          <p:spPr>
            <a:xfrm>
              <a:off x="7476893" y="4204526"/>
              <a:ext cx="11748" cy="24910"/>
            </a:xfrm>
            <a:custGeom>
              <a:avLst/>
              <a:gdLst/>
              <a:ahLst/>
              <a:cxnLst/>
              <a:rect l="l" t="t" r="r" b="b"/>
              <a:pathLst>
                <a:path w="349" h="740" extrusionOk="0">
                  <a:moveTo>
                    <a:pt x="1" y="1"/>
                  </a:moveTo>
                  <a:cubicBezTo>
                    <a:pt x="6" y="100"/>
                    <a:pt x="53" y="292"/>
                    <a:pt x="170" y="476"/>
                  </a:cubicBezTo>
                  <a:cubicBezTo>
                    <a:pt x="198" y="523"/>
                    <a:pt x="231" y="565"/>
                    <a:pt x="269" y="603"/>
                  </a:cubicBezTo>
                  <a:lnTo>
                    <a:pt x="278" y="617"/>
                  </a:lnTo>
                  <a:cubicBezTo>
                    <a:pt x="283" y="622"/>
                    <a:pt x="292" y="626"/>
                    <a:pt x="288" y="626"/>
                  </a:cubicBezTo>
                  <a:cubicBezTo>
                    <a:pt x="292" y="626"/>
                    <a:pt x="292" y="626"/>
                    <a:pt x="288" y="631"/>
                  </a:cubicBezTo>
                  <a:cubicBezTo>
                    <a:pt x="278" y="645"/>
                    <a:pt x="264" y="659"/>
                    <a:pt x="250" y="669"/>
                  </a:cubicBezTo>
                  <a:cubicBezTo>
                    <a:pt x="180" y="711"/>
                    <a:pt x="104" y="725"/>
                    <a:pt x="57" y="739"/>
                  </a:cubicBezTo>
                  <a:cubicBezTo>
                    <a:pt x="68" y="739"/>
                    <a:pt x="79" y="739"/>
                    <a:pt x="91" y="739"/>
                  </a:cubicBezTo>
                  <a:cubicBezTo>
                    <a:pt x="139" y="739"/>
                    <a:pt x="201" y="736"/>
                    <a:pt x="269" y="706"/>
                  </a:cubicBezTo>
                  <a:cubicBezTo>
                    <a:pt x="288" y="692"/>
                    <a:pt x="311" y="678"/>
                    <a:pt x="325" y="655"/>
                  </a:cubicBezTo>
                  <a:cubicBezTo>
                    <a:pt x="330" y="650"/>
                    <a:pt x="335" y="636"/>
                    <a:pt x="339" y="626"/>
                  </a:cubicBezTo>
                  <a:cubicBezTo>
                    <a:pt x="339" y="622"/>
                    <a:pt x="349" y="617"/>
                    <a:pt x="344" y="612"/>
                  </a:cubicBezTo>
                  <a:lnTo>
                    <a:pt x="335" y="598"/>
                  </a:lnTo>
                  <a:cubicBezTo>
                    <a:pt x="325" y="589"/>
                    <a:pt x="316" y="579"/>
                    <a:pt x="307" y="570"/>
                  </a:cubicBezTo>
                  <a:cubicBezTo>
                    <a:pt x="274" y="532"/>
                    <a:pt x="245" y="490"/>
                    <a:pt x="217" y="448"/>
                  </a:cubicBezTo>
                  <a:cubicBezTo>
                    <a:pt x="104" y="269"/>
                    <a:pt x="38" y="9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7"/>
            <p:cNvSpPr/>
            <p:nvPr/>
          </p:nvSpPr>
          <p:spPr>
            <a:xfrm>
              <a:off x="7444442" y="4206781"/>
              <a:ext cx="17134" cy="15956"/>
            </a:xfrm>
            <a:custGeom>
              <a:avLst/>
              <a:gdLst/>
              <a:ahLst/>
              <a:cxnLst/>
              <a:rect l="l" t="t" r="r" b="b"/>
              <a:pathLst>
                <a:path w="509" h="474" extrusionOk="0">
                  <a:moveTo>
                    <a:pt x="259" y="1"/>
                  </a:moveTo>
                  <a:cubicBezTo>
                    <a:pt x="245" y="1"/>
                    <a:pt x="231" y="2"/>
                    <a:pt x="217" y="4"/>
                  </a:cubicBezTo>
                  <a:cubicBezTo>
                    <a:pt x="90" y="23"/>
                    <a:pt x="1" y="145"/>
                    <a:pt x="19" y="272"/>
                  </a:cubicBezTo>
                  <a:cubicBezTo>
                    <a:pt x="36" y="390"/>
                    <a:pt x="135" y="474"/>
                    <a:pt x="250" y="474"/>
                  </a:cubicBezTo>
                  <a:cubicBezTo>
                    <a:pt x="264" y="474"/>
                    <a:pt x="278" y="473"/>
                    <a:pt x="292" y="470"/>
                  </a:cubicBezTo>
                  <a:cubicBezTo>
                    <a:pt x="419" y="451"/>
                    <a:pt x="509" y="329"/>
                    <a:pt x="490" y="202"/>
                  </a:cubicBezTo>
                  <a:cubicBezTo>
                    <a:pt x="469" y="84"/>
                    <a:pt x="373"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7"/>
            <p:cNvSpPr/>
            <p:nvPr/>
          </p:nvSpPr>
          <p:spPr>
            <a:xfrm>
              <a:off x="7494969" y="4198736"/>
              <a:ext cx="17134" cy="16057"/>
            </a:xfrm>
            <a:custGeom>
              <a:avLst/>
              <a:gdLst/>
              <a:ahLst/>
              <a:cxnLst/>
              <a:rect l="l" t="t" r="r" b="b"/>
              <a:pathLst>
                <a:path w="509" h="477" extrusionOk="0">
                  <a:moveTo>
                    <a:pt x="251" y="1"/>
                  </a:moveTo>
                  <a:cubicBezTo>
                    <a:pt x="240" y="1"/>
                    <a:pt x="228" y="2"/>
                    <a:pt x="216" y="3"/>
                  </a:cubicBezTo>
                  <a:cubicBezTo>
                    <a:pt x="89" y="27"/>
                    <a:pt x="0" y="145"/>
                    <a:pt x="19" y="276"/>
                  </a:cubicBezTo>
                  <a:cubicBezTo>
                    <a:pt x="36" y="392"/>
                    <a:pt x="139" y="476"/>
                    <a:pt x="257" y="476"/>
                  </a:cubicBezTo>
                  <a:cubicBezTo>
                    <a:pt x="268" y="476"/>
                    <a:pt x="280" y="476"/>
                    <a:pt x="292" y="474"/>
                  </a:cubicBezTo>
                  <a:cubicBezTo>
                    <a:pt x="419" y="455"/>
                    <a:pt x="508" y="333"/>
                    <a:pt x="489" y="201"/>
                  </a:cubicBezTo>
                  <a:cubicBezTo>
                    <a:pt x="468" y="85"/>
                    <a:pt x="368"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7"/>
            <p:cNvSpPr/>
            <p:nvPr/>
          </p:nvSpPr>
          <p:spPr>
            <a:xfrm>
              <a:off x="7500490" y="4202271"/>
              <a:ext cx="9695" cy="9022"/>
            </a:xfrm>
            <a:custGeom>
              <a:avLst/>
              <a:gdLst/>
              <a:ahLst/>
              <a:cxnLst/>
              <a:rect l="l" t="t" r="r" b="b"/>
              <a:pathLst>
                <a:path w="288" h="268" extrusionOk="0">
                  <a:moveTo>
                    <a:pt x="140" y="1"/>
                  </a:moveTo>
                  <a:cubicBezTo>
                    <a:pt x="134" y="1"/>
                    <a:pt x="129" y="1"/>
                    <a:pt x="123" y="2"/>
                  </a:cubicBezTo>
                  <a:cubicBezTo>
                    <a:pt x="48" y="16"/>
                    <a:pt x="1" y="82"/>
                    <a:pt x="10" y="157"/>
                  </a:cubicBezTo>
                  <a:cubicBezTo>
                    <a:pt x="23" y="220"/>
                    <a:pt x="76" y="268"/>
                    <a:pt x="141" y="268"/>
                  </a:cubicBezTo>
                  <a:cubicBezTo>
                    <a:pt x="149" y="268"/>
                    <a:pt x="157" y="267"/>
                    <a:pt x="165" y="265"/>
                  </a:cubicBezTo>
                  <a:cubicBezTo>
                    <a:pt x="236" y="256"/>
                    <a:pt x="288" y="185"/>
                    <a:pt x="273" y="115"/>
                  </a:cubicBezTo>
                  <a:cubicBezTo>
                    <a:pt x="265" y="50"/>
                    <a:pt x="204"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7"/>
            <p:cNvSpPr/>
            <p:nvPr/>
          </p:nvSpPr>
          <p:spPr>
            <a:xfrm>
              <a:off x="7442389" y="4201497"/>
              <a:ext cx="15081" cy="4645"/>
            </a:xfrm>
            <a:custGeom>
              <a:avLst/>
              <a:gdLst/>
              <a:ahLst/>
              <a:cxnLst/>
              <a:rect l="l" t="t" r="r" b="b"/>
              <a:pathLst>
                <a:path w="448" h="138" extrusionOk="0">
                  <a:moveTo>
                    <a:pt x="275" y="0"/>
                  </a:moveTo>
                  <a:cubicBezTo>
                    <a:pt x="254" y="0"/>
                    <a:pt x="231" y="2"/>
                    <a:pt x="207" y="6"/>
                  </a:cubicBezTo>
                  <a:cubicBezTo>
                    <a:pt x="99" y="30"/>
                    <a:pt x="24" y="91"/>
                    <a:pt x="0" y="138"/>
                  </a:cubicBezTo>
                  <a:cubicBezTo>
                    <a:pt x="47" y="114"/>
                    <a:pt x="123" y="81"/>
                    <a:pt x="217" y="63"/>
                  </a:cubicBezTo>
                  <a:cubicBezTo>
                    <a:pt x="284" y="46"/>
                    <a:pt x="346" y="43"/>
                    <a:pt x="395" y="43"/>
                  </a:cubicBezTo>
                  <a:cubicBezTo>
                    <a:pt x="415" y="43"/>
                    <a:pt x="432" y="44"/>
                    <a:pt x="447" y="44"/>
                  </a:cubicBezTo>
                  <a:cubicBezTo>
                    <a:pt x="414" y="22"/>
                    <a:pt x="351" y="0"/>
                    <a:pt x="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7"/>
            <p:cNvSpPr/>
            <p:nvPr/>
          </p:nvSpPr>
          <p:spPr>
            <a:xfrm>
              <a:off x="7495912" y="4193081"/>
              <a:ext cx="15384" cy="3737"/>
            </a:xfrm>
            <a:custGeom>
              <a:avLst/>
              <a:gdLst/>
              <a:ahLst/>
              <a:cxnLst/>
              <a:rect l="l" t="t" r="r" b="b"/>
              <a:pathLst>
                <a:path w="457" h="111" extrusionOk="0">
                  <a:moveTo>
                    <a:pt x="255" y="1"/>
                  </a:moveTo>
                  <a:cubicBezTo>
                    <a:pt x="244" y="1"/>
                    <a:pt x="233" y="1"/>
                    <a:pt x="221" y="2"/>
                  </a:cubicBezTo>
                  <a:cubicBezTo>
                    <a:pt x="113" y="16"/>
                    <a:pt x="33" y="73"/>
                    <a:pt x="0" y="110"/>
                  </a:cubicBezTo>
                  <a:cubicBezTo>
                    <a:pt x="52" y="96"/>
                    <a:pt x="132" y="68"/>
                    <a:pt x="226" y="59"/>
                  </a:cubicBezTo>
                  <a:cubicBezTo>
                    <a:pt x="255" y="56"/>
                    <a:pt x="283" y="55"/>
                    <a:pt x="310" y="55"/>
                  </a:cubicBezTo>
                  <a:cubicBezTo>
                    <a:pt x="369" y="55"/>
                    <a:pt x="421" y="60"/>
                    <a:pt x="457" y="63"/>
                  </a:cubicBezTo>
                  <a:cubicBezTo>
                    <a:pt x="423" y="34"/>
                    <a:pt x="348"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7"/>
            <p:cNvSpPr/>
            <p:nvPr/>
          </p:nvSpPr>
          <p:spPr>
            <a:xfrm>
              <a:off x="7475311" y="4234620"/>
              <a:ext cx="15081" cy="6261"/>
            </a:xfrm>
            <a:custGeom>
              <a:avLst/>
              <a:gdLst/>
              <a:ahLst/>
              <a:cxnLst/>
              <a:rect l="l" t="t" r="r" b="b"/>
              <a:pathLst>
                <a:path w="448" h="186" extrusionOk="0">
                  <a:moveTo>
                    <a:pt x="448" y="0"/>
                  </a:moveTo>
                  <a:cubicBezTo>
                    <a:pt x="401" y="29"/>
                    <a:pt x="330" y="80"/>
                    <a:pt x="241" y="99"/>
                  </a:cubicBezTo>
                  <a:cubicBezTo>
                    <a:pt x="200" y="107"/>
                    <a:pt x="160" y="109"/>
                    <a:pt x="123" y="109"/>
                  </a:cubicBezTo>
                  <a:cubicBezTo>
                    <a:pt x="89" y="109"/>
                    <a:pt x="57" y="108"/>
                    <a:pt x="30" y="108"/>
                  </a:cubicBezTo>
                  <a:cubicBezTo>
                    <a:pt x="20" y="108"/>
                    <a:pt x="10" y="108"/>
                    <a:pt x="1" y="109"/>
                  </a:cubicBezTo>
                  <a:cubicBezTo>
                    <a:pt x="32" y="144"/>
                    <a:pt x="102" y="185"/>
                    <a:pt x="194" y="185"/>
                  </a:cubicBezTo>
                  <a:cubicBezTo>
                    <a:pt x="213" y="185"/>
                    <a:pt x="234" y="183"/>
                    <a:pt x="255" y="179"/>
                  </a:cubicBezTo>
                  <a:cubicBezTo>
                    <a:pt x="311" y="165"/>
                    <a:pt x="368" y="137"/>
                    <a:pt x="396" y="99"/>
                  </a:cubicBezTo>
                  <a:cubicBezTo>
                    <a:pt x="429" y="66"/>
                    <a:pt x="443" y="29"/>
                    <a:pt x="4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6" name="Google Shape;1626;p47"/>
            <p:cNvGrpSpPr/>
            <p:nvPr/>
          </p:nvGrpSpPr>
          <p:grpSpPr>
            <a:xfrm>
              <a:off x="7409130" y="4189984"/>
              <a:ext cx="111187" cy="41977"/>
              <a:chOff x="7409130" y="4189984"/>
              <a:chExt cx="111187" cy="41977"/>
            </a:xfrm>
          </p:grpSpPr>
          <p:sp>
            <p:nvSpPr>
              <p:cNvPr id="1627" name="Google Shape;1627;p47"/>
              <p:cNvSpPr/>
              <p:nvPr/>
            </p:nvSpPr>
            <p:spPr>
              <a:xfrm>
                <a:off x="7435589" y="4197558"/>
                <a:ext cx="34235" cy="34403"/>
              </a:xfrm>
              <a:custGeom>
                <a:avLst/>
                <a:gdLst/>
                <a:ahLst/>
                <a:cxnLst/>
                <a:rect l="l" t="t" r="r" b="b"/>
                <a:pathLst>
                  <a:path w="1017" h="1022" fill="none" extrusionOk="0">
                    <a:moveTo>
                      <a:pt x="974" y="438"/>
                    </a:moveTo>
                    <a:cubicBezTo>
                      <a:pt x="1016" y="697"/>
                      <a:pt x="837" y="942"/>
                      <a:pt x="579" y="979"/>
                    </a:cubicBezTo>
                    <a:cubicBezTo>
                      <a:pt x="320" y="1022"/>
                      <a:pt x="80" y="843"/>
                      <a:pt x="38" y="584"/>
                    </a:cubicBezTo>
                    <a:cubicBezTo>
                      <a:pt x="0" y="325"/>
                      <a:pt x="174" y="81"/>
                      <a:pt x="433" y="43"/>
                    </a:cubicBezTo>
                    <a:cubicBezTo>
                      <a:pt x="696" y="1"/>
                      <a:pt x="936" y="180"/>
                      <a:pt x="974" y="438"/>
                    </a:cubicBezTo>
                    <a:close/>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7"/>
              <p:cNvSpPr/>
              <p:nvPr/>
            </p:nvSpPr>
            <p:spPr>
              <a:xfrm>
                <a:off x="7486083" y="4189984"/>
                <a:ext cx="34235" cy="34235"/>
              </a:xfrm>
              <a:custGeom>
                <a:avLst/>
                <a:gdLst/>
                <a:ahLst/>
                <a:cxnLst/>
                <a:rect l="l" t="t" r="r" b="b"/>
                <a:pathLst>
                  <a:path w="1017" h="1017" fill="none" extrusionOk="0">
                    <a:moveTo>
                      <a:pt x="974" y="433"/>
                    </a:moveTo>
                    <a:cubicBezTo>
                      <a:pt x="1017" y="691"/>
                      <a:pt x="838" y="936"/>
                      <a:pt x="579" y="974"/>
                    </a:cubicBezTo>
                    <a:cubicBezTo>
                      <a:pt x="320" y="1016"/>
                      <a:pt x="81" y="837"/>
                      <a:pt x="38" y="579"/>
                    </a:cubicBezTo>
                    <a:cubicBezTo>
                      <a:pt x="1" y="320"/>
                      <a:pt x="179" y="80"/>
                      <a:pt x="438" y="38"/>
                    </a:cubicBezTo>
                    <a:cubicBezTo>
                      <a:pt x="697" y="0"/>
                      <a:pt x="937" y="174"/>
                      <a:pt x="974" y="433"/>
                    </a:cubicBezTo>
                    <a:close/>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7"/>
              <p:cNvSpPr/>
              <p:nvPr/>
            </p:nvSpPr>
            <p:spPr>
              <a:xfrm>
                <a:off x="7468342" y="4209441"/>
                <a:ext cx="19053" cy="2895"/>
              </a:xfrm>
              <a:custGeom>
                <a:avLst/>
                <a:gdLst/>
                <a:ahLst/>
                <a:cxnLst/>
                <a:rect l="l" t="t" r="r" b="b"/>
                <a:pathLst>
                  <a:path w="566" h="86" fill="none" extrusionOk="0">
                    <a:moveTo>
                      <a:pt x="1" y="85"/>
                    </a:moveTo>
                    <a:lnTo>
                      <a:pt x="565" y="1"/>
                    </a:lnTo>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7"/>
              <p:cNvSpPr/>
              <p:nvPr/>
            </p:nvSpPr>
            <p:spPr>
              <a:xfrm>
                <a:off x="7409130" y="4214187"/>
                <a:ext cx="27738" cy="3063"/>
              </a:xfrm>
              <a:custGeom>
                <a:avLst/>
                <a:gdLst/>
                <a:ahLst/>
                <a:cxnLst/>
                <a:rect l="l" t="t" r="r" b="b"/>
                <a:pathLst>
                  <a:path w="824" h="91" fill="none" extrusionOk="0">
                    <a:moveTo>
                      <a:pt x="824" y="90"/>
                    </a:moveTo>
                    <a:lnTo>
                      <a:pt x="1" y="1"/>
                    </a:lnTo>
                  </a:path>
                </a:pathLst>
              </a:custGeom>
              <a:noFill/>
              <a:ln w="14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1" name="Google Shape;1631;p47"/>
            <p:cNvSpPr/>
            <p:nvPr/>
          </p:nvSpPr>
          <p:spPr>
            <a:xfrm>
              <a:off x="7852969" y="4099735"/>
              <a:ext cx="105633" cy="78703"/>
            </a:xfrm>
            <a:custGeom>
              <a:avLst/>
              <a:gdLst/>
              <a:ahLst/>
              <a:cxnLst/>
              <a:rect l="l" t="t" r="r" b="b"/>
              <a:pathLst>
                <a:path w="3138" h="2338" extrusionOk="0">
                  <a:moveTo>
                    <a:pt x="1029" y="1"/>
                  </a:moveTo>
                  <a:cubicBezTo>
                    <a:pt x="1020" y="1"/>
                    <a:pt x="1012" y="4"/>
                    <a:pt x="1007" y="9"/>
                  </a:cubicBezTo>
                  <a:cubicBezTo>
                    <a:pt x="781" y="292"/>
                    <a:pt x="376" y="626"/>
                    <a:pt x="329" y="715"/>
                  </a:cubicBezTo>
                  <a:cubicBezTo>
                    <a:pt x="240" y="880"/>
                    <a:pt x="0" y="1529"/>
                    <a:pt x="0" y="1529"/>
                  </a:cubicBezTo>
                  <a:cubicBezTo>
                    <a:pt x="85" y="1764"/>
                    <a:pt x="851" y="2300"/>
                    <a:pt x="851" y="2300"/>
                  </a:cubicBezTo>
                  <a:cubicBezTo>
                    <a:pt x="851" y="2300"/>
                    <a:pt x="1060" y="2337"/>
                    <a:pt x="1287" y="2337"/>
                  </a:cubicBezTo>
                  <a:cubicBezTo>
                    <a:pt x="1394" y="2337"/>
                    <a:pt x="1505" y="2329"/>
                    <a:pt x="1599" y="2305"/>
                  </a:cubicBezTo>
                  <a:cubicBezTo>
                    <a:pt x="1599" y="2305"/>
                    <a:pt x="2263" y="2055"/>
                    <a:pt x="2512" y="1891"/>
                  </a:cubicBezTo>
                  <a:cubicBezTo>
                    <a:pt x="2705" y="1740"/>
                    <a:pt x="3137" y="1265"/>
                    <a:pt x="3114" y="1204"/>
                  </a:cubicBezTo>
                  <a:cubicBezTo>
                    <a:pt x="3095" y="1158"/>
                    <a:pt x="3045" y="1140"/>
                    <a:pt x="3011" y="1140"/>
                  </a:cubicBezTo>
                  <a:cubicBezTo>
                    <a:pt x="3004" y="1140"/>
                    <a:pt x="2997" y="1141"/>
                    <a:pt x="2992" y="1143"/>
                  </a:cubicBezTo>
                  <a:cubicBezTo>
                    <a:pt x="2968" y="1152"/>
                    <a:pt x="2935" y="1166"/>
                    <a:pt x="2898" y="1185"/>
                  </a:cubicBezTo>
                  <a:cubicBezTo>
                    <a:pt x="3020" y="1054"/>
                    <a:pt x="3105" y="945"/>
                    <a:pt x="3095" y="917"/>
                  </a:cubicBezTo>
                  <a:cubicBezTo>
                    <a:pt x="3077" y="873"/>
                    <a:pt x="3026" y="852"/>
                    <a:pt x="2989" y="852"/>
                  </a:cubicBezTo>
                  <a:cubicBezTo>
                    <a:pt x="2979" y="852"/>
                    <a:pt x="2970" y="853"/>
                    <a:pt x="2963" y="856"/>
                  </a:cubicBezTo>
                  <a:cubicBezTo>
                    <a:pt x="2921" y="870"/>
                    <a:pt x="2865" y="903"/>
                    <a:pt x="2794" y="941"/>
                  </a:cubicBezTo>
                  <a:cubicBezTo>
                    <a:pt x="2926" y="804"/>
                    <a:pt x="3010" y="691"/>
                    <a:pt x="3001" y="663"/>
                  </a:cubicBezTo>
                  <a:cubicBezTo>
                    <a:pt x="2982" y="619"/>
                    <a:pt x="2932" y="598"/>
                    <a:pt x="2895" y="598"/>
                  </a:cubicBezTo>
                  <a:cubicBezTo>
                    <a:pt x="2885" y="598"/>
                    <a:pt x="2876" y="599"/>
                    <a:pt x="2869" y="602"/>
                  </a:cubicBezTo>
                  <a:cubicBezTo>
                    <a:pt x="2803" y="621"/>
                    <a:pt x="2695" y="691"/>
                    <a:pt x="2568" y="767"/>
                  </a:cubicBezTo>
                  <a:cubicBezTo>
                    <a:pt x="2648" y="677"/>
                    <a:pt x="2700" y="607"/>
                    <a:pt x="2691" y="583"/>
                  </a:cubicBezTo>
                  <a:cubicBezTo>
                    <a:pt x="2677" y="543"/>
                    <a:pt x="2630" y="503"/>
                    <a:pt x="2569" y="503"/>
                  </a:cubicBezTo>
                  <a:cubicBezTo>
                    <a:pt x="2566" y="503"/>
                    <a:pt x="2562" y="503"/>
                    <a:pt x="2559" y="503"/>
                  </a:cubicBezTo>
                  <a:cubicBezTo>
                    <a:pt x="2470" y="513"/>
                    <a:pt x="1980" y="847"/>
                    <a:pt x="1858" y="912"/>
                  </a:cubicBezTo>
                  <a:cubicBezTo>
                    <a:pt x="1705" y="993"/>
                    <a:pt x="1452" y="1070"/>
                    <a:pt x="1335" y="1070"/>
                  </a:cubicBezTo>
                  <a:cubicBezTo>
                    <a:pt x="1323" y="1070"/>
                    <a:pt x="1312" y="1069"/>
                    <a:pt x="1303" y="1068"/>
                  </a:cubicBezTo>
                  <a:cubicBezTo>
                    <a:pt x="1200" y="1039"/>
                    <a:pt x="936" y="950"/>
                    <a:pt x="936" y="889"/>
                  </a:cubicBezTo>
                  <a:cubicBezTo>
                    <a:pt x="931" y="790"/>
                    <a:pt x="1124" y="494"/>
                    <a:pt x="1152" y="404"/>
                  </a:cubicBezTo>
                  <a:cubicBezTo>
                    <a:pt x="1247" y="145"/>
                    <a:pt x="1096" y="1"/>
                    <a:pt x="10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2" name="Google Shape;1632;p47"/>
            <p:cNvGrpSpPr/>
            <p:nvPr/>
          </p:nvGrpSpPr>
          <p:grpSpPr>
            <a:xfrm>
              <a:off x="7903463" y="4125521"/>
              <a:ext cx="47060" cy="40900"/>
              <a:chOff x="7903463" y="4125521"/>
              <a:chExt cx="47060" cy="40900"/>
            </a:xfrm>
          </p:grpSpPr>
          <p:sp>
            <p:nvSpPr>
              <p:cNvPr id="1633" name="Google Shape;1633;p47"/>
              <p:cNvSpPr/>
              <p:nvPr/>
            </p:nvSpPr>
            <p:spPr>
              <a:xfrm>
                <a:off x="7903463" y="4125521"/>
                <a:ext cx="35985" cy="20770"/>
              </a:xfrm>
              <a:custGeom>
                <a:avLst/>
                <a:gdLst/>
                <a:ahLst/>
                <a:cxnLst/>
                <a:rect l="l" t="t" r="r" b="b"/>
                <a:pathLst>
                  <a:path w="1069" h="617" extrusionOk="0">
                    <a:moveTo>
                      <a:pt x="1068" y="1"/>
                    </a:moveTo>
                    <a:lnTo>
                      <a:pt x="1068" y="1"/>
                    </a:lnTo>
                    <a:cubicBezTo>
                      <a:pt x="965" y="71"/>
                      <a:pt x="781" y="217"/>
                      <a:pt x="565" y="363"/>
                    </a:cubicBezTo>
                    <a:cubicBezTo>
                      <a:pt x="457" y="438"/>
                      <a:pt x="339" y="476"/>
                      <a:pt x="240" y="518"/>
                    </a:cubicBezTo>
                    <a:cubicBezTo>
                      <a:pt x="142" y="560"/>
                      <a:pt x="62" y="593"/>
                      <a:pt x="1" y="617"/>
                    </a:cubicBezTo>
                    <a:cubicBezTo>
                      <a:pt x="62" y="598"/>
                      <a:pt x="146" y="574"/>
                      <a:pt x="245" y="537"/>
                    </a:cubicBezTo>
                    <a:cubicBezTo>
                      <a:pt x="349" y="499"/>
                      <a:pt x="466" y="462"/>
                      <a:pt x="579" y="386"/>
                    </a:cubicBezTo>
                    <a:cubicBezTo>
                      <a:pt x="800" y="236"/>
                      <a:pt x="974" y="85"/>
                      <a:pt x="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7"/>
              <p:cNvSpPr/>
              <p:nvPr/>
            </p:nvSpPr>
            <p:spPr>
              <a:xfrm>
                <a:off x="7906964" y="4131378"/>
                <a:ext cx="40092" cy="25684"/>
              </a:xfrm>
              <a:custGeom>
                <a:avLst/>
                <a:gdLst/>
                <a:ahLst/>
                <a:cxnLst/>
                <a:rect l="l" t="t" r="r" b="b"/>
                <a:pathLst>
                  <a:path w="1191" h="763" extrusionOk="0">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7"/>
              <p:cNvSpPr/>
              <p:nvPr/>
            </p:nvSpPr>
            <p:spPr>
              <a:xfrm>
                <a:off x="7911710" y="4139625"/>
                <a:ext cx="38813" cy="26795"/>
              </a:xfrm>
              <a:custGeom>
                <a:avLst/>
                <a:gdLst/>
                <a:ahLst/>
                <a:cxnLst/>
                <a:rect l="l" t="t" r="r" b="b"/>
                <a:pathLst>
                  <a:path w="1153" h="796" extrusionOk="0">
                    <a:moveTo>
                      <a:pt x="1153" y="0"/>
                    </a:moveTo>
                    <a:lnTo>
                      <a:pt x="1153" y="0"/>
                    </a:lnTo>
                    <a:cubicBezTo>
                      <a:pt x="1101" y="52"/>
                      <a:pt x="1026" y="123"/>
                      <a:pt x="941" y="207"/>
                    </a:cubicBezTo>
                    <a:cubicBezTo>
                      <a:pt x="852" y="287"/>
                      <a:pt x="753" y="391"/>
                      <a:pt x="630" y="475"/>
                    </a:cubicBezTo>
                    <a:cubicBezTo>
                      <a:pt x="367" y="621"/>
                      <a:pt x="127" y="739"/>
                      <a:pt x="0" y="795"/>
                    </a:cubicBezTo>
                    <a:cubicBezTo>
                      <a:pt x="137" y="753"/>
                      <a:pt x="376" y="649"/>
                      <a:pt x="645" y="499"/>
                    </a:cubicBezTo>
                    <a:cubicBezTo>
                      <a:pt x="772" y="409"/>
                      <a:pt x="870" y="306"/>
                      <a:pt x="955" y="221"/>
                    </a:cubicBezTo>
                    <a:cubicBezTo>
                      <a:pt x="1040" y="132"/>
                      <a:pt x="1106" y="57"/>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6" name="Google Shape;1636;p47"/>
            <p:cNvSpPr/>
            <p:nvPr/>
          </p:nvSpPr>
          <p:spPr>
            <a:xfrm>
              <a:off x="7370015" y="4309990"/>
              <a:ext cx="68604" cy="194771"/>
            </a:xfrm>
            <a:custGeom>
              <a:avLst/>
              <a:gdLst/>
              <a:ahLst/>
              <a:cxnLst/>
              <a:rect l="l" t="t" r="r" b="b"/>
              <a:pathLst>
                <a:path w="2038" h="5786" extrusionOk="0">
                  <a:moveTo>
                    <a:pt x="2038" y="0"/>
                  </a:moveTo>
                  <a:lnTo>
                    <a:pt x="2038" y="0"/>
                  </a:lnTo>
                  <a:cubicBezTo>
                    <a:pt x="1812" y="90"/>
                    <a:pt x="1530" y="212"/>
                    <a:pt x="1200" y="353"/>
                  </a:cubicBezTo>
                  <a:cubicBezTo>
                    <a:pt x="1036" y="424"/>
                    <a:pt x="862" y="499"/>
                    <a:pt x="673" y="579"/>
                  </a:cubicBezTo>
                  <a:cubicBezTo>
                    <a:pt x="462" y="673"/>
                    <a:pt x="236" y="772"/>
                    <a:pt x="1" y="875"/>
                  </a:cubicBezTo>
                  <a:cubicBezTo>
                    <a:pt x="325" y="1045"/>
                    <a:pt x="678" y="1228"/>
                    <a:pt x="1050" y="1426"/>
                  </a:cubicBezTo>
                  <a:cubicBezTo>
                    <a:pt x="880" y="1576"/>
                    <a:pt x="702" y="1731"/>
                    <a:pt x="518" y="1891"/>
                  </a:cubicBezTo>
                  <a:cubicBezTo>
                    <a:pt x="523" y="1910"/>
                    <a:pt x="532" y="1934"/>
                    <a:pt x="542" y="1952"/>
                  </a:cubicBezTo>
                  <a:cubicBezTo>
                    <a:pt x="1120" y="3603"/>
                    <a:pt x="1642" y="5024"/>
                    <a:pt x="1943" y="5786"/>
                  </a:cubicBezTo>
                  <a:cubicBezTo>
                    <a:pt x="1704" y="5005"/>
                    <a:pt x="1219" y="3561"/>
                    <a:pt x="645" y="1924"/>
                  </a:cubicBezTo>
                  <a:cubicBezTo>
                    <a:pt x="848" y="1746"/>
                    <a:pt x="1050" y="1571"/>
                    <a:pt x="1238" y="1402"/>
                  </a:cubicBezTo>
                  <a:cubicBezTo>
                    <a:pt x="1031" y="1294"/>
                    <a:pt x="824" y="1190"/>
                    <a:pt x="626" y="1092"/>
                  </a:cubicBezTo>
                  <a:cubicBezTo>
                    <a:pt x="542" y="1049"/>
                    <a:pt x="457" y="1007"/>
                    <a:pt x="372" y="965"/>
                  </a:cubicBezTo>
                  <a:cubicBezTo>
                    <a:pt x="330" y="941"/>
                    <a:pt x="288" y="922"/>
                    <a:pt x="245" y="899"/>
                  </a:cubicBezTo>
                  <a:cubicBezTo>
                    <a:pt x="217" y="885"/>
                    <a:pt x="222" y="889"/>
                    <a:pt x="217" y="885"/>
                  </a:cubicBezTo>
                  <a:lnTo>
                    <a:pt x="208" y="880"/>
                  </a:lnTo>
                  <a:cubicBezTo>
                    <a:pt x="584" y="701"/>
                    <a:pt x="923" y="541"/>
                    <a:pt x="1224" y="400"/>
                  </a:cubicBezTo>
                  <a:cubicBezTo>
                    <a:pt x="1544" y="245"/>
                    <a:pt x="1821" y="109"/>
                    <a:pt x="203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7"/>
            <p:cNvSpPr/>
            <p:nvPr/>
          </p:nvSpPr>
          <p:spPr>
            <a:xfrm>
              <a:off x="7497023" y="4310933"/>
              <a:ext cx="71432" cy="192247"/>
            </a:xfrm>
            <a:custGeom>
              <a:avLst/>
              <a:gdLst/>
              <a:ahLst/>
              <a:cxnLst/>
              <a:rect l="l" t="t" r="r" b="b"/>
              <a:pathLst>
                <a:path w="2122" h="5711" extrusionOk="0">
                  <a:moveTo>
                    <a:pt x="0" y="1"/>
                  </a:moveTo>
                  <a:lnTo>
                    <a:pt x="0" y="1"/>
                  </a:lnTo>
                  <a:cubicBezTo>
                    <a:pt x="226" y="118"/>
                    <a:pt x="513" y="259"/>
                    <a:pt x="847" y="424"/>
                  </a:cubicBezTo>
                  <a:cubicBezTo>
                    <a:pt x="1162" y="575"/>
                    <a:pt x="1519" y="744"/>
                    <a:pt x="1915" y="937"/>
                  </a:cubicBezTo>
                  <a:lnTo>
                    <a:pt x="1900" y="941"/>
                  </a:lnTo>
                  <a:lnTo>
                    <a:pt x="1896" y="941"/>
                  </a:lnTo>
                  <a:lnTo>
                    <a:pt x="1863" y="960"/>
                  </a:lnTo>
                  <a:cubicBezTo>
                    <a:pt x="1821" y="984"/>
                    <a:pt x="1773" y="1007"/>
                    <a:pt x="1726" y="1031"/>
                  </a:cubicBezTo>
                  <a:cubicBezTo>
                    <a:pt x="1637" y="1073"/>
                    <a:pt x="1543" y="1120"/>
                    <a:pt x="1449" y="1172"/>
                  </a:cubicBezTo>
                  <a:cubicBezTo>
                    <a:pt x="1237" y="1280"/>
                    <a:pt x="1016" y="1388"/>
                    <a:pt x="790" y="1506"/>
                  </a:cubicBezTo>
                  <a:cubicBezTo>
                    <a:pt x="932" y="1647"/>
                    <a:pt x="1073" y="1797"/>
                    <a:pt x="1218" y="1948"/>
                  </a:cubicBezTo>
                  <a:cubicBezTo>
                    <a:pt x="1256" y="1986"/>
                    <a:pt x="1289" y="2023"/>
                    <a:pt x="1322" y="2056"/>
                  </a:cubicBezTo>
                  <a:cubicBezTo>
                    <a:pt x="1200" y="2442"/>
                    <a:pt x="1082" y="2809"/>
                    <a:pt x="974" y="3162"/>
                  </a:cubicBezTo>
                  <a:cubicBezTo>
                    <a:pt x="861" y="3524"/>
                    <a:pt x="753" y="3862"/>
                    <a:pt x="654" y="4178"/>
                  </a:cubicBezTo>
                  <a:cubicBezTo>
                    <a:pt x="461" y="4808"/>
                    <a:pt x="306" y="5339"/>
                    <a:pt x="198" y="5711"/>
                  </a:cubicBezTo>
                  <a:cubicBezTo>
                    <a:pt x="334" y="5349"/>
                    <a:pt x="518" y="4827"/>
                    <a:pt x="729" y="4201"/>
                  </a:cubicBezTo>
                  <a:cubicBezTo>
                    <a:pt x="833" y="3891"/>
                    <a:pt x="946" y="3552"/>
                    <a:pt x="1068" y="3190"/>
                  </a:cubicBezTo>
                  <a:cubicBezTo>
                    <a:pt x="1186" y="2823"/>
                    <a:pt x="1317" y="2432"/>
                    <a:pt x="1449" y="2028"/>
                  </a:cubicBezTo>
                  <a:cubicBezTo>
                    <a:pt x="1402" y="1981"/>
                    <a:pt x="1350" y="1924"/>
                    <a:pt x="1294" y="1873"/>
                  </a:cubicBezTo>
                  <a:cubicBezTo>
                    <a:pt x="1186" y="1755"/>
                    <a:pt x="1077" y="1642"/>
                    <a:pt x="969" y="1534"/>
                  </a:cubicBezTo>
                  <a:cubicBezTo>
                    <a:pt x="1378" y="1318"/>
                    <a:pt x="1769" y="1115"/>
                    <a:pt x="2122" y="932"/>
                  </a:cubicBezTo>
                  <a:cubicBezTo>
                    <a:pt x="1877" y="819"/>
                    <a:pt x="1642" y="716"/>
                    <a:pt x="1421" y="617"/>
                  </a:cubicBezTo>
                  <a:cubicBezTo>
                    <a:pt x="1223" y="532"/>
                    <a:pt x="1040" y="448"/>
                    <a:pt x="870" y="372"/>
                  </a:cubicBezTo>
                  <a:cubicBezTo>
                    <a:pt x="527" y="222"/>
                    <a:pt x="235" y="99"/>
                    <a:pt x="0"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7"/>
            <p:cNvSpPr/>
            <p:nvPr/>
          </p:nvSpPr>
          <p:spPr>
            <a:xfrm>
              <a:off x="7373516" y="4349409"/>
              <a:ext cx="144446" cy="738050"/>
            </a:xfrm>
            <a:custGeom>
              <a:avLst/>
              <a:gdLst/>
              <a:ahLst/>
              <a:cxnLst/>
              <a:rect l="l" t="t" r="r" b="b"/>
              <a:pathLst>
                <a:path w="4291" h="21925" extrusionOk="0">
                  <a:moveTo>
                    <a:pt x="1962" y="1"/>
                  </a:moveTo>
                  <a:cubicBezTo>
                    <a:pt x="1919" y="10758"/>
                    <a:pt x="0" y="21863"/>
                    <a:pt x="0" y="21863"/>
                  </a:cubicBezTo>
                  <a:lnTo>
                    <a:pt x="3048" y="21925"/>
                  </a:lnTo>
                  <a:cubicBezTo>
                    <a:pt x="3048" y="21925"/>
                    <a:pt x="4290" y="8006"/>
                    <a:pt x="3716" y="1"/>
                  </a:cubicBezTo>
                  <a:lnTo>
                    <a:pt x="3716" y="1"/>
                  </a:lnTo>
                  <a:cubicBezTo>
                    <a:pt x="3479" y="128"/>
                    <a:pt x="3206" y="170"/>
                    <a:pt x="2946" y="170"/>
                  </a:cubicBezTo>
                  <a:cubicBezTo>
                    <a:pt x="2426" y="170"/>
                    <a:pt x="1962" y="1"/>
                    <a:pt x="19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7"/>
            <p:cNvSpPr/>
            <p:nvPr/>
          </p:nvSpPr>
          <p:spPr>
            <a:xfrm>
              <a:off x="7864044" y="4099735"/>
              <a:ext cx="30936" cy="29926"/>
            </a:xfrm>
            <a:custGeom>
              <a:avLst/>
              <a:gdLst/>
              <a:ahLst/>
              <a:cxnLst/>
              <a:rect l="l" t="t" r="r" b="b"/>
              <a:pathLst>
                <a:path w="919" h="889" extrusionOk="0">
                  <a:moveTo>
                    <a:pt x="700" y="1"/>
                  </a:moveTo>
                  <a:cubicBezTo>
                    <a:pt x="691" y="1"/>
                    <a:pt x="683" y="4"/>
                    <a:pt x="678" y="9"/>
                  </a:cubicBezTo>
                  <a:cubicBezTo>
                    <a:pt x="452" y="292"/>
                    <a:pt x="47" y="626"/>
                    <a:pt x="0" y="715"/>
                  </a:cubicBezTo>
                  <a:lnTo>
                    <a:pt x="607" y="889"/>
                  </a:lnTo>
                  <a:cubicBezTo>
                    <a:pt x="602" y="790"/>
                    <a:pt x="795" y="494"/>
                    <a:pt x="823" y="404"/>
                  </a:cubicBezTo>
                  <a:cubicBezTo>
                    <a:pt x="918" y="145"/>
                    <a:pt x="767" y="1"/>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7"/>
            <p:cNvSpPr/>
            <p:nvPr/>
          </p:nvSpPr>
          <p:spPr>
            <a:xfrm>
              <a:off x="7449996" y="4210316"/>
              <a:ext cx="9695" cy="9022"/>
            </a:xfrm>
            <a:custGeom>
              <a:avLst/>
              <a:gdLst/>
              <a:ahLst/>
              <a:cxnLst/>
              <a:rect l="l" t="t" r="r" b="b"/>
              <a:pathLst>
                <a:path w="288" h="268" extrusionOk="0">
                  <a:moveTo>
                    <a:pt x="146" y="0"/>
                  </a:moveTo>
                  <a:cubicBezTo>
                    <a:pt x="138" y="0"/>
                    <a:pt x="130" y="1"/>
                    <a:pt x="123" y="3"/>
                  </a:cubicBezTo>
                  <a:cubicBezTo>
                    <a:pt x="47" y="12"/>
                    <a:pt x="0" y="83"/>
                    <a:pt x="10" y="153"/>
                  </a:cubicBezTo>
                  <a:cubicBezTo>
                    <a:pt x="23" y="222"/>
                    <a:pt x="79" y="267"/>
                    <a:pt x="146" y="267"/>
                  </a:cubicBezTo>
                  <a:cubicBezTo>
                    <a:pt x="152" y="267"/>
                    <a:pt x="158" y="267"/>
                    <a:pt x="165" y="266"/>
                  </a:cubicBezTo>
                  <a:cubicBezTo>
                    <a:pt x="235" y="252"/>
                    <a:pt x="287" y="186"/>
                    <a:pt x="273" y="111"/>
                  </a:cubicBezTo>
                  <a:cubicBezTo>
                    <a:pt x="265" y="48"/>
                    <a:pt x="208"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1" name="Google Shape;1641;p47"/>
            <p:cNvGrpSpPr/>
            <p:nvPr/>
          </p:nvGrpSpPr>
          <p:grpSpPr>
            <a:xfrm>
              <a:off x="8343969" y="4173186"/>
              <a:ext cx="59885" cy="13667"/>
              <a:chOff x="8343969" y="4173186"/>
              <a:chExt cx="59885" cy="13667"/>
            </a:xfrm>
          </p:grpSpPr>
          <p:sp>
            <p:nvSpPr>
              <p:cNvPr id="1642" name="Google Shape;1642;p47"/>
              <p:cNvSpPr/>
              <p:nvPr/>
            </p:nvSpPr>
            <p:spPr>
              <a:xfrm>
                <a:off x="8394328" y="4177765"/>
                <a:ext cx="9526" cy="9089"/>
              </a:xfrm>
              <a:custGeom>
                <a:avLst/>
                <a:gdLst/>
                <a:ahLst/>
                <a:cxnLst/>
                <a:rect l="l" t="t" r="r" b="b"/>
                <a:pathLst>
                  <a:path w="283" h="270" extrusionOk="0">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7"/>
              <p:cNvSpPr/>
              <p:nvPr/>
            </p:nvSpPr>
            <p:spPr>
              <a:xfrm>
                <a:off x="8343969" y="4173186"/>
                <a:ext cx="9526" cy="9089"/>
              </a:xfrm>
              <a:custGeom>
                <a:avLst/>
                <a:gdLst/>
                <a:ahLst/>
                <a:cxnLst/>
                <a:rect l="l" t="t" r="r" b="b"/>
                <a:pathLst>
                  <a:path w="283" h="270" extrusionOk="0">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47"/>
            <p:cNvGrpSpPr/>
            <p:nvPr/>
          </p:nvGrpSpPr>
          <p:grpSpPr>
            <a:xfrm>
              <a:off x="7739751" y="3701523"/>
              <a:ext cx="458110" cy="709403"/>
              <a:chOff x="7554003" y="2113754"/>
              <a:chExt cx="371330" cy="575021"/>
            </a:xfrm>
          </p:grpSpPr>
          <p:grpSp>
            <p:nvGrpSpPr>
              <p:cNvPr id="1645" name="Google Shape;1645;p47"/>
              <p:cNvGrpSpPr/>
              <p:nvPr/>
            </p:nvGrpSpPr>
            <p:grpSpPr>
              <a:xfrm>
                <a:off x="7650277" y="2113754"/>
                <a:ext cx="186558" cy="544556"/>
                <a:chOff x="7650277" y="2113754"/>
                <a:chExt cx="186558" cy="544556"/>
              </a:xfrm>
            </p:grpSpPr>
            <p:sp>
              <p:nvSpPr>
                <p:cNvPr id="1646" name="Google Shape;1646;p47"/>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7"/>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7"/>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47"/>
              <p:cNvGrpSpPr/>
              <p:nvPr/>
            </p:nvGrpSpPr>
            <p:grpSpPr>
              <a:xfrm>
                <a:off x="7682425" y="2230764"/>
                <a:ext cx="122262" cy="310535"/>
                <a:chOff x="7682425" y="2230764"/>
                <a:chExt cx="122262" cy="310535"/>
              </a:xfrm>
            </p:grpSpPr>
            <p:sp>
              <p:nvSpPr>
                <p:cNvPr id="1650" name="Google Shape;1650;p47"/>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7"/>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7"/>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7"/>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7"/>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7"/>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47"/>
              <p:cNvGrpSpPr/>
              <p:nvPr/>
            </p:nvGrpSpPr>
            <p:grpSpPr>
              <a:xfrm>
                <a:off x="7682425" y="2230764"/>
                <a:ext cx="110379" cy="310535"/>
                <a:chOff x="7682425" y="2230764"/>
                <a:chExt cx="110379" cy="310535"/>
              </a:xfrm>
            </p:grpSpPr>
            <p:sp>
              <p:nvSpPr>
                <p:cNvPr id="1657" name="Google Shape;1657;p47"/>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7"/>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7"/>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7"/>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7"/>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7"/>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3" name="Google Shape;1663;p47"/>
              <p:cNvGrpSpPr/>
              <p:nvPr/>
            </p:nvGrpSpPr>
            <p:grpSpPr>
              <a:xfrm>
                <a:off x="7650277" y="2113754"/>
                <a:ext cx="186558" cy="544557"/>
                <a:chOff x="7650277" y="2113754"/>
                <a:chExt cx="186558" cy="544557"/>
              </a:xfrm>
            </p:grpSpPr>
            <p:sp>
              <p:nvSpPr>
                <p:cNvPr id="1664" name="Google Shape;1664;p47"/>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7"/>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47"/>
              <p:cNvGrpSpPr/>
              <p:nvPr/>
            </p:nvGrpSpPr>
            <p:grpSpPr>
              <a:xfrm>
                <a:off x="7554003" y="2175659"/>
                <a:ext cx="371330" cy="513115"/>
                <a:chOff x="7554003" y="2175659"/>
                <a:chExt cx="371330" cy="513115"/>
              </a:xfrm>
            </p:grpSpPr>
            <p:sp>
              <p:nvSpPr>
                <p:cNvPr id="1667" name="Google Shape;1667;p47"/>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7"/>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7"/>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7"/>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7"/>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7"/>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7"/>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7"/>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7"/>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7"/>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7"/>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7"/>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7"/>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7"/>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7"/>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682" name="Google Shape;1682;p47"/>
          <p:cNvSpPr/>
          <p:nvPr/>
        </p:nvSpPr>
        <p:spPr>
          <a:xfrm rot="8100000">
            <a:off x="6597584" y="28765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7"/>
          <p:cNvSpPr/>
          <p:nvPr/>
        </p:nvSpPr>
        <p:spPr>
          <a:xfrm rot="8100000">
            <a:off x="5827024" y="323886"/>
            <a:ext cx="494702" cy="494702"/>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7"/>
          <p:cNvSpPr/>
          <p:nvPr/>
        </p:nvSpPr>
        <p:spPr>
          <a:xfrm rot="8100000">
            <a:off x="6437299" y="1327345"/>
            <a:ext cx="297700" cy="297700"/>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7"/>
          <p:cNvSpPr/>
          <p:nvPr/>
        </p:nvSpPr>
        <p:spPr>
          <a:xfrm rot="8100000">
            <a:off x="7547414" y="1463317"/>
            <a:ext cx="297700" cy="297700"/>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7"/>
          <p:cNvSpPr/>
          <p:nvPr/>
        </p:nvSpPr>
        <p:spPr>
          <a:xfrm rot="8100000">
            <a:off x="7713582" y="561694"/>
            <a:ext cx="297700" cy="297700"/>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7"/>
          <p:cNvSpPr/>
          <p:nvPr/>
        </p:nvSpPr>
        <p:spPr>
          <a:xfrm rot="8100000">
            <a:off x="5975677" y="1976023"/>
            <a:ext cx="197389" cy="195192"/>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7"/>
          <p:cNvSpPr/>
          <p:nvPr/>
        </p:nvSpPr>
        <p:spPr>
          <a:xfrm rot="8100000">
            <a:off x="6786023" y="1769751"/>
            <a:ext cx="197325" cy="195192"/>
          </a:xfrm>
          <a:custGeom>
            <a:avLst/>
            <a:gdLst/>
            <a:ahLst/>
            <a:cxnLst/>
            <a:rect l="l" t="t" r="r" b="b"/>
            <a:pathLst>
              <a:path w="3053" h="3020" extrusionOk="0">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7"/>
          <p:cNvSpPr/>
          <p:nvPr/>
        </p:nvSpPr>
        <p:spPr>
          <a:xfrm rot="8100000">
            <a:off x="8113095" y="13067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7"/>
          <p:cNvSpPr/>
          <p:nvPr/>
        </p:nvSpPr>
        <p:spPr>
          <a:xfrm rot="8100000">
            <a:off x="7063666" y="90279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Empire State Of Mind - Jay Z ft Alicia Key - YouTube">
            <a:extLst>
              <a:ext uri="{FF2B5EF4-FFF2-40B4-BE49-F238E27FC236}">
                <a16:creationId xmlns:a16="http://schemas.microsoft.com/office/drawing/2014/main" id="{C3015904-28A1-66C3-9455-6C8E1E380D91}"/>
              </a:ext>
            </a:extLst>
          </p:cNvPr>
          <p:cNvPicPr>
            <a:picLocks noChangeAspect="1"/>
          </p:cNvPicPr>
          <p:nvPr/>
        </p:nvPicPr>
        <p:blipFill>
          <a:blip/>
          <a:stretch>
            <a:fillRect/>
          </a:stretch>
        </p:blipFill>
        <p:spPr>
          <a:xfrm>
            <a:off x="895508" y="3492918"/>
            <a:ext cx="2681798" cy="15063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53D-D035-4E49-6793-4C402B06B662}"/>
              </a:ext>
            </a:extLst>
          </p:cNvPr>
          <p:cNvSpPr>
            <a:spLocks noGrp="1"/>
          </p:cNvSpPr>
          <p:nvPr>
            <p:ph type="title"/>
          </p:nvPr>
        </p:nvSpPr>
        <p:spPr>
          <a:xfrm>
            <a:off x="1689885" y="564184"/>
            <a:ext cx="7272960" cy="739319"/>
          </a:xfrm>
        </p:spPr>
        <p:txBody>
          <a:bodyPr/>
          <a:lstStyle/>
          <a:p>
            <a:r>
              <a:rPr lang="en-US" sz="4000"/>
              <a:t>New York Analysis</a:t>
            </a:r>
          </a:p>
        </p:txBody>
      </p:sp>
      <p:sp>
        <p:nvSpPr>
          <p:cNvPr id="3" name="TextBox 2">
            <a:extLst>
              <a:ext uri="{FF2B5EF4-FFF2-40B4-BE49-F238E27FC236}">
                <a16:creationId xmlns:a16="http://schemas.microsoft.com/office/drawing/2014/main" id="{2790B3EC-B742-DA08-96C1-181F63E66139}"/>
              </a:ext>
            </a:extLst>
          </p:cNvPr>
          <p:cNvSpPr txBox="1"/>
          <p:nvPr/>
        </p:nvSpPr>
        <p:spPr>
          <a:xfrm>
            <a:off x="1263052" y="1873009"/>
            <a:ext cx="627571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have grabbed all 62 counties and got the count of cancer incidences by cancer type per county</a:t>
            </a:r>
          </a:p>
          <a:p>
            <a:endParaRPr lang="en-US" dirty="0"/>
          </a:p>
          <a:p>
            <a:r>
              <a:rPr lang="en-US" dirty="0">
                <a:solidFill>
                  <a:schemeClr val="accent6">
                    <a:lumMod val="60000"/>
                    <a:lumOff val="40000"/>
                  </a:schemeClr>
                </a:solidFill>
              </a:rPr>
              <a:t>We figured since it's the city that never sleeps, there are higher rates of illness stemming from sleep deprivation.</a:t>
            </a:r>
          </a:p>
        </p:txBody>
      </p:sp>
      <p:graphicFrame>
        <p:nvGraphicFramePr>
          <p:cNvPr id="5" name="Object 4">
            <a:extLst>
              <a:ext uri="{FF2B5EF4-FFF2-40B4-BE49-F238E27FC236}">
                <a16:creationId xmlns:a16="http://schemas.microsoft.com/office/drawing/2014/main" id="{4C88E26C-D879-ADF2-7FAA-66D1A72A5DFC}"/>
              </a:ext>
            </a:extLst>
          </p:cNvPr>
          <p:cNvGraphicFramePr>
            <a:graphicFrameLocks noChangeAspect="1"/>
          </p:cNvGraphicFramePr>
          <p:nvPr>
            <p:extLst>
              <p:ext uri="{D42A27DB-BD31-4B8C-83A1-F6EECF244321}">
                <p14:modId xmlns:p14="http://schemas.microsoft.com/office/powerpoint/2010/main" val="3114140372"/>
              </p:ext>
            </p:extLst>
          </p:nvPr>
        </p:nvGraphicFramePr>
        <p:xfrm>
          <a:off x="3696514" y="3350568"/>
          <a:ext cx="1750971" cy="1105876"/>
        </p:xfrm>
        <a:graphic>
          <a:graphicData uri="http://schemas.openxmlformats.org/presentationml/2006/ole">
            <mc:AlternateContent xmlns:mc="http://schemas.openxmlformats.org/markup-compatibility/2006">
              <mc:Choice xmlns:v="urn:schemas-microsoft-com:vml" Requires="v">
                <p:oleObj name="Worksheet" showAsIcon="1" r:id="rId2" imgW="965200" imgH="609600" progId="Excel.Sheet.12">
                  <p:embed/>
                </p:oleObj>
              </mc:Choice>
              <mc:Fallback>
                <p:oleObj name="Worksheet" showAsIcon="1" r:id="rId2" imgW="965200" imgH="609600" progId="Excel.Sheet.12">
                  <p:embed/>
                  <p:pic>
                    <p:nvPicPr>
                      <p:cNvPr id="0" name=""/>
                      <p:cNvPicPr/>
                      <p:nvPr/>
                    </p:nvPicPr>
                    <p:blipFill>
                      <a:blip r:embed="rId3"/>
                      <a:stretch>
                        <a:fillRect/>
                      </a:stretch>
                    </p:blipFill>
                    <p:spPr>
                      <a:xfrm>
                        <a:off x="3696514" y="3350568"/>
                        <a:ext cx="1750971" cy="1105876"/>
                      </a:xfrm>
                      <a:prstGeom prst="rect">
                        <a:avLst/>
                      </a:prstGeom>
                    </p:spPr>
                  </p:pic>
                </p:oleObj>
              </mc:Fallback>
            </mc:AlternateContent>
          </a:graphicData>
        </a:graphic>
      </p:graphicFrame>
    </p:spTree>
    <p:extLst>
      <p:ext uri="{BB962C8B-B14F-4D97-AF65-F5344CB8AC3E}">
        <p14:creationId xmlns:p14="http://schemas.microsoft.com/office/powerpoint/2010/main" val="68760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53D-D035-4E49-6793-4C402B06B662}"/>
              </a:ext>
            </a:extLst>
          </p:cNvPr>
          <p:cNvSpPr>
            <a:spLocks noGrp="1"/>
          </p:cNvSpPr>
          <p:nvPr>
            <p:ph type="title"/>
          </p:nvPr>
        </p:nvSpPr>
        <p:spPr>
          <a:xfrm>
            <a:off x="1689885" y="564184"/>
            <a:ext cx="7272960" cy="739319"/>
          </a:xfrm>
        </p:spPr>
        <p:txBody>
          <a:bodyPr/>
          <a:lstStyle/>
          <a:p>
            <a:r>
              <a:rPr lang="en-US" sz="4000" dirty="0"/>
              <a:t>Top Cancer is the Same Amongst All Counties</a:t>
            </a:r>
          </a:p>
        </p:txBody>
      </p:sp>
      <p:sp>
        <p:nvSpPr>
          <p:cNvPr id="3" name="TextBox 2">
            <a:extLst>
              <a:ext uri="{FF2B5EF4-FFF2-40B4-BE49-F238E27FC236}">
                <a16:creationId xmlns:a16="http://schemas.microsoft.com/office/drawing/2014/main" id="{2790B3EC-B742-DA08-96C1-181F63E66139}"/>
              </a:ext>
            </a:extLst>
          </p:cNvPr>
          <p:cNvSpPr txBox="1"/>
          <p:nvPr/>
        </p:nvSpPr>
        <p:spPr>
          <a:xfrm>
            <a:off x="1116748" y="1951517"/>
            <a:ext cx="720429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Lung and Bronchus Cancer is unanimously the most prevalent cancer across all counties</a:t>
            </a:r>
          </a:p>
        </p:txBody>
      </p:sp>
      <p:graphicFrame>
        <p:nvGraphicFramePr>
          <p:cNvPr id="4" name="Object 3">
            <a:extLst>
              <a:ext uri="{FF2B5EF4-FFF2-40B4-BE49-F238E27FC236}">
                <a16:creationId xmlns:a16="http://schemas.microsoft.com/office/drawing/2014/main" id="{35C55FC4-870D-A4DA-5A57-ED514BF7CFE8}"/>
              </a:ext>
            </a:extLst>
          </p:cNvPr>
          <p:cNvGraphicFramePr>
            <a:graphicFrameLocks noChangeAspect="1"/>
          </p:cNvGraphicFramePr>
          <p:nvPr>
            <p:extLst>
              <p:ext uri="{D42A27DB-BD31-4B8C-83A1-F6EECF244321}">
                <p14:modId xmlns:p14="http://schemas.microsoft.com/office/powerpoint/2010/main" val="2867690153"/>
              </p:ext>
            </p:extLst>
          </p:nvPr>
        </p:nvGraphicFramePr>
        <p:xfrm>
          <a:off x="1689885" y="2711474"/>
          <a:ext cx="1675107" cy="1057962"/>
        </p:xfrm>
        <a:graphic>
          <a:graphicData uri="http://schemas.openxmlformats.org/presentationml/2006/ole">
            <mc:AlternateContent xmlns:mc="http://schemas.openxmlformats.org/markup-compatibility/2006">
              <mc:Choice xmlns:v="urn:schemas-microsoft-com:vml" Requires="v">
                <p:oleObj name="Worksheet" showAsIcon="1" r:id="rId2" imgW="965200" imgH="609600" progId="Excel.Sheet.12">
                  <p:embed/>
                </p:oleObj>
              </mc:Choice>
              <mc:Fallback>
                <p:oleObj name="Worksheet" showAsIcon="1" r:id="rId2" imgW="965200" imgH="609600" progId="Excel.Sheet.12">
                  <p:embed/>
                  <p:pic>
                    <p:nvPicPr>
                      <p:cNvPr id="0" name=""/>
                      <p:cNvPicPr/>
                      <p:nvPr/>
                    </p:nvPicPr>
                    <p:blipFill>
                      <a:blip r:embed="rId3"/>
                      <a:stretch>
                        <a:fillRect/>
                      </a:stretch>
                    </p:blipFill>
                    <p:spPr>
                      <a:xfrm>
                        <a:off x="1689885" y="2711474"/>
                        <a:ext cx="1675107" cy="1057962"/>
                      </a:xfrm>
                      <a:prstGeom prst="rect">
                        <a:avLst/>
                      </a:prstGeom>
                    </p:spPr>
                  </p:pic>
                </p:oleObj>
              </mc:Fallback>
            </mc:AlternateContent>
          </a:graphicData>
        </a:graphic>
      </p:graphicFrame>
      <p:pic>
        <p:nvPicPr>
          <p:cNvPr id="7" name="Picture 6" descr="A screenshot of a computer&#10;&#10;Description automatically generated">
            <a:extLst>
              <a:ext uri="{FF2B5EF4-FFF2-40B4-BE49-F238E27FC236}">
                <a16:creationId xmlns:a16="http://schemas.microsoft.com/office/drawing/2014/main" id="{18A86A72-3227-0156-D856-5611A2C51CC0}"/>
              </a:ext>
            </a:extLst>
          </p:cNvPr>
          <p:cNvPicPr>
            <a:picLocks noChangeAspect="1"/>
          </p:cNvPicPr>
          <p:nvPr/>
        </p:nvPicPr>
        <p:blipFill>
          <a:blip r:embed="rId4"/>
          <a:stretch>
            <a:fillRect/>
          </a:stretch>
        </p:blipFill>
        <p:spPr>
          <a:xfrm>
            <a:off x="4060175" y="2711474"/>
            <a:ext cx="3263900" cy="977900"/>
          </a:xfrm>
          <a:prstGeom prst="rect">
            <a:avLst/>
          </a:prstGeom>
        </p:spPr>
      </p:pic>
    </p:spTree>
    <p:extLst>
      <p:ext uri="{BB962C8B-B14F-4D97-AF65-F5344CB8AC3E}">
        <p14:creationId xmlns:p14="http://schemas.microsoft.com/office/powerpoint/2010/main" val="388028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5"/>
          <p:cNvSpPr txBox="1">
            <a:spLocks noGrp="1"/>
          </p:cNvSpPr>
          <p:nvPr>
            <p:ph type="subTitle" idx="9"/>
          </p:nvPr>
        </p:nvSpPr>
        <p:spPr>
          <a:xfrm>
            <a:off x="715099" y="1860950"/>
            <a:ext cx="27432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988" name="Google Shape;988;p35"/>
          <p:cNvSpPr txBox="1">
            <a:spLocks noGrp="1"/>
          </p:cNvSpPr>
          <p:nvPr>
            <p:ph type="subTitle" idx="13"/>
          </p:nvPr>
        </p:nvSpPr>
        <p:spPr>
          <a:xfrm>
            <a:off x="4276449" y="1860962"/>
            <a:ext cx="27432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
        <p:nvSpPr>
          <p:cNvPr id="989" name="Google Shape;989;p35"/>
          <p:cNvSpPr txBox="1">
            <a:spLocks noGrp="1"/>
          </p:cNvSpPr>
          <p:nvPr>
            <p:ph type="subTitle" idx="14"/>
          </p:nvPr>
        </p:nvSpPr>
        <p:spPr>
          <a:xfrm>
            <a:off x="715099" y="3684300"/>
            <a:ext cx="27432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analysis</a:t>
            </a:r>
            <a:endParaRPr/>
          </a:p>
        </p:txBody>
      </p:sp>
      <p:sp>
        <p:nvSpPr>
          <p:cNvPr id="990" name="Google Shape;990;p35"/>
          <p:cNvSpPr txBox="1">
            <a:spLocks noGrp="1"/>
          </p:cNvSpPr>
          <p:nvPr>
            <p:ph type="subTitle" idx="15"/>
          </p:nvPr>
        </p:nvSpPr>
        <p:spPr>
          <a:xfrm>
            <a:off x="4276449" y="3684296"/>
            <a:ext cx="27432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991" name="Google Shape;991;p35"/>
          <p:cNvSpPr txBox="1">
            <a:spLocks noGrp="1"/>
          </p:cNvSpPr>
          <p:nvPr>
            <p:ph type="title" idx="2"/>
          </p:nvPr>
        </p:nvSpPr>
        <p:spPr>
          <a:xfrm>
            <a:off x="715099" y="1255939"/>
            <a:ext cx="6858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992" name="Google Shape;992;p35"/>
          <p:cNvSpPr txBox="1">
            <a:spLocks noGrp="1"/>
          </p:cNvSpPr>
          <p:nvPr>
            <p:ph type="title" idx="3"/>
          </p:nvPr>
        </p:nvSpPr>
        <p:spPr>
          <a:xfrm>
            <a:off x="4276449" y="1255939"/>
            <a:ext cx="6858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93" name="Google Shape;993;p35"/>
          <p:cNvSpPr txBox="1">
            <a:spLocks noGrp="1"/>
          </p:cNvSpPr>
          <p:nvPr>
            <p:ph type="subTitle" idx="4"/>
          </p:nvPr>
        </p:nvSpPr>
        <p:spPr>
          <a:xfrm>
            <a:off x="4276449" y="2227390"/>
            <a:ext cx="2743200" cy="484800"/>
          </a:xfrm>
          <a:prstGeom prst="rect">
            <a:avLst/>
          </a:prstGeom>
        </p:spPr>
        <p:txBody>
          <a:bodyPr spcFirstLastPara="1" wrap="square" lIns="91425" tIns="91425" rIns="91425" bIns="91425" anchor="t" anchorCtr="0">
            <a:noAutofit/>
          </a:bodyPr>
          <a:lstStyle/>
          <a:p>
            <a:pPr marL="0" indent="0"/>
            <a:r>
              <a:rPr lang="en"/>
              <a:t>Describes the methods and processes used to extract and analyze data</a:t>
            </a:r>
          </a:p>
        </p:txBody>
      </p:sp>
      <p:sp>
        <p:nvSpPr>
          <p:cNvPr id="994" name="Google Shape;994;p35"/>
          <p:cNvSpPr txBox="1">
            <a:spLocks noGrp="1"/>
          </p:cNvSpPr>
          <p:nvPr>
            <p:ph type="title" idx="5"/>
          </p:nvPr>
        </p:nvSpPr>
        <p:spPr>
          <a:xfrm>
            <a:off x="715099" y="3083723"/>
            <a:ext cx="6858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995" name="Google Shape;995;p35"/>
          <p:cNvSpPr txBox="1">
            <a:spLocks noGrp="1"/>
          </p:cNvSpPr>
          <p:nvPr>
            <p:ph type="subTitle" idx="6"/>
          </p:nvPr>
        </p:nvSpPr>
        <p:spPr>
          <a:xfrm>
            <a:off x="715099" y="4050971"/>
            <a:ext cx="2743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for United States, New York, and Florida</a:t>
            </a:r>
            <a:endParaRPr/>
          </a:p>
        </p:txBody>
      </p:sp>
      <p:sp>
        <p:nvSpPr>
          <p:cNvPr id="996" name="Google Shape;996;p35"/>
          <p:cNvSpPr txBox="1">
            <a:spLocks noGrp="1"/>
          </p:cNvSpPr>
          <p:nvPr>
            <p:ph type="title" idx="7"/>
          </p:nvPr>
        </p:nvSpPr>
        <p:spPr>
          <a:xfrm>
            <a:off x="4276449" y="3083723"/>
            <a:ext cx="6858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997" name="Google Shape;997;p35"/>
          <p:cNvSpPr txBox="1">
            <a:spLocks noGrp="1"/>
          </p:cNvSpPr>
          <p:nvPr>
            <p:ph type="subTitle" idx="8"/>
          </p:nvPr>
        </p:nvSpPr>
        <p:spPr>
          <a:xfrm>
            <a:off x="4276449" y="4050965"/>
            <a:ext cx="27432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takeaways from this Project and Future Steps</a:t>
            </a:r>
            <a:endParaRPr/>
          </a:p>
        </p:txBody>
      </p:sp>
      <p:sp>
        <p:nvSpPr>
          <p:cNvPr id="998" name="Google Shape;99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b="0">
                <a:latin typeface="Montserrat Medium"/>
                <a:ea typeface="Montserrat Medium"/>
                <a:cs typeface="Montserrat Medium"/>
                <a:sym typeface="Montserrat Medium"/>
              </a:rPr>
              <a:t>contents</a:t>
            </a:r>
            <a:endParaRPr b="0">
              <a:latin typeface="Montserrat Medium"/>
              <a:ea typeface="Montserrat Medium"/>
              <a:cs typeface="Montserrat Medium"/>
              <a:sym typeface="Montserrat Medium"/>
            </a:endParaRPr>
          </a:p>
        </p:txBody>
      </p:sp>
      <p:sp>
        <p:nvSpPr>
          <p:cNvPr id="999" name="Google Shape;999;p35"/>
          <p:cNvSpPr txBox="1">
            <a:spLocks noGrp="1"/>
          </p:cNvSpPr>
          <p:nvPr>
            <p:ph type="subTitle" idx="1"/>
          </p:nvPr>
        </p:nvSpPr>
        <p:spPr>
          <a:xfrm>
            <a:off x="718693" y="2227381"/>
            <a:ext cx="2739606" cy="808290"/>
          </a:xfrm>
          <a:prstGeom prst="rect">
            <a:avLst/>
          </a:prstGeom>
        </p:spPr>
        <p:txBody>
          <a:bodyPr spcFirstLastPara="1" wrap="square" lIns="91425" tIns="91425" rIns="91425" bIns="91425" anchor="t" anchorCtr="0">
            <a:noAutofit/>
          </a:bodyPr>
          <a:lstStyle/>
          <a:p>
            <a:pPr marL="0" indent="0"/>
            <a:r>
              <a:rPr lang="en"/>
              <a:t>Introduces Data Science and its uses and importance pertaining to the healthcare field</a:t>
            </a:r>
          </a:p>
        </p:txBody>
      </p:sp>
      <p:grpSp>
        <p:nvGrpSpPr>
          <p:cNvPr id="1000" name="Google Shape;1000;p35"/>
          <p:cNvGrpSpPr/>
          <p:nvPr/>
        </p:nvGrpSpPr>
        <p:grpSpPr>
          <a:xfrm rot="-1800011">
            <a:off x="7287857" y="142858"/>
            <a:ext cx="1650701" cy="2556182"/>
            <a:chOff x="7554003" y="2113754"/>
            <a:chExt cx="371330" cy="575021"/>
          </a:xfrm>
        </p:grpSpPr>
        <p:grpSp>
          <p:nvGrpSpPr>
            <p:cNvPr id="1001" name="Google Shape;1001;p35"/>
            <p:cNvGrpSpPr/>
            <p:nvPr/>
          </p:nvGrpSpPr>
          <p:grpSpPr>
            <a:xfrm>
              <a:off x="7650277" y="2113754"/>
              <a:ext cx="186558" cy="544556"/>
              <a:chOff x="7650277" y="2113754"/>
              <a:chExt cx="186558" cy="544556"/>
            </a:xfrm>
          </p:grpSpPr>
          <p:sp>
            <p:nvSpPr>
              <p:cNvPr id="1002" name="Google Shape;1002;p35"/>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35"/>
            <p:cNvGrpSpPr/>
            <p:nvPr/>
          </p:nvGrpSpPr>
          <p:grpSpPr>
            <a:xfrm>
              <a:off x="7682425" y="2230764"/>
              <a:ext cx="122262" cy="310535"/>
              <a:chOff x="7682425" y="2230764"/>
              <a:chExt cx="122262" cy="310535"/>
            </a:xfrm>
          </p:grpSpPr>
          <p:sp>
            <p:nvSpPr>
              <p:cNvPr id="1006" name="Google Shape;1006;p35"/>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35"/>
            <p:cNvGrpSpPr/>
            <p:nvPr/>
          </p:nvGrpSpPr>
          <p:grpSpPr>
            <a:xfrm>
              <a:off x="7682425" y="2230764"/>
              <a:ext cx="110379" cy="310535"/>
              <a:chOff x="7682425" y="2230764"/>
              <a:chExt cx="110379" cy="310535"/>
            </a:xfrm>
          </p:grpSpPr>
          <p:sp>
            <p:nvSpPr>
              <p:cNvPr id="1013" name="Google Shape;1013;p35"/>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5"/>
            <p:cNvGrpSpPr/>
            <p:nvPr/>
          </p:nvGrpSpPr>
          <p:grpSpPr>
            <a:xfrm>
              <a:off x="7650277" y="2113754"/>
              <a:ext cx="186558" cy="544557"/>
              <a:chOff x="7650277" y="2113754"/>
              <a:chExt cx="186558" cy="544557"/>
            </a:xfrm>
          </p:grpSpPr>
          <p:sp>
            <p:nvSpPr>
              <p:cNvPr id="1020" name="Google Shape;1020;p35"/>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35"/>
            <p:cNvGrpSpPr/>
            <p:nvPr/>
          </p:nvGrpSpPr>
          <p:grpSpPr>
            <a:xfrm>
              <a:off x="7554003" y="2175659"/>
              <a:ext cx="371330" cy="513115"/>
              <a:chOff x="7554003" y="2175659"/>
              <a:chExt cx="371330" cy="513115"/>
            </a:xfrm>
          </p:grpSpPr>
          <p:sp>
            <p:nvSpPr>
              <p:cNvPr id="1023" name="Google Shape;1023;p35"/>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9"/>
          <p:cNvSpPr txBox="1">
            <a:spLocks noGrp="1"/>
          </p:cNvSpPr>
          <p:nvPr>
            <p:ph type="title"/>
          </p:nvPr>
        </p:nvSpPr>
        <p:spPr>
          <a:xfrm>
            <a:off x="883902" y="264733"/>
            <a:ext cx="7896498" cy="572700"/>
          </a:xfrm>
          <a:prstGeom prst="rect">
            <a:avLst/>
          </a:prstGeom>
        </p:spPr>
        <p:txBody>
          <a:bodyPr spcFirstLastPara="1" wrap="square" lIns="91425" tIns="91425" rIns="91425" bIns="91425" anchor="t" anchorCtr="0">
            <a:noAutofit/>
          </a:bodyPr>
          <a:lstStyle/>
          <a:p>
            <a:r>
              <a:rPr lang="en-US" sz="3200" dirty="0"/>
              <a:t>Here is a list of the most prevalent cancer sites in each county</a:t>
            </a:r>
            <a:br>
              <a:rPr lang="en-US" dirty="0"/>
            </a:br>
            <a:endParaRPr lang="en-US" dirty="0"/>
          </a:p>
        </p:txBody>
      </p:sp>
      <p:sp>
        <p:nvSpPr>
          <p:cNvPr id="5" name="Subtitle 4">
            <a:extLst>
              <a:ext uri="{FF2B5EF4-FFF2-40B4-BE49-F238E27FC236}">
                <a16:creationId xmlns:a16="http://schemas.microsoft.com/office/drawing/2014/main" id="{22632318-30D7-9F91-A752-B5B6891760D1}"/>
              </a:ext>
            </a:extLst>
          </p:cNvPr>
          <p:cNvSpPr>
            <a:spLocks noGrp="1"/>
          </p:cNvSpPr>
          <p:nvPr>
            <p:ph type="subTitle" idx="1"/>
          </p:nvPr>
        </p:nvSpPr>
        <p:spPr>
          <a:xfrm>
            <a:off x="64009" y="1631950"/>
            <a:ext cx="3864584" cy="3456432"/>
          </a:xfrm>
        </p:spPr>
        <p:txBody>
          <a:bodyPr/>
          <a:lstStyle/>
          <a:p>
            <a:r>
              <a:rPr lang="en-US" dirty="0">
                <a:latin typeface="Montserrat" pitchFamily="2" charset="77"/>
              </a:rPr>
              <a:t>Suffolk has 4 sites that they are the top county in</a:t>
            </a:r>
          </a:p>
          <a:p>
            <a:pPr marL="139700" indent="0">
              <a:buNone/>
            </a:pPr>
            <a:endParaRPr lang="en-US" dirty="0">
              <a:latin typeface="Montserrat" pitchFamily="2" charset="77"/>
            </a:endParaRPr>
          </a:p>
          <a:p>
            <a:pPr marL="139700" indent="0">
              <a:buNone/>
            </a:pPr>
            <a:endParaRPr lang="en-US" dirty="0">
              <a:latin typeface="Montserrat" pitchFamily="2" charset="77"/>
            </a:endParaRPr>
          </a:p>
          <a:p>
            <a:r>
              <a:rPr lang="en-US" dirty="0">
                <a:latin typeface="Montserrat" pitchFamily="2" charset="77"/>
              </a:rPr>
              <a:t>These are Bladder, Melanoma, Leukemia, and Lung/Bronchus</a:t>
            </a:r>
            <a:r>
              <a:rPr lang="en-US" dirty="0"/>
              <a:t> </a:t>
            </a:r>
          </a:p>
        </p:txBody>
      </p:sp>
      <p:pic>
        <p:nvPicPr>
          <p:cNvPr id="6" name="Picture 5" descr="A screenshot of a phone&#10;&#10;Description automatically generated">
            <a:extLst>
              <a:ext uri="{FF2B5EF4-FFF2-40B4-BE49-F238E27FC236}">
                <a16:creationId xmlns:a16="http://schemas.microsoft.com/office/drawing/2014/main" id="{901BB21E-2FDB-5CE7-6598-8BDA94200CAB}"/>
              </a:ext>
            </a:extLst>
          </p:cNvPr>
          <p:cNvPicPr>
            <a:picLocks noChangeAspect="1"/>
          </p:cNvPicPr>
          <p:nvPr/>
        </p:nvPicPr>
        <p:blipFill>
          <a:blip/>
          <a:stretch>
            <a:fillRect/>
          </a:stretch>
        </p:blipFill>
        <p:spPr>
          <a:xfrm>
            <a:off x="7242048" y="1853406"/>
            <a:ext cx="1538352" cy="1879600"/>
          </a:xfrm>
          <a:prstGeom prst="rect">
            <a:avLst/>
          </a:prstGeom>
        </p:spPr>
      </p:pic>
      <p:pic>
        <p:nvPicPr>
          <p:cNvPr id="8" name="Picture 7" descr="A screenshot of a medical report&#10;&#10;Description automatically generated">
            <a:extLst>
              <a:ext uri="{FF2B5EF4-FFF2-40B4-BE49-F238E27FC236}">
                <a16:creationId xmlns:a16="http://schemas.microsoft.com/office/drawing/2014/main" id="{393CBE65-C02D-DC71-1382-EDA4E0E85F00}"/>
              </a:ext>
            </a:extLst>
          </p:cNvPr>
          <p:cNvPicPr>
            <a:picLocks noChangeAspect="1"/>
          </p:cNvPicPr>
          <p:nvPr/>
        </p:nvPicPr>
        <p:blipFill>
          <a:blip/>
          <a:stretch>
            <a:fillRect/>
          </a:stretch>
        </p:blipFill>
        <p:spPr>
          <a:xfrm>
            <a:off x="3928592" y="1452053"/>
            <a:ext cx="2920264" cy="3456432"/>
          </a:xfrm>
          <a:prstGeom prst="rect">
            <a:avLst/>
          </a:prstGeom>
        </p:spPr>
      </p:pic>
    </p:spTree>
    <p:extLst>
      <p:ext uri="{BB962C8B-B14F-4D97-AF65-F5344CB8AC3E}">
        <p14:creationId xmlns:p14="http://schemas.microsoft.com/office/powerpoint/2010/main" val="1013120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5" name="Google Shape;1695;p48"/>
          <p:cNvSpPr/>
          <p:nvPr/>
        </p:nvSpPr>
        <p:spPr>
          <a:xfrm rot="8535174">
            <a:off x="4665066" y="3463380"/>
            <a:ext cx="6094314" cy="3063537"/>
          </a:xfrm>
          <a:prstGeom prst="doubleWave">
            <a:avLst>
              <a:gd name="adj1" fmla="val 625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txBox="1">
            <a:spLocks noGrp="1"/>
          </p:cNvSpPr>
          <p:nvPr>
            <p:ph type="title"/>
          </p:nvPr>
        </p:nvSpPr>
        <p:spPr>
          <a:xfrm>
            <a:off x="1387283" y="431222"/>
            <a:ext cx="48333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Florida </a:t>
            </a:r>
            <a:r>
              <a:rPr lang="en" b="0">
                <a:latin typeface="Montserrat Medium"/>
                <a:ea typeface="Montserrat Medium"/>
                <a:cs typeface="Montserrat Medium"/>
                <a:sym typeface="Montserrat Medium"/>
              </a:rPr>
              <a:t>Results</a:t>
            </a:r>
            <a:endParaRPr b="0">
              <a:latin typeface="Montserrat Medium"/>
              <a:ea typeface="Montserrat Medium"/>
              <a:cs typeface="Montserrat Medium"/>
              <a:sym typeface="Montserrat Medium"/>
            </a:endParaRPr>
          </a:p>
        </p:txBody>
      </p:sp>
      <p:grpSp>
        <p:nvGrpSpPr>
          <p:cNvPr id="1697" name="Google Shape;1697;p48"/>
          <p:cNvGrpSpPr/>
          <p:nvPr/>
        </p:nvGrpSpPr>
        <p:grpSpPr>
          <a:xfrm>
            <a:off x="5196441" y="1822505"/>
            <a:ext cx="3870757" cy="3461237"/>
            <a:chOff x="7096575" y="3701523"/>
            <a:chExt cx="1549852" cy="1385936"/>
          </a:xfrm>
        </p:grpSpPr>
        <p:grpSp>
          <p:nvGrpSpPr>
            <p:cNvPr id="1698" name="Google Shape;1698;p48"/>
            <p:cNvGrpSpPr/>
            <p:nvPr/>
          </p:nvGrpSpPr>
          <p:grpSpPr>
            <a:xfrm>
              <a:off x="7096575" y="4799407"/>
              <a:ext cx="79578" cy="123238"/>
              <a:chOff x="7096575" y="4799407"/>
              <a:chExt cx="79578" cy="123238"/>
            </a:xfrm>
          </p:grpSpPr>
          <p:sp>
            <p:nvSpPr>
              <p:cNvPr id="1699" name="Google Shape;1699;p48"/>
              <p:cNvSpPr/>
              <p:nvPr/>
            </p:nvSpPr>
            <p:spPr>
              <a:xfrm>
                <a:off x="7096575" y="4799407"/>
                <a:ext cx="79578" cy="123238"/>
              </a:xfrm>
              <a:custGeom>
                <a:avLst/>
                <a:gdLst/>
                <a:ahLst/>
                <a:cxnLst/>
                <a:rect l="l" t="t" r="r" b="b"/>
                <a:pathLst>
                  <a:path w="2364" h="3661" extrusionOk="0">
                    <a:moveTo>
                      <a:pt x="654" y="1"/>
                    </a:moveTo>
                    <a:cubicBezTo>
                      <a:pt x="468" y="1"/>
                      <a:pt x="330" y="83"/>
                      <a:pt x="335" y="330"/>
                    </a:cubicBezTo>
                    <a:cubicBezTo>
                      <a:pt x="335" y="330"/>
                      <a:pt x="24" y="1868"/>
                      <a:pt x="1" y="2230"/>
                    </a:cubicBezTo>
                    <a:cubicBezTo>
                      <a:pt x="10" y="2597"/>
                      <a:pt x="95" y="3486"/>
                      <a:pt x="179" y="3519"/>
                    </a:cubicBezTo>
                    <a:cubicBezTo>
                      <a:pt x="195" y="3525"/>
                      <a:pt x="215" y="3527"/>
                      <a:pt x="236" y="3527"/>
                    </a:cubicBezTo>
                    <a:cubicBezTo>
                      <a:pt x="284" y="3527"/>
                      <a:pt x="338" y="3514"/>
                      <a:pt x="367" y="3491"/>
                    </a:cubicBezTo>
                    <a:cubicBezTo>
                      <a:pt x="377" y="3580"/>
                      <a:pt x="391" y="3637"/>
                      <a:pt x="410" y="3646"/>
                    </a:cubicBezTo>
                    <a:cubicBezTo>
                      <a:pt x="432" y="3655"/>
                      <a:pt x="464" y="3660"/>
                      <a:pt x="497" y="3660"/>
                    </a:cubicBezTo>
                    <a:cubicBezTo>
                      <a:pt x="548" y="3660"/>
                      <a:pt x="601" y="3648"/>
                      <a:pt x="621" y="3622"/>
                    </a:cubicBezTo>
                    <a:cubicBezTo>
                      <a:pt x="631" y="3613"/>
                      <a:pt x="636" y="3599"/>
                      <a:pt x="645" y="3580"/>
                    </a:cubicBezTo>
                    <a:cubicBezTo>
                      <a:pt x="654" y="3613"/>
                      <a:pt x="664" y="3637"/>
                      <a:pt x="673" y="3637"/>
                    </a:cubicBezTo>
                    <a:cubicBezTo>
                      <a:pt x="685" y="3642"/>
                      <a:pt x="699" y="3644"/>
                      <a:pt x="715" y="3644"/>
                    </a:cubicBezTo>
                    <a:cubicBezTo>
                      <a:pt x="770" y="3644"/>
                      <a:pt x="839" y="3613"/>
                      <a:pt x="861" y="3580"/>
                    </a:cubicBezTo>
                    <a:cubicBezTo>
                      <a:pt x="885" y="3547"/>
                      <a:pt x="908" y="3463"/>
                      <a:pt x="937" y="3345"/>
                    </a:cubicBezTo>
                    <a:cubicBezTo>
                      <a:pt x="947" y="3347"/>
                      <a:pt x="957" y="3349"/>
                      <a:pt x="967" y="3349"/>
                    </a:cubicBezTo>
                    <a:cubicBezTo>
                      <a:pt x="1031" y="3349"/>
                      <a:pt x="1090" y="3302"/>
                      <a:pt x="1106" y="3265"/>
                    </a:cubicBezTo>
                    <a:cubicBezTo>
                      <a:pt x="1172" y="3096"/>
                      <a:pt x="1224" y="2517"/>
                      <a:pt x="1336" y="2193"/>
                    </a:cubicBezTo>
                    <a:cubicBezTo>
                      <a:pt x="1435" y="1901"/>
                      <a:pt x="1553" y="1656"/>
                      <a:pt x="1652" y="1459"/>
                    </a:cubicBezTo>
                    <a:cubicBezTo>
                      <a:pt x="1727" y="1534"/>
                      <a:pt x="1811" y="1633"/>
                      <a:pt x="1896" y="1769"/>
                    </a:cubicBezTo>
                    <a:cubicBezTo>
                      <a:pt x="2016" y="1969"/>
                      <a:pt x="2143" y="2030"/>
                      <a:pt x="2233" y="2030"/>
                    </a:cubicBezTo>
                    <a:cubicBezTo>
                      <a:pt x="2313" y="2030"/>
                      <a:pt x="2364" y="1983"/>
                      <a:pt x="2357" y="1943"/>
                    </a:cubicBezTo>
                    <a:cubicBezTo>
                      <a:pt x="2263" y="1487"/>
                      <a:pt x="2018" y="979"/>
                      <a:pt x="1971" y="904"/>
                    </a:cubicBezTo>
                    <a:cubicBezTo>
                      <a:pt x="1844" y="716"/>
                      <a:pt x="1553" y="311"/>
                      <a:pt x="1553" y="311"/>
                    </a:cubicBezTo>
                    <a:cubicBezTo>
                      <a:pt x="1553" y="311"/>
                      <a:pt x="1015" y="1"/>
                      <a:pt x="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0" name="Google Shape;1700;p48"/>
              <p:cNvGrpSpPr/>
              <p:nvPr/>
            </p:nvGrpSpPr>
            <p:grpSpPr>
              <a:xfrm>
                <a:off x="7107347" y="4863366"/>
                <a:ext cx="26627" cy="56587"/>
                <a:chOff x="7107347" y="4863366"/>
                <a:chExt cx="26627" cy="56587"/>
              </a:xfrm>
            </p:grpSpPr>
            <p:sp>
              <p:nvSpPr>
                <p:cNvPr id="1701" name="Google Shape;1701;p48"/>
                <p:cNvSpPr/>
                <p:nvPr/>
              </p:nvSpPr>
              <p:spPr>
                <a:xfrm>
                  <a:off x="7107347" y="4863366"/>
                  <a:ext cx="3669" cy="53254"/>
                </a:xfrm>
                <a:custGeom>
                  <a:avLst/>
                  <a:gdLst/>
                  <a:ahLst/>
                  <a:cxnLst/>
                  <a:rect l="l" t="t" r="r" b="b"/>
                  <a:pathLst>
                    <a:path w="109" h="1582" extrusionOk="0">
                      <a:moveTo>
                        <a:pt x="109" y="1"/>
                      </a:moveTo>
                      <a:lnTo>
                        <a:pt x="109" y="1"/>
                      </a:lnTo>
                      <a:cubicBezTo>
                        <a:pt x="85" y="76"/>
                        <a:pt x="57" y="189"/>
                        <a:pt x="29" y="321"/>
                      </a:cubicBezTo>
                      <a:cubicBezTo>
                        <a:pt x="15" y="387"/>
                        <a:pt x="0" y="462"/>
                        <a:pt x="5" y="542"/>
                      </a:cubicBezTo>
                      <a:cubicBezTo>
                        <a:pt x="5" y="622"/>
                        <a:pt x="5" y="702"/>
                        <a:pt x="10" y="786"/>
                      </a:cubicBezTo>
                      <a:cubicBezTo>
                        <a:pt x="24" y="1125"/>
                        <a:pt x="43" y="1421"/>
                        <a:pt x="57" y="1581"/>
                      </a:cubicBezTo>
                      <a:cubicBezTo>
                        <a:pt x="57" y="1421"/>
                        <a:pt x="47" y="1125"/>
                        <a:pt x="38" y="786"/>
                      </a:cubicBezTo>
                      <a:cubicBezTo>
                        <a:pt x="33" y="617"/>
                        <a:pt x="19" y="457"/>
                        <a:pt x="47" y="325"/>
                      </a:cubicBezTo>
                      <a:cubicBezTo>
                        <a:pt x="71" y="189"/>
                        <a:pt x="94" y="81"/>
                        <a:pt x="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7117479" y="4865756"/>
                  <a:ext cx="5251" cy="54197"/>
                </a:xfrm>
                <a:custGeom>
                  <a:avLst/>
                  <a:gdLst/>
                  <a:ahLst/>
                  <a:cxnLst/>
                  <a:rect l="l" t="t" r="r" b="b"/>
                  <a:pathLst>
                    <a:path w="156" h="1610" extrusionOk="0">
                      <a:moveTo>
                        <a:pt x="156" y="0"/>
                      </a:moveTo>
                      <a:cubicBezTo>
                        <a:pt x="127" y="76"/>
                        <a:pt x="90" y="189"/>
                        <a:pt x="57" y="325"/>
                      </a:cubicBezTo>
                      <a:cubicBezTo>
                        <a:pt x="38" y="391"/>
                        <a:pt x="24" y="466"/>
                        <a:pt x="15" y="546"/>
                      </a:cubicBezTo>
                      <a:cubicBezTo>
                        <a:pt x="5" y="626"/>
                        <a:pt x="5" y="711"/>
                        <a:pt x="5" y="795"/>
                      </a:cubicBezTo>
                      <a:cubicBezTo>
                        <a:pt x="0" y="1143"/>
                        <a:pt x="15" y="1449"/>
                        <a:pt x="24" y="1609"/>
                      </a:cubicBezTo>
                      <a:cubicBezTo>
                        <a:pt x="29" y="1449"/>
                        <a:pt x="29" y="1143"/>
                        <a:pt x="29" y="800"/>
                      </a:cubicBezTo>
                      <a:cubicBezTo>
                        <a:pt x="33" y="711"/>
                        <a:pt x="33" y="626"/>
                        <a:pt x="38" y="546"/>
                      </a:cubicBezTo>
                      <a:cubicBezTo>
                        <a:pt x="47" y="471"/>
                        <a:pt x="62" y="396"/>
                        <a:pt x="76" y="330"/>
                      </a:cubicBezTo>
                      <a:cubicBezTo>
                        <a:pt x="104" y="193"/>
                        <a:pt x="132" y="80"/>
                        <a:pt x="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7126972" y="4866867"/>
                  <a:ext cx="7002" cy="45007"/>
                </a:xfrm>
                <a:custGeom>
                  <a:avLst/>
                  <a:gdLst/>
                  <a:ahLst/>
                  <a:cxnLst/>
                  <a:rect l="l" t="t" r="r" b="b"/>
                  <a:pathLst>
                    <a:path w="208" h="1337" extrusionOk="0">
                      <a:moveTo>
                        <a:pt x="208" y="0"/>
                      </a:moveTo>
                      <a:cubicBezTo>
                        <a:pt x="184" y="66"/>
                        <a:pt x="156" y="160"/>
                        <a:pt x="128" y="273"/>
                      </a:cubicBezTo>
                      <a:cubicBezTo>
                        <a:pt x="109" y="330"/>
                        <a:pt x="95" y="391"/>
                        <a:pt x="76" y="452"/>
                      </a:cubicBezTo>
                      <a:cubicBezTo>
                        <a:pt x="62" y="518"/>
                        <a:pt x="38" y="584"/>
                        <a:pt x="29" y="659"/>
                      </a:cubicBezTo>
                      <a:cubicBezTo>
                        <a:pt x="1" y="951"/>
                        <a:pt x="19" y="1205"/>
                        <a:pt x="29" y="1336"/>
                      </a:cubicBezTo>
                      <a:cubicBezTo>
                        <a:pt x="38" y="1205"/>
                        <a:pt x="29" y="951"/>
                        <a:pt x="57" y="664"/>
                      </a:cubicBezTo>
                      <a:cubicBezTo>
                        <a:pt x="62" y="593"/>
                        <a:pt x="85" y="522"/>
                        <a:pt x="99" y="461"/>
                      </a:cubicBezTo>
                      <a:cubicBezTo>
                        <a:pt x="118" y="395"/>
                        <a:pt x="132" y="334"/>
                        <a:pt x="146" y="278"/>
                      </a:cubicBezTo>
                      <a:cubicBezTo>
                        <a:pt x="175" y="165"/>
                        <a:pt x="194" y="71"/>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04" name="Google Shape;1704;p48"/>
            <p:cNvSpPr/>
            <p:nvPr/>
          </p:nvSpPr>
          <p:spPr>
            <a:xfrm>
              <a:off x="7155316" y="4097379"/>
              <a:ext cx="375472" cy="310368"/>
            </a:xfrm>
            <a:custGeom>
              <a:avLst/>
              <a:gdLst/>
              <a:ahLst/>
              <a:cxnLst/>
              <a:rect l="l" t="t" r="r" b="b"/>
              <a:pathLst>
                <a:path w="11154" h="9220" extrusionOk="0">
                  <a:moveTo>
                    <a:pt x="8899" y="1"/>
                  </a:moveTo>
                  <a:cubicBezTo>
                    <a:pt x="8731" y="1"/>
                    <a:pt x="8551" y="18"/>
                    <a:pt x="8359" y="56"/>
                  </a:cubicBezTo>
                  <a:cubicBezTo>
                    <a:pt x="7160" y="291"/>
                    <a:pt x="6670" y="997"/>
                    <a:pt x="6482" y="1942"/>
                  </a:cubicBezTo>
                  <a:cubicBezTo>
                    <a:pt x="6308" y="2798"/>
                    <a:pt x="5763" y="2210"/>
                    <a:pt x="5165" y="2676"/>
                  </a:cubicBezTo>
                  <a:cubicBezTo>
                    <a:pt x="4347" y="3306"/>
                    <a:pt x="5321" y="4402"/>
                    <a:pt x="4239" y="4402"/>
                  </a:cubicBezTo>
                  <a:cubicBezTo>
                    <a:pt x="2945" y="4402"/>
                    <a:pt x="3072" y="4995"/>
                    <a:pt x="2729" y="5512"/>
                  </a:cubicBezTo>
                  <a:cubicBezTo>
                    <a:pt x="2529" y="5810"/>
                    <a:pt x="2279" y="5869"/>
                    <a:pt x="2016" y="5869"/>
                  </a:cubicBezTo>
                  <a:cubicBezTo>
                    <a:pt x="1841" y="5869"/>
                    <a:pt x="1662" y="5843"/>
                    <a:pt x="1487" y="5843"/>
                  </a:cubicBezTo>
                  <a:cubicBezTo>
                    <a:pt x="1266" y="5843"/>
                    <a:pt x="1053" y="5884"/>
                    <a:pt x="871" y="6072"/>
                  </a:cubicBezTo>
                  <a:cubicBezTo>
                    <a:pt x="1" y="6975"/>
                    <a:pt x="1901" y="9200"/>
                    <a:pt x="3213" y="9219"/>
                  </a:cubicBezTo>
                  <a:cubicBezTo>
                    <a:pt x="3229" y="9219"/>
                    <a:pt x="3244" y="9219"/>
                    <a:pt x="3260" y="9219"/>
                  </a:cubicBezTo>
                  <a:cubicBezTo>
                    <a:pt x="4232" y="9219"/>
                    <a:pt x="5335" y="8645"/>
                    <a:pt x="6252" y="8348"/>
                  </a:cubicBezTo>
                  <a:cubicBezTo>
                    <a:pt x="6840" y="8156"/>
                    <a:pt x="6892" y="8283"/>
                    <a:pt x="7362" y="7883"/>
                  </a:cubicBezTo>
                  <a:cubicBezTo>
                    <a:pt x="8006" y="7342"/>
                    <a:pt x="8416" y="6561"/>
                    <a:pt x="8684" y="5766"/>
                  </a:cubicBezTo>
                  <a:lnTo>
                    <a:pt x="10683" y="3433"/>
                  </a:lnTo>
                  <a:cubicBezTo>
                    <a:pt x="11031" y="3203"/>
                    <a:pt x="11153" y="2003"/>
                    <a:pt x="10899" y="1382"/>
                  </a:cubicBezTo>
                  <a:cubicBezTo>
                    <a:pt x="10681" y="839"/>
                    <a:pt x="10074" y="1"/>
                    <a:pt x="8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7107987" y="4151171"/>
              <a:ext cx="773665" cy="906060"/>
            </a:xfrm>
            <a:custGeom>
              <a:avLst/>
              <a:gdLst/>
              <a:ahLst/>
              <a:cxnLst/>
              <a:rect l="l" t="t" r="r" b="b"/>
              <a:pathLst>
                <a:path w="22983" h="26916" extrusionOk="0">
                  <a:moveTo>
                    <a:pt x="22131" y="1"/>
                  </a:moveTo>
                  <a:cubicBezTo>
                    <a:pt x="22131" y="1"/>
                    <a:pt x="19822" y="4737"/>
                    <a:pt x="19497" y="4883"/>
                  </a:cubicBezTo>
                  <a:cubicBezTo>
                    <a:pt x="19168" y="5029"/>
                    <a:pt x="16891" y="5034"/>
                    <a:pt x="15047" y="5052"/>
                  </a:cubicBezTo>
                  <a:cubicBezTo>
                    <a:pt x="15029" y="5053"/>
                    <a:pt x="15010" y="5053"/>
                    <a:pt x="14991" y="5053"/>
                  </a:cubicBezTo>
                  <a:cubicBezTo>
                    <a:pt x="13969" y="5053"/>
                    <a:pt x="12649" y="4702"/>
                    <a:pt x="10479" y="4702"/>
                  </a:cubicBezTo>
                  <a:cubicBezTo>
                    <a:pt x="10387" y="4702"/>
                    <a:pt x="10293" y="4703"/>
                    <a:pt x="10198" y="4704"/>
                  </a:cubicBezTo>
                  <a:cubicBezTo>
                    <a:pt x="8791" y="4728"/>
                    <a:pt x="6581" y="4911"/>
                    <a:pt x="5767" y="5509"/>
                  </a:cubicBezTo>
                  <a:cubicBezTo>
                    <a:pt x="4854" y="6167"/>
                    <a:pt x="1120" y="10716"/>
                    <a:pt x="692" y="12216"/>
                  </a:cubicBezTo>
                  <a:cubicBezTo>
                    <a:pt x="344" y="13947"/>
                    <a:pt x="0" y="19507"/>
                    <a:pt x="0" y="19507"/>
                  </a:cubicBezTo>
                  <a:lnTo>
                    <a:pt x="1214" y="19568"/>
                  </a:lnTo>
                  <a:cubicBezTo>
                    <a:pt x="1214" y="19568"/>
                    <a:pt x="2404" y="14051"/>
                    <a:pt x="2869" y="12752"/>
                  </a:cubicBezTo>
                  <a:cubicBezTo>
                    <a:pt x="3617" y="11647"/>
                    <a:pt x="6049" y="9916"/>
                    <a:pt x="6049" y="9916"/>
                  </a:cubicBezTo>
                  <a:lnTo>
                    <a:pt x="6049" y="9916"/>
                  </a:lnTo>
                  <a:cubicBezTo>
                    <a:pt x="6049" y="9916"/>
                    <a:pt x="6181" y="16017"/>
                    <a:pt x="3890" y="26261"/>
                  </a:cubicBezTo>
                  <a:cubicBezTo>
                    <a:pt x="3890" y="26261"/>
                    <a:pt x="6461" y="26916"/>
                    <a:pt x="9706" y="26916"/>
                  </a:cubicBezTo>
                  <a:cubicBezTo>
                    <a:pt x="11138" y="26916"/>
                    <a:pt x="12702" y="26789"/>
                    <a:pt x="14234" y="26421"/>
                  </a:cubicBezTo>
                  <a:cubicBezTo>
                    <a:pt x="15560" y="16017"/>
                    <a:pt x="15184" y="8952"/>
                    <a:pt x="15184" y="8952"/>
                  </a:cubicBezTo>
                  <a:cubicBezTo>
                    <a:pt x="17258" y="8378"/>
                    <a:pt x="20254" y="7621"/>
                    <a:pt x="20908" y="7066"/>
                  </a:cubicBezTo>
                  <a:cubicBezTo>
                    <a:pt x="21402" y="6647"/>
                    <a:pt x="22982" y="772"/>
                    <a:pt x="22982" y="772"/>
                  </a:cubicBezTo>
                  <a:lnTo>
                    <a:pt x="221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7864684" y="4452921"/>
              <a:ext cx="123979" cy="84729"/>
            </a:xfrm>
            <a:custGeom>
              <a:avLst/>
              <a:gdLst/>
              <a:ahLst/>
              <a:cxnLst/>
              <a:rect l="l" t="t" r="r" b="b"/>
              <a:pathLst>
                <a:path w="3683" h="2517" extrusionOk="0">
                  <a:moveTo>
                    <a:pt x="2273" y="1"/>
                  </a:moveTo>
                  <a:cubicBezTo>
                    <a:pt x="2191" y="1"/>
                    <a:pt x="2048" y="185"/>
                    <a:pt x="2291" y="500"/>
                  </a:cubicBezTo>
                  <a:cubicBezTo>
                    <a:pt x="2390" y="627"/>
                    <a:pt x="2451" y="740"/>
                    <a:pt x="2488" y="839"/>
                  </a:cubicBezTo>
                  <a:cubicBezTo>
                    <a:pt x="2324" y="857"/>
                    <a:pt x="2126" y="872"/>
                    <a:pt x="1906" y="872"/>
                  </a:cubicBezTo>
                  <a:cubicBezTo>
                    <a:pt x="1838" y="872"/>
                    <a:pt x="1766" y="871"/>
                    <a:pt x="1693" y="867"/>
                  </a:cubicBezTo>
                  <a:cubicBezTo>
                    <a:pt x="1350" y="853"/>
                    <a:pt x="795" y="693"/>
                    <a:pt x="607" y="693"/>
                  </a:cubicBezTo>
                  <a:cubicBezTo>
                    <a:pt x="565" y="693"/>
                    <a:pt x="485" y="740"/>
                    <a:pt x="475" y="820"/>
                  </a:cubicBezTo>
                  <a:cubicBezTo>
                    <a:pt x="394" y="808"/>
                    <a:pt x="329" y="799"/>
                    <a:pt x="284" y="799"/>
                  </a:cubicBezTo>
                  <a:cubicBezTo>
                    <a:pt x="261" y="799"/>
                    <a:pt x="243" y="802"/>
                    <a:pt x="231" y="806"/>
                  </a:cubicBezTo>
                  <a:cubicBezTo>
                    <a:pt x="179" y="816"/>
                    <a:pt x="104" y="900"/>
                    <a:pt x="104" y="957"/>
                  </a:cubicBezTo>
                  <a:cubicBezTo>
                    <a:pt x="104" y="971"/>
                    <a:pt x="118" y="985"/>
                    <a:pt x="146" y="1004"/>
                  </a:cubicBezTo>
                  <a:cubicBezTo>
                    <a:pt x="127" y="1008"/>
                    <a:pt x="113" y="1008"/>
                    <a:pt x="99" y="1013"/>
                  </a:cubicBezTo>
                  <a:cubicBezTo>
                    <a:pt x="52" y="1027"/>
                    <a:pt x="0" y="1140"/>
                    <a:pt x="5" y="1201"/>
                  </a:cubicBezTo>
                  <a:cubicBezTo>
                    <a:pt x="5" y="1220"/>
                    <a:pt x="52" y="1253"/>
                    <a:pt x="132" y="1295"/>
                  </a:cubicBezTo>
                  <a:cubicBezTo>
                    <a:pt x="85" y="1324"/>
                    <a:pt x="33" y="1408"/>
                    <a:pt x="33" y="1460"/>
                  </a:cubicBezTo>
                  <a:cubicBezTo>
                    <a:pt x="33" y="1554"/>
                    <a:pt x="833" y="1954"/>
                    <a:pt x="1171" y="2095"/>
                  </a:cubicBezTo>
                  <a:cubicBezTo>
                    <a:pt x="1515" y="2208"/>
                    <a:pt x="3062" y="2476"/>
                    <a:pt x="3062" y="2476"/>
                  </a:cubicBezTo>
                  <a:cubicBezTo>
                    <a:pt x="3129" y="2504"/>
                    <a:pt x="3187" y="2517"/>
                    <a:pt x="3236" y="2517"/>
                  </a:cubicBezTo>
                  <a:cubicBezTo>
                    <a:pt x="3683" y="2517"/>
                    <a:pt x="3439" y="1474"/>
                    <a:pt x="3439" y="1474"/>
                  </a:cubicBezTo>
                  <a:cubicBezTo>
                    <a:pt x="3439" y="1474"/>
                    <a:pt x="3250" y="929"/>
                    <a:pt x="3123" y="745"/>
                  </a:cubicBezTo>
                  <a:cubicBezTo>
                    <a:pt x="3072" y="670"/>
                    <a:pt x="2686" y="261"/>
                    <a:pt x="2296" y="7"/>
                  </a:cubicBezTo>
                  <a:cubicBezTo>
                    <a:pt x="2289" y="3"/>
                    <a:pt x="2281" y="1"/>
                    <a:pt x="22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8314514" y="4058364"/>
              <a:ext cx="177536" cy="173295"/>
            </a:xfrm>
            <a:custGeom>
              <a:avLst/>
              <a:gdLst/>
              <a:ahLst/>
              <a:cxnLst/>
              <a:rect l="l" t="t" r="r" b="b"/>
              <a:pathLst>
                <a:path w="5274" h="5148" extrusionOk="0">
                  <a:moveTo>
                    <a:pt x="2856" y="0"/>
                  </a:moveTo>
                  <a:cubicBezTo>
                    <a:pt x="1956" y="0"/>
                    <a:pt x="292" y="389"/>
                    <a:pt x="146" y="1036"/>
                  </a:cubicBezTo>
                  <a:cubicBezTo>
                    <a:pt x="0" y="1680"/>
                    <a:pt x="602" y="2908"/>
                    <a:pt x="602" y="2908"/>
                  </a:cubicBezTo>
                  <a:cubicBezTo>
                    <a:pt x="602" y="2908"/>
                    <a:pt x="3028" y="5147"/>
                    <a:pt x="3599" y="5147"/>
                  </a:cubicBezTo>
                  <a:cubicBezTo>
                    <a:pt x="3602" y="5147"/>
                    <a:pt x="3605" y="5147"/>
                    <a:pt x="3608" y="5147"/>
                  </a:cubicBezTo>
                  <a:cubicBezTo>
                    <a:pt x="4389" y="5119"/>
                    <a:pt x="5250" y="3059"/>
                    <a:pt x="5268" y="2466"/>
                  </a:cubicBezTo>
                  <a:cubicBezTo>
                    <a:pt x="5273" y="2212"/>
                    <a:pt x="5005" y="2080"/>
                    <a:pt x="5005" y="2080"/>
                  </a:cubicBezTo>
                  <a:cubicBezTo>
                    <a:pt x="5071" y="1709"/>
                    <a:pt x="5071" y="1497"/>
                    <a:pt x="4808" y="1285"/>
                  </a:cubicBezTo>
                  <a:cubicBezTo>
                    <a:pt x="4464" y="1003"/>
                    <a:pt x="3401" y="871"/>
                    <a:pt x="3401" y="871"/>
                  </a:cubicBezTo>
                  <a:cubicBezTo>
                    <a:pt x="3401" y="871"/>
                    <a:pt x="3857" y="293"/>
                    <a:pt x="3326" y="62"/>
                  </a:cubicBezTo>
                  <a:cubicBezTo>
                    <a:pt x="3227" y="20"/>
                    <a:pt x="3062" y="0"/>
                    <a:pt x="2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7967421" y="4294607"/>
              <a:ext cx="679006" cy="767404"/>
            </a:xfrm>
            <a:custGeom>
              <a:avLst/>
              <a:gdLst/>
              <a:ahLst/>
              <a:cxnLst/>
              <a:rect l="l" t="t" r="r" b="b"/>
              <a:pathLst>
                <a:path w="20171" h="22797" extrusionOk="0">
                  <a:moveTo>
                    <a:pt x="12838" y="1"/>
                  </a:moveTo>
                  <a:cubicBezTo>
                    <a:pt x="10719" y="1"/>
                    <a:pt x="9744" y="278"/>
                    <a:pt x="8910" y="697"/>
                  </a:cubicBezTo>
                  <a:cubicBezTo>
                    <a:pt x="8115" y="1097"/>
                    <a:pt x="6045" y="5829"/>
                    <a:pt x="5358" y="6262"/>
                  </a:cubicBezTo>
                  <a:cubicBezTo>
                    <a:pt x="5224" y="6348"/>
                    <a:pt x="4760" y="6379"/>
                    <a:pt x="4165" y="6379"/>
                  </a:cubicBezTo>
                  <a:cubicBezTo>
                    <a:pt x="2679" y="6379"/>
                    <a:pt x="377" y="6187"/>
                    <a:pt x="377" y="6187"/>
                  </a:cubicBezTo>
                  <a:lnTo>
                    <a:pt x="1" y="7193"/>
                  </a:lnTo>
                  <a:cubicBezTo>
                    <a:pt x="1" y="7193"/>
                    <a:pt x="4503" y="8850"/>
                    <a:pt x="5877" y="8850"/>
                  </a:cubicBezTo>
                  <a:cubicBezTo>
                    <a:pt x="5980" y="8850"/>
                    <a:pt x="6065" y="8841"/>
                    <a:pt x="6130" y="8821"/>
                  </a:cubicBezTo>
                  <a:cubicBezTo>
                    <a:pt x="7165" y="8501"/>
                    <a:pt x="8529" y="6779"/>
                    <a:pt x="8529" y="6779"/>
                  </a:cubicBezTo>
                  <a:lnTo>
                    <a:pt x="8529" y="6779"/>
                  </a:lnTo>
                  <a:cubicBezTo>
                    <a:pt x="8439" y="14592"/>
                    <a:pt x="8985" y="22353"/>
                    <a:pt x="8985" y="22353"/>
                  </a:cubicBezTo>
                  <a:cubicBezTo>
                    <a:pt x="10324" y="22678"/>
                    <a:pt x="11665" y="22797"/>
                    <a:pt x="12910" y="22797"/>
                  </a:cubicBezTo>
                  <a:cubicBezTo>
                    <a:pt x="16302" y="22797"/>
                    <a:pt x="18985" y="21916"/>
                    <a:pt x="18985" y="21916"/>
                  </a:cubicBezTo>
                  <a:cubicBezTo>
                    <a:pt x="19018" y="19550"/>
                    <a:pt x="17706" y="13294"/>
                    <a:pt x="17541" y="9517"/>
                  </a:cubicBezTo>
                  <a:cubicBezTo>
                    <a:pt x="18063" y="9423"/>
                    <a:pt x="19691" y="9093"/>
                    <a:pt x="19836" y="8642"/>
                  </a:cubicBezTo>
                  <a:cubicBezTo>
                    <a:pt x="20170" y="7579"/>
                    <a:pt x="18745" y="1699"/>
                    <a:pt x="17743" y="900"/>
                  </a:cubicBezTo>
                  <a:cubicBezTo>
                    <a:pt x="16934" y="293"/>
                    <a:pt x="14752" y="34"/>
                    <a:pt x="13350" y="6"/>
                  </a:cubicBezTo>
                  <a:cubicBezTo>
                    <a:pt x="13172" y="3"/>
                    <a:pt x="13002" y="1"/>
                    <a:pt x="12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8428360" y="4295280"/>
              <a:ext cx="67796" cy="195579"/>
            </a:xfrm>
            <a:custGeom>
              <a:avLst/>
              <a:gdLst/>
              <a:ahLst/>
              <a:cxnLst/>
              <a:rect l="l" t="t" r="r" b="b"/>
              <a:pathLst>
                <a:path w="2014" h="5810" extrusionOk="0">
                  <a:moveTo>
                    <a:pt x="0" y="0"/>
                  </a:moveTo>
                  <a:cubicBezTo>
                    <a:pt x="217" y="103"/>
                    <a:pt x="489" y="230"/>
                    <a:pt x="805" y="376"/>
                  </a:cubicBezTo>
                  <a:cubicBezTo>
                    <a:pt x="1101" y="508"/>
                    <a:pt x="1435" y="663"/>
                    <a:pt x="1807" y="833"/>
                  </a:cubicBezTo>
                  <a:lnTo>
                    <a:pt x="1797" y="837"/>
                  </a:lnTo>
                  <a:cubicBezTo>
                    <a:pt x="1788" y="842"/>
                    <a:pt x="1797" y="837"/>
                    <a:pt x="1769" y="851"/>
                  </a:cubicBezTo>
                  <a:cubicBezTo>
                    <a:pt x="1727" y="870"/>
                    <a:pt x="1684" y="894"/>
                    <a:pt x="1642" y="913"/>
                  </a:cubicBezTo>
                  <a:cubicBezTo>
                    <a:pt x="1557" y="955"/>
                    <a:pt x="1473" y="997"/>
                    <a:pt x="1388" y="1044"/>
                  </a:cubicBezTo>
                  <a:cubicBezTo>
                    <a:pt x="1190" y="1143"/>
                    <a:pt x="983" y="1246"/>
                    <a:pt x="776" y="1355"/>
                  </a:cubicBezTo>
                  <a:cubicBezTo>
                    <a:pt x="965" y="1519"/>
                    <a:pt x="1167" y="1698"/>
                    <a:pt x="1369" y="1877"/>
                  </a:cubicBezTo>
                  <a:cubicBezTo>
                    <a:pt x="1364" y="1891"/>
                    <a:pt x="1360" y="1905"/>
                    <a:pt x="1350" y="1924"/>
                  </a:cubicBezTo>
                  <a:cubicBezTo>
                    <a:pt x="781" y="3575"/>
                    <a:pt x="306" y="5024"/>
                    <a:pt x="71" y="5809"/>
                  </a:cubicBezTo>
                  <a:cubicBezTo>
                    <a:pt x="372" y="5047"/>
                    <a:pt x="885" y="3612"/>
                    <a:pt x="1454" y="1957"/>
                  </a:cubicBezTo>
                  <a:cubicBezTo>
                    <a:pt x="1468" y="1919"/>
                    <a:pt x="1482" y="1881"/>
                    <a:pt x="1496" y="1844"/>
                  </a:cubicBezTo>
                  <a:cubicBezTo>
                    <a:pt x="1313" y="1684"/>
                    <a:pt x="1134" y="1524"/>
                    <a:pt x="965" y="1378"/>
                  </a:cubicBezTo>
                  <a:cubicBezTo>
                    <a:pt x="1336" y="1181"/>
                    <a:pt x="1689" y="992"/>
                    <a:pt x="2013" y="823"/>
                  </a:cubicBezTo>
                  <a:cubicBezTo>
                    <a:pt x="1778" y="729"/>
                    <a:pt x="1557" y="635"/>
                    <a:pt x="1346" y="546"/>
                  </a:cubicBezTo>
                  <a:cubicBezTo>
                    <a:pt x="1162" y="466"/>
                    <a:pt x="988" y="395"/>
                    <a:pt x="828" y="329"/>
                  </a:cubicBezTo>
                  <a:cubicBezTo>
                    <a:pt x="504" y="198"/>
                    <a:pt x="226" y="85"/>
                    <a:pt x="0"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8297717" y="4294640"/>
              <a:ext cx="71465" cy="205846"/>
            </a:xfrm>
            <a:custGeom>
              <a:avLst/>
              <a:gdLst/>
              <a:ahLst/>
              <a:cxnLst/>
              <a:rect l="l" t="t" r="r" b="b"/>
              <a:pathLst>
                <a:path w="2123" h="6115" extrusionOk="0">
                  <a:moveTo>
                    <a:pt x="2122" y="0"/>
                  </a:moveTo>
                  <a:lnTo>
                    <a:pt x="2122" y="0"/>
                  </a:lnTo>
                  <a:cubicBezTo>
                    <a:pt x="1887" y="99"/>
                    <a:pt x="1595" y="226"/>
                    <a:pt x="1252" y="376"/>
                  </a:cubicBezTo>
                  <a:cubicBezTo>
                    <a:pt x="1078" y="452"/>
                    <a:pt x="894" y="532"/>
                    <a:pt x="702" y="616"/>
                  </a:cubicBezTo>
                  <a:cubicBezTo>
                    <a:pt x="481" y="715"/>
                    <a:pt x="245" y="819"/>
                    <a:pt x="1" y="927"/>
                  </a:cubicBezTo>
                  <a:cubicBezTo>
                    <a:pt x="354" y="1115"/>
                    <a:pt x="744" y="1317"/>
                    <a:pt x="1153" y="1529"/>
                  </a:cubicBezTo>
                  <a:cubicBezTo>
                    <a:pt x="998" y="1689"/>
                    <a:pt x="838" y="1858"/>
                    <a:pt x="673" y="2027"/>
                  </a:cubicBezTo>
                  <a:cubicBezTo>
                    <a:pt x="683" y="2046"/>
                    <a:pt x="687" y="2070"/>
                    <a:pt x="697" y="2093"/>
                  </a:cubicBezTo>
                  <a:cubicBezTo>
                    <a:pt x="1285" y="3820"/>
                    <a:pt x="1816" y="5315"/>
                    <a:pt x="2122" y="6115"/>
                  </a:cubicBezTo>
                  <a:cubicBezTo>
                    <a:pt x="1878" y="5297"/>
                    <a:pt x="1388" y="3782"/>
                    <a:pt x="800" y="2056"/>
                  </a:cubicBezTo>
                  <a:cubicBezTo>
                    <a:pt x="979" y="1868"/>
                    <a:pt x="1158" y="1679"/>
                    <a:pt x="1327" y="1501"/>
                  </a:cubicBezTo>
                  <a:cubicBezTo>
                    <a:pt x="1106" y="1388"/>
                    <a:pt x="885" y="1275"/>
                    <a:pt x="673" y="1167"/>
                  </a:cubicBezTo>
                  <a:cubicBezTo>
                    <a:pt x="579" y="1120"/>
                    <a:pt x="485" y="1073"/>
                    <a:pt x="391" y="1026"/>
                  </a:cubicBezTo>
                  <a:cubicBezTo>
                    <a:pt x="349" y="1002"/>
                    <a:pt x="302" y="979"/>
                    <a:pt x="259" y="960"/>
                  </a:cubicBezTo>
                  <a:lnTo>
                    <a:pt x="227" y="941"/>
                  </a:lnTo>
                  <a:lnTo>
                    <a:pt x="217" y="941"/>
                  </a:lnTo>
                  <a:lnTo>
                    <a:pt x="208" y="932"/>
                  </a:lnTo>
                  <a:cubicBezTo>
                    <a:pt x="603" y="743"/>
                    <a:pt x="960" y="574"/>
                    <a:pt x="1275" y="424"/>
                  </a:cubicBezTo>
                  <a:cubicBezTo>
                    <a:pt x="1609" y="259"/>
                    <a:pt x="1896" y="118"/>
                    <a:pt x="2122"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8369148" y="4222603"/>
              <a:ext cx="59246" cy="177031"/>
            </a:xfrm>
            <a:custGeom>
              <a:avLst/>
              <a:gdLst/>
              <a:ahLst/>
              <a:cxnLst/>
              <a:rect l="l" t="t" r="r" b="b"/>
              <a:pathLst>
                <a:path w="1760" h="5259" extrusionOk="0">
                  <a:moveTo>
                    <a:pt x="19" y="0"/>
                  </a:moveTo>
                  <a:lnTo>
                    <a:pt x="0" y="2098"/>
                  </a:lnTo>
                  <a:lnTo>
                    <a:pt x="52" y="3283"/>
                  </a:lnTo>
                  <a:lnTo>
                    <a:pt x="1007" y="5259"/>
                  </a:lnTo>
                  <a:lnTo>
                    <a:pt x="1708" y="3283"/>
                  </a:lnTo>
                  <a:lnTo>
                    <a:pt x="1759" y="2098"/>
                  </a:lnTo>
                  <a:lnTo>
                    <a:pt x="1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8346022" y="4333116"/>
              <a:ext cx="146634" cy="738050"/>
            </a:xfrm>
            <a:custGeom>
              <a:avLst/>
              <a:gdLst/>
              <a:ahLst/>
              <a:cxnLst/>
              <a:rect l="l" t="t" r="r" b="b"/>
              <a:pathLst>
                <a:path w="4356" h="21925" extrusionOk="0">
                  <a:moveTo>
                    <a:pt x="2395" y="0"/>
                  </a:moveTo>
                  <a:cubicBezTo>
                    <a:pt x="2395" y="0"/>
                    <a:pt x="1974" y="167"/>
                    <a:pt x="1484" y="167"/>
                  </a:cubicBezTo>
                  <a:cubicBezTo>
                    <a:pt x="1238" y="167"/>
                    <a:pt x="976" y="126"/>
                    <a:pt x="739" y="0"/>
                  </a:cubicBezTo>
                  <a:lnTo>
                    <a:pt x="739" y="0"/>
                  </a:lnTo>
                  <a:cubicBezTo>
                    <a:pt x="0" y="7935"/>
                    <a:pt x="1308" y="21924"/>
                    <a:pt x="1308" y="21924"/>
                  </a:cubicBezTo>
                  <a:lnTo>
                    <a:pt x="4356" y="21863"/>
                  </a:lnTo>
                  <a:cubicBezTo>
                    <a:pt x="4356" y="21863"/>
                    <a:pt x="2437" y="10753"/>
                    <a:pt x="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8320371" y="4131209"/>
              <a:ext cx="142224" cy="132765"/>
            </a:xfrm>
            <a:custGeom>
              <a:avLst/>
              <a:gdLst/>
              <a:ahLst/>
              <a:cxnLst/>
              <a:rect l="l" t="t" r="r" b="b"/>
              <a:pathLst>
                <a:path w="4225" h="3944" extrusionOk="0">
                  <a:moveTo>
                    <a:pt x="457" y="1"/>
                  </a:moveTo>
                  <a:cubicBezTo>
                    <a:pt x="457" y="1"/>
                    <a:pt x="292" y="264"/>
                    <a:pt x="287" y="819"/>
                  </a:cubicBezTo>
                  <a:cubicBezTo>
                    <a:pt x="287" y="819"/>
                    <a:pt x="0" y="3905"/>
                    <a:pt x="1962" y="3943"/>
                  </a:cubicBezTo>
                  <a:cubicBezTo>
                    <a:pt x="1975" y="3943"/>
                    <a:pt x="1989" y="3943"/>
                    <a:pt x="2002" y="3943"/>
                  </a:cubicBezTo>
                  <a:cubicBezTo>
                    <a:pt x="3467" y="3943"/>
                    <a:pt x="3712" y="2174"/>
                    <a:pt x="3712" y="2174"/>
                  </a:cubicBezTo>
                  <a:cubicBezTo>
                    <a:pt x="3712" y="2174"/>
                    <a:pt x="3951" y="2169"/>
                    <a:pt x="4140" y="1694"/>
                  </a:cubicBezTo>
                  <a:cubicBezTo>
                    <a:pt x="4224" y="1481"/>
                    <a:pt x="4135" y="1245"/>
                    <a:pt x="3970" y="1245"/>
                  </a:cubicBezTo>
                  <a:cubicBezTo>
                    <a:pt x="3906" y="1245"/>
                    <a:pt x="3830" y="1280"/>
                    <a:pt x="3749" y="1365"/>
                  </a:cubicBezTo>
                  <a:cubicBezTo>
                    <a:pt x="3749" y="1365"/>
                    <a:pt x="3585" y="1351"/>
                    <a:pt x="3500" y="1252"/>
                  </a:cubicBezTo>
                  <a:cubicBezTo>
                    <a:pt x="3500" y="1252"/>
                    <a:pt x="3622" y="895"/>
                    <a:pt x="3556" y="551"/>
                  </a:cubicBezTo>
                  <a:cubicBezTo>
                    <a:pt x="3543" y="477"/>
                    <a:pt x="3426" y="454"/>
                    <a:pt x="3242" y="454"/>
                  </a:cubicBezTo>
                  <a:cubicBezTo>
                    <a:pt x="2945" y="454"/>
                    <a:pt x="2475" y="514"/>
                    <a:pt x="1994" y="514"/>
                  </a:cubicBezTo>
                  <a:cubicBezTo>
                    <a:pt x="1394" y="514"/>
                    <a:pt x="776" y="42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8360430" y="4169854"/>
              <a:ext cx="14138" cy="26593"/>
            </a:xfrm>
            <a:custGeom>
              <a:avLst/>
              <a:gdLst/>
              <a:ahLst/>
              <a:cxnLst/>
              <a:rect l="l" t="t" r="r" b="b"/>
              <a:pathLst>
                <a:path w="420" h="790" extrusionOk="0">
                  <a:moveTo>
                    <a:pt x="419" y="1"/>
                  </a:moveTo>
                  <a:lnTo>
                    <a:pt x="419" y="1"/>
                  </a:lnTo>
                  <a:cubicBezTo>
                    <a:pt x="339" y="85"/>
                    <a:pt x="193" y="255"/>
                    <a:pt x="66" y="476"/>
                  </a:cubicBezTo>
                  <a:cubicBezTo>
                    <a:pt x="52" y="504"/>
                    <a:pt x="38" y="532"/>
                    <a:pt x="24" y="560"/>
                  </a:cubicBezTo>
                  <a:cubicBezTo>
                    <a:pt x="19" y="579"/>
                    <a:pt x="15" y="593"/>
                    <a:pt x="10" y="607"/>
                  </a:cubicBezTo>
                  <a:lnTo>
                    <a:pt x="5" y="631"/>
                  </a:lnTo>
                  <a:lnTo>
                    <a:pt x="0" y="650"/>
                  </a:lnTo>
                  <a:cubicBezTo>
                    <a:pt x="0" y="659"/>
                    <a:pt x="5" y="664"/>
                    <a:pt x="10" y="669"/>
                  </a:cubicBezTo>
                  <a:cubicBezTo>
                    <a:pt x="43" y="734"/>
                    <a:pt x="104" y="753"/>
                    <a:pt x="156" y="767"/>
                  </a:cubicBezTo>
                  <a:cubicBezTo>
                    <a:pt x="220" y="785"/>
                    <a:pt x="277" y="790"/>
                    <a:pt x="326" y="790"/>
                  </a:cubicBezTo>
                  <a:cubicBezTo>
                    <a:pt x="355" y="790"/>
                    <a:pt x="382" y="788"/>
                    <a:pt x="405" y="786"/>
                  </a:cubicBezTo>
                  <a:cubicBezTo>
                    <a:pt x="344" y="777"/>
                    <a:pt x="259" y="767"/>
                    <a:pt x="170" y="730"/>
                  </a:cubicBezTo>
                  <a:cubicBezTo>
                    <a:pt x="123" y="716"/>
                    <a:pt x="76" y="687"/>
                    <a:pt x="52" y="645"/>
                  </a:cubicBezTo>
                  <a:cubicBezTo>
                    <a:pt x="52" y="645"/>
                    <a:pt x="52" y="645"/>
                    <a:pt x="57" y="640"/>
                  </a:cubicBezTo>
                  <a:lnTo>
                    <a:pt x="57" y="622"/>
                  </a:lnTo>
                  <a:cubicBezTo>
                    <a:pt x="66" y="612"/>
                    <a:pt x="71" y="598"/>
                    <a:pt x="76" y="584"/>
                  </a:cubicBezTo>
                  <a:cubicBezTo>
                    <a:pt x="85" y="556"/>
                    <a:pt x="99" y="532"/>
                    <a:pt x="113" y="504"/>
                  </a:cubicBezTo>
                  <a:cubicBezTo>
                    <a:pt x="240" y="288"/>
                    <a:pt x="363" y="104"/>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8395270" y="4167498"/>
              <a:ext cx="15552" cy="5251"/>
            </a:xfrm>
            <a:custGeom>
              <a:avLst/>
              <a:gdLst/>
              <a:ahLst/>
              <a:cxnLst/>
              <a:rect l="l" t="t" r="r" b="b"/>
              <a:pathLst>
                <a:path w="462" h="156" fill="none" extrusionOk="0">
                  <a:moveTo>
                    <a:pt x="461" y="155"/>
                  </a:moveTo>
                  <a:cubicBezTo>
                    <a:pt x="461" y="155"/>
                    <a:pt x="273" y="0"/>
                    <a:pt x="0" y="85"/>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8342050" y="4162414"/>
              <a:ext cx="15552" cy="4612"/>
            </a:xfrm>
            <a:custGeom>
              <a:avLst/>
              <a:gdLst/>
              <a:ahLst/>
              <a:cxnLst/>
              <a:rect l="l" t="t" r="r" b="b"/>
              <a:pathLst>
                <a:path w="462" h="137" fill="none" extrusionOk="0">
                  <a:moveTo>
                    <a:pt x="1" y="118"/>
                  </a:moveTo>
                  <a:cubicBezTo>
                    <a:pt x="1" y="118"/>
                    <a:pt x="212" y="1"/>
                    <a:pt x="462" y="137"/>
                  </a:cubicBezTo>
                </a:path>
              </a:pathLst>
            </a:custGeom>
            <a:noFill/>
            <a:ln w="1400" cap="rnd" cmpd="sng">
              <a:solidFill>
                <a:schemeClr val="dk2"/>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8"/>
            <p:cNvSpPr/>
            <p:nvPr/>
          </p:nvSpPr>
          <p:spPr>
            <a:xfrm>
              <a:off x="8329561" y="4172984"/>
              <a:ext cx="117347" cy="99877"/>
            </a:xfrm>
            <a:custGeom>
              <a:avLst/>
              <a:gdLst/>
              <a:ahLst/>
              <a:cxnLst/>
              <a:rect l="l" t="t" r="r" b="b"/>
              <a:pathLst>
                <a:path w="3486" h="2967" extrusionOk="0">
                  <a:moveTo>
                    <a:pt x="3315" y="1"/>
                  </a:moveTo>
                  <a:cubicBezTo>
                    <a:pt x="3267" y="1"/>
                    <a:pt x="3227" y="11"/>
                    <a:pt x="3227" y="11"/>
                  </a:cubicBezTo>
                  <a:cubicBezTo>
                    <a:pt x="3227" y="11"/>
                    <a:pt x="2944" y="1046"/>
                    <a:pt x="2751" y="1046"/>
                  </a:cubicBezTo>
                  <a:cubicBezTo>
                    <a:pt x="2750" y="1046"/>
                    <a:pt x="2748" y="1046"/>
                    <a:pt x="2747" y="1046"/>
                  </a:cubicBezTo>
                  <a:cubicBezTo>
                    <a:pt x="1872" y="1018"/>
                    <a:pt x="52" y="783"/>
                    <a:pt x="52" y="783"/>
                  </a:cubicBezTo>
                  <a:lnTo>
                    <a:pt x="52" y="783"/>
                  </a:lnTo>
                  <a:cubicBezTo>
                    <a:pt x="52" y="783"/>
                    <a:pt x="0" y="2354"/>
                    <a:pt x="381" y="2641"/>
                  </a:cubicBezTo>
                  <a:cubicBezTo>
                    <a:pt x="740" y="2880"/>
                    <a:pt x="1123" y="2967"/>
                    <a:pt x="1475" y="2967"/>
                  </a:cubicBezTo>
                  <a:cubicBezTo>
                    <a:pt x="2065" y="2967"/>
                    <a:pt x="2572" y="2725"/>
                    <a:pt x="2752" y="2551"/>
                  </a:cubicBezTo>
                  <a:cubicBezTo>
                    <a:pt x="3123" y="2269"/>
                    <a:pt x="3486" y="1173"/>
                    <a:pt x="3439" y="933"/>
                  </a:cubicBezTo>
                  <a:cubicBezTo>
                    <a:pt x="3387" y="641"/>
                    <a:pt x="3476" y="124"/>
                    <a:pt x="3476" y="124"/>
                  </a:cubicBezTo>
                  <a:cubicBezTo>
                    <a:pt x="3468" y="22"/>
                    <a:pt x="3383" y="1"/>
                    <a:pt x="3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48"/>
            <p:cNvGrpSpPr/>
            <p:nvPr/>
          </p:nvGrpSpPr>
          <p:grpSpPr>
            <a:xfrm>
              <a:off x="8342050" y="4169484"/>
              <a:ext cx="67325" cy="46824"/>
              <a:chOff x="8342050" y="4169484"/>
              <a:chExt cx="67325" cy="46824"/>
            </a:xfrm>
          </p:grpSpPr>
          <p:sp>
            <p:nvSpPr>
              <p:cNvPr id="1719" name="Google Shape;1719;p48"/>
              <p:cNvSpPr/>
              <p:nvPr/>
            </p:nvSpPr>
            <p:spPr>
              <a:xfrm>
                <a:off x="8392409" y="4174095"/>
                <a:ext cx="16966" cy="16124"/>
              </a:xfrm>
              <a:custGeom>
                <a:avLst/>
                <a:gdLst/>
                <a:ahLst/>
                <a:cxnLst/>
                <a:rect l="l" t="t" r="r" b="b"/>
                <a:pathLst>
                  <a:path w="504" h="479" extrusionOk="0">
                    <a:moveTo>
                      <a:pt x="248" y="0"/>
                    </a:moveTo>
                    <a:cubicBezTo>
                      <a:pt x="127" y="0"/>
                      <a:pt x="23" y="95"/>
                      <a:pt x="15" y="218"/>
                    </a:cubicBezTo>
                    <a:cubicBezTo>
                      <a:pt x="1" y="350"/>
                      <a:pt x="95" y="467"/>
                      <a:pt x="226" y="477"/>
                    </a:cubicBezTo>
                    <a:cubicBezTo>
                      <a:pt x="235" y="478"/>
                      <a:pt x="244" y="478"/>
                      <a:pt x="253" y="478"/>
                    </a:cubicBezTo>
                    <a:cubicBezTo>
                      <a:pt x="377" y="478"/>
                      <a:pt x="477" y="388"/>
                      <a:pt x="490" y="265"/>
                    </a:cubicBezTo>
                    <a:cubicBezTo>
                      <a:pt x="504" y="133"/>
                      <a:pt x="405" y="16"/>
                      <a:pt x="273" y="2"/>
                    </a:cubicBezTo>
                    <a:cubicBezTo>
                      <a:pt x="265" y="1"/>
                      <a:pt x="257"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8"/>
              <p:cNvSpPr/>
              <p:nvPr/>
            </p:nvSpPr>
            <p:spPr>
              <a:xfrm>
                <a:off x="8342050" y="4169484"/>
                <a:ext cx="17000" cy="16259"/>
              </a:xfrm>
              <a:custGeom>
                <a:avLst/>
                <a:gdLst/>
                <a:ahLst/>
                <a:cxnLst/>
                <a:rect l="l" t="t" r="r" b="b"/>
                <a:pathLst>
                  <a:path w="505" h="483" extrusionOk="0">
                    <a:moveTo>
                      <a:pt x="252" y="1"/>
                    </a:moveTo>
                    <a:cubicBezTo>
                      <a:pt x="128" y="1"/>
                      <a:pt x="28" y="95"/>
                      <a:pt x="15" y="219"/>
                    </a:cubicBezTo>
                    <a:cubicBezTo>
                      <a:pt x="1" y="350"/>
                      <a:pt x="100" y="468"/>
                      <a:pt x="231" y="482"/>
                    </a:cubicBezTo>
                    <a:cubicBezTo>
                      <a:pt x="237" y="482"/>
                      <a:pt x="243" y="483"/>
                      <a:pt x="249" y="483"/>
                    </a:cubicBezTo>
                    <a:cubicBezTo>
                      <a:pt x="374" y="483"/>
                      <a:pt x="481" y="391"/>
                      <a:pt x="490" y="266"/>
                    </a:cubicBezTo>
                    <a:cubicBezTo>
                      <a:pt x="504" y="134"/>
                      <a:pt x="410" y="16"/>
                      <a:pt x="278" y="2"/>
                    </a:cubicBezTo>
                    <a:cubicBezTo>
                      <a:pt x="270" y="1"/>
                      <a:pt x="261"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8"/>
              <p:cNvSpPr/>
              <p:nvPr/>
            </p:nvSpPr>
            <p:spPr>
              <a:xfrm>
                <a:off x="8362651" y="4207690"/>
                <a:ext cx="19188" cy="8618"/>
              </a:xfrm>
              <a:custGeom>
                <a:avLst/>
                <a:gdLst/>
                <a:ahLst/>
                <a:cxnLst/>
                <a:rect l="l" t="t" r="r" b="b"/>
                <a:pathLst>
                  <a:path w="570" h="256" extrusionOk="0">
                    <a:moveTo>
                      <a:pt x="0" y="1"/>
                    </a:moveTo>
                    <a:cubicBezTo>
                      <a:pt x="0" y="1"/>
                      <a:pt x="24" y="231"/>
                      <a:pt x="264" y="255"/>
                    </a:cubicBezTo>
                    <a:cubicBezTo>
                      <a:pt x="273" y="256"/>
                      <a:pt x="283" y="256"/>
                      <a:pt x="292" y="256"/>
                    </a:cubicBezTo>
                    <a:cubicBezTo>
                      <a:pt x="509" y="256"/>
                      <a:pt x="569" y="53"/>
                      <a:pt x="569" y="5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2" name="Google Shape;1722;p48"/>
            <p:cNvSpPr/>
            <p:nvPr/>
          </p:nvSpPr>
          <p:spPr>
            <a:xfrm>
              <a:off x="8325118" y="4574072"/>
              <a:ext cx="98362" cy="81295"/>
            </a:xfrm>
            <a:custGeom>
              <a:avLst/>
              <a:gdLst/>
              <a:ahLst/>
              <a:cxnLst/>
              <a:rect l="l" t="t" r="r" b="b"/>
              <a:pathLst>
                <a:path w="2922" h="2415" extrusionOk="0">
                  <a:moveTo>
                    <a:pt x="1508" y="0"/>
                  </a:moveTo>
                  <a:cubicBezTo>
                    <a:pt x="1448" y="0"/>
                    <a:pt x="1374" y="234"/>
                    <a:pt x="1628" y="406"/>
                  </a:cubicBezTo>
                  <a:cubicBezTo>
                    <a:pt x="1708" y="457"/>
                    <a:pt x="1873" y="547"/>
                    <a:pt x="1929" y="627"/>
                  </a:cubicBezTo>
                  <a:cubicBezTo>
                    <a:pt x="1962" y="679"/>
                    <a:pt x="1896" y="867"/>
                    <a:pt x="1830" y="951"/>
                  </a:cubicBezTo>
                  <a:cubicBezTo>
                    <a:pt x="1764" y="1022"/>
                    <a:pt x="1275" y="1205"/>
                    <a:pt x="1082" y="1234"/>
                  </a:cubicBezTo>
                  <a:cubicBezTo>
                    <a:pt x="951" y="1257"/>
                    <a:pt x="358" y="1276"/>
                    <a:pt x="278" y="1323"/>
                  </a:cubicBezTo>
                  <a:cubicBezTo>
                    <a:pt x="222" y="1356"/>
                    <a:pt x="207" y="1422"/>
                    <a:pt x="217" y="1459"/>
                  </a:cubicBezTo>
                  <a:cubicBezTo>
                    <a:pt x="226" y="1483"/>
                    <a:pt x="311" y="1511"/>
                    <a:pt x="429" y="1539"/>
                  </a:cubicBezTo>
                  <a:cubicBezTo>
                    <a:pt x="278" y="1549"/>
                    <a:pt x="151" y="1563"/>
                    <a:pt x="85" y="1582"/>
                  </a:cubicBezTo>
                  <a:cubicBezTo>
                    <a:pt x="52" y="1591"/>
                    <a:pt x="0" y="1648"/>
                    <a:pt x="15" y="1709"/>
                  </a:cubicBezTo>
                  <a:cubicBezTo>
                    <a:pt x="24" y="1737"/>
                    <a:pt x="160" y="1775"/>
                    <a:pt x="349" y="1812"/>
                  </a:cubicBezTo>
                  <a:cubicBezTo>
                    <a:pt x="269" y="1822"/>
                    <a:pt x="203" y="1831"/>
                    <a:pt x="160" y="1840"/>
                  </a:cubicBezTo>
                  <a:cubicBezTo>
                    <a:pt x="127" y="1850"/>
                    <a:pt x="76" y="1911"/>
                    <a:pt x="90" y="1972"/>
                  </a:cubicBezTo>
                  <a:cubicBezTo>
                    <a:pt x="95" y="1996"/>
                    <a:pt x="226" y="2033"/>
                    <a:pt x="410" y="2071"/>
                  </a:cubicBezTo>
                  <a:cubicBezTo>
                    <a:pt x="367" y="2076"/>
                    <a:pt x="330" y="2085"/>
                    <a:pt x="306" y="2090"/>
                  </a:cubicBezTo>
                  <a:cubicBezTo>
                    <a:pt x="278" y="2099"/>
                    <a:pt x="231" y="2156"/>
                    <a:pt x="245" y="2212"/>
                  </a:cubicBezTo>
                  <a:cubicBezTo>
                    <a:pt x="259" y="2278"/>
                    <a:pt x="889" y="2405"/>
                    <a:pt x="1134" y="2414"/>
                  </a:cubicBezTo>
                  <a:cubicBezTo>
                    <a:pt x="1430" y="2395"/>
                    <a:pt x="2117" y="2207"/>
                    <a:pt x="2117" y="2207"/>
                  </a:cubicBezTo>
                  <a:cubicBezTo>
                    <a:pt x="2399" y="2090"/>
                    <a:pt x="2921" y="1680"/>
                    <a:pt x="2921" y="1680"/>
                  </a:cubicBezTo>
                  <a:cubicBezTo>
                    <a:pt x="2921" y="1680"/>
                    <a:pt x="2827" y="928"/>
                    <a:pt x="2757" y="688"/>
                  </a:cubicBezTo>
                  <a:cubicBezTo>
                    <a:pt x="2757" y="688"/>
                    <a:pt x="2239" y="298"/>
                    <a:pt x="2159" y="232"/>
                  </a:cubicBezTo>
                  <a:cubicBezTo>
                    <a:pt x="2108" y="185"/>
                    <a:pt x="1868" y="95"/>
                    <a:pt x="1515" y="1"/>
                  </a:cubicBezTo>
                  <a:cubicBezTo>
                    <a:pt x="1513" y="1"/>
                    <a:pt x="1511" y="0"/>
                    <a:pt x="1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3" name="Google Shape;1723;p48"/>
            <p:cNvGrpSpPr/>
            <p:nvPr/>
          </p:nvGrpSpPr>
          <p:grpSpPr>
            <a:xfrm>
              <a:off x="7869565" y="4480692"/>
              <a:ext cx="523046" cy="166595"/>
              <a:chOff x="7869565" y="4480692"/>
              <a:chExt cx="523046" cy="166595"/>
            </a:xfrm>
          </p:grpSpPr>
          <p:sp>
            <p:nvSpPr>
              <p:cNvPr id="1724" name="Google Shape;1724;p48"/>
              <p:cNvSpPr/>
              <p:nvPr/>
            </p:nvSpPr>
            <p:spPr>
              <a:xfrm>
                <a:off x="7869565" y="4496345"/>
                <a:ext cx="52312" cy="12354"/>
              </a:xfrm>
              <a:custGeom>
                <a:avLst/>
                <a:gdLst/>
                <a:ahLst/>
                <a:cxnLst/>
                <a:rect l="l" t="t" r="r" b="b"/>
                <a:pathLst>
                  <a:path w="1554" h="367" extrusionOk="0">
                    <a:moveTo>
                      <a:pt x="1" y="1"/>
                    </a:moveTo>
                    <a:lnTo>
                      <a:pt x="1" y="1"/>
                    </a:lnTo>
                    <a:cubicBezTo>
                      <a:pt x="147" y="62"/>
                      <a:pt x="429" y="161"/>
                      <a:pt x="758" y="269"/>
                    </a:cubicBezTo>
                    <a:cubicBezTo>
                      <a:pt x="796" y="283"/>
                      <a:pt x="838" y="297"/>
                      <a:pt x="876" y="311"/>
                    </a:cubicBezTo>
                    <a:cubicBezTo>
                      <a:pt x="918" y="321"/>
                      <a:pt x="956" y="335"/>
                      <a:pt x="993" y="344"/>
                    </a:cubicBezTo>
                    <a:cubicBezTo>
                      <a:pt x="1073" y="353"/>
                      <a:pt x="1149" y="358"/>
                      <a:pt x="1219" y="363"/>
                    </a:cubicBezTo>
                    <a:cubicBezTo>
                      <a:pt x="1287" y="365"/>
                      <a:pt x="1351" y="366"/>
                      <a:pt x="1407" y="366"/>
                    </a:cubicBezTo>
                    <a:cubicBezTo>
                      <a:pt x="1464" y="366"/>
                      <a:pt x="1513" y="365"/>
                      <a:pt x="1553" y="363"/>
                    </a:cubicBezTo>
                    <a:cubicBezTo>
                      <a:pt x="1473" y="358"/>
                      <a:pt x="1356" y="349"/>
                      <a:pt x="1219" y="339"/>
                    </a:cubicBezTo>
                    <a:cubicBezTo>
                      <a:pt x="1153" y="335"/>
                      <a:pt x="1078" y="330"/>
                      <a:pt x="998" y="316"/>
                    </a:cubicBezTo>
                    <a:cubicBezTo>
                      <a:pt x="961" y="311"/>
                      <a:pt x="923" y="297"/>
                      <a:pt x="885" y="283"/>
                    </a:cubicBezTo>
                    <a:cubicBezTo>
                      <a:pt x="848" y="269"/>
                      <a:pt x="805" y="255"/>
                      <a:pt x="763" y="241"/>
                    </a:cubicBezTo>
                    <a:cubicBezTo>
                      <a:pt x="438" y="132"/>
                      <a:pt x="152" y="4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8"/>
              <p:cNvSpPr/>
              <p:nvPr/>
            </p:nvSpPr>
            <p:spPr>
              <a:xfrm>
                <a:off x="7869565" y="4486684"/>
                <a:ext cx="54197" cy="11546"/>
              </a:xfrm>
              <a:custGeom>
                <a:avLst/>
                <a:gdLst/>
                <a:ahLst/>
                <a:cxnLst/>
                <a:rect l="l" t="t" r="r" b="b"/>
                <a:pathLst>
                  <a:path w="1610" h="343" extrusionOk="0">
                    <a:moveTo>
                      <a:pt x="1" y="1"/>
                    </a:moveTo>
                    <a:lnTo>
                      <a:pt x="1" y="1"/>
                    </a:lnTo>
                    <a:cubicBezTo>
                      <a:pt x="156" y="62"/>
                      <a:pt x="443" y="170"/>
                      <a:pt x="786" y="264"/>
                    </a:cubicBezTo>
                    <a:cubicBezTo>
                      <a:pt x="956" y="311"/>
                      <a:pt x="1125" y="330"/>
                      <a:pt x="1266" y="339"/>
                    </a:cubicBezTo>
                    <a:cubicBezTo>
                      <a:pt x="1325" y="341"/>
                      <a:pt x="1379" y="343"/>
                      <a:pt x="1429" y="343"/>
                    </a:cubicBezTo>
                    <a:cubicBezTo>
                      <a:pt x="1499" y="343"/>
                      <a:pt x="1560" y="340"/>
                      <a:pt x="1610" y="335"/>
                    </a:cubicBezTo>
                    <a:cubicBezTo>
                      <a:pt x="1525" y="335"/>
                      <a:pt x="1407" y="330"/>
                      <a:pt x="1266" y="316"/>
                    </a:cubicBezTo>
                    <a:cubicBezTo>
                      <a:pt x="1125" y="307"/>
                      <a:pt x="961" y="288"/>
                      <a:pt x="791" y="236"/>
                    </a:cubicBezTo>
                    <a:cubicBezTo>
                      <a:pt x="453" y="147"/>
                      <a:pt x="161" y="4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8"/>
              <p:cNvSpPr/>
              <p:nvPr/>
            </p:nvSpPr>
            <p:spPr>
              <a:xfrm>
                <a:off x="7880673" y="4480692"/>
                <a:ext cx="46421" cy="7911"/>
              </a:xfrm>
              <a:custGeom>
                <a:avLst/>
                <a:gdLst/>
                <a:ahLst/>
                <a:cxnLst/>
                <a:rect l="l" t="t" r="r" b="b"/>
                <a:pathLst>
                  <a:path w="1379" h="235" extrusionOk="0">
                    <a:moveTo>
                      <a:pt x="0" y="0"/>
                    </a:moveTo>
                    <a:lnTo>
                      <a:pt x="0" y="0"/>
                    </a:lnTo>
                    <a:cubicBezTo>
                      <a:pt x="132" y="42"/>
                      <a:pt x="381" y="127"/>
                      <a:pt x="678" y="193"/>
                    </a:cubicBezTo>
                    <a:cubicBezTo>
                      <a:pt x="828" y="221"/>
                      <a:pt x="969" y="221"/>
                      <a:pt x="1087" y="231"/>
                    </a:cubicBezTo>
                    <a:cubicBezTo>
                      <a:pt x="1148" y="233"/>
                      <a:pt x="1204" y="234"/>
                      <a:pt x="1254" y="234"/>
                    </a:cubicBezTo>
                    <a:cubicBezTo>
                      <a:pt x="1303" y="234"/>
                      <a:pt x="1345" y="233"/>
                      <a:pt x="1378" y="231"/>
                    </a:cubicBezTo>
                    <a:cubicBezTo>
                      <a:pt x="1308" y="226"/>
                      <a:pt x="1209" y="216"/>
                      <a:pt x="1091" y="207"/>
                    </a:cubicBezTo>
                    <a:cubicBezTo>
                      <a:pt x="969" y="198"/>
                      <a:pt x="828" y="193"/>
                      <a:pt x="682" y="165"/>
                    </a:cubicBezTo>
                    <a:cubicBezTo>
                      <a:pt x="391" y="99"/>
                      <a:pt x="137" y="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8"/>
              <p:cNvSpPr/>
              <p:nvPr/>
            </p:nvSpPr>
            <p:spPr>
              <a:xfrm>
                <a:off x="8339525" y="4620189"/>
                <a:ext cx="51807" cy="8416"/>
              </a:xfrm>
              <a:custGeom>
                <a:avLst/>
                <a:gdLst/>
                <a:ahLst/>
                <a:cxnLst/>
                <a:rect l="l" t="t" r="r" b="b"/>
                <a:pathLst>
                  <a:path w="1539" h="250" extrusionOk="0">
                    <a:moveTo>
                      <a:pt x="1539" y="0"/>
                    </a:moveTo>
                    <a:lnTo>
                      <a:pt x="1539" y="0"/>
                    </a:lnTo>
                    <a:cubicBezTo>
                      <a:pt x="1383" y="33"/>
                      <a:pt x="1101" y="113"/>
                      <a:pt x="777" y="193"/>
                    </a:cubicBezTo>
                    <a:cubicBezTo>
                      <a:pt x="703" y="216"/>
                      <a:pt x="631" y="223"/>
                      <a:pt x="563" y="223"/>
                    </a:cubicBezTo>
                    <a:cubicBezTo>
                      <a:pt x="478" y="223"/>
                      <a:pt x="398" y="212"/>
                      <a:pt x="325" y="207"/>
                    </a:cubicBezTo>
                    <a:cubicBezTo>
                      <a:pt x="189" y="193"/>
                      <a:pt x="80" y="179"/>
                      <a:pt x="1" y="169"/>
                    </a:cubicBezTo>
                    <a:lnTo>
                      <a:pt x="1" y="169"/>
                    </a:lnTo>
                    <a:cubicBezTo>
                      <a:pt x="76" y="188"/>
                      <a:pt x="189" y="207"/>
                      <a:pt x="320" y="226"/>
                    </a:cubicBezTo>
                    <a:cubicBezTo>
                      <a:pt x="386" y="235"/>
                      <a:pt x="461" y="245"/>
                      <a:pt x="537" y="249"/>
                    </a:cubicBezTo>
                    <a:cubicBezTo>
                      <a:pt x="574" y="249"/>
                      <a:pt x="617" y="249"/>
                      <a:pt x="659" y="245"/>
                    </a:cubicBezTo>
                    <a:cubicBezTo>
                      <a:pt x="701" y="235"/>
                      <a:pt x="739" y="226"/>
                      <a:pt x="781" y="216"/>
                    </a:cubicBezTo>
                    <a:cubicBezTo>
                      <a:pt x="1111" y="136"/>
                      <a:pt x="1388" y="52"/>
                      <a:pt x="1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8"/>
              <p:cNvSpPr/>
              <p:nvPr/>
            </p:nvSpPr>
            <p:spPr>
              <a:xfrm>
                <a:off x="8336832" y="4629816"/>
                <a:ext cx="55779" cy="7978"/>
              </a:xfrm>
              <a:custGeom>
                <a:avLst/>
                <a:gdLst/>
                <a:ahLst/>
                <a:cxnLst/>
                <a:rect l="l" t="t" r="r" b="b"/>
                <a:pathLst>
                  <a:path w="1657" h="237" extrusionOk="0">
                    <a:moveTo>
                      <a:pt x="1656" y="1"/>
                    </a:moveTo>
                    <a:lnTo>
                      <a:pt x="1656" y="1"/>
                    </a:lnTo>
                    <a:cubicBezTo>
                      <a:pt x="1492" y="39"/>
                      <a:pt x="1191" y="123"/>
                      <a:pt x="838" y="189"/>
                    </a:cubicBezTo>
                    <a:cubicBezTo>
                      <a:pt x="791" y="198"/>
                      <a:pt x="748" y="203"/>
                      <a:pt x="706" y="208"/>
                    </a:cubicBezTo>
                    <a:cubicBezTo>
                      <a:pt x="664" y="208"/>
                      <a:pt x="621" y="208"/>
                      <a:pt x="579" y="203"/>
                    </a:cubicBezTo>
                    <a:cubicBezTo>
                      <a:pt x="499" y="198"/>
                      <a:pt x="419" y="194"/>
                      <a:pt x="349" y="189"/>
                    </a:cubicBezTo>
                    <a:cubicBezTo>
                      <a:pt x="203" y="175"/>
                      <a:pt x="85" y="166"/>
                      <a:pt x="1" y="156"/>
                    </a:cubicBezTo>
                    <a:lnTo>
                      <a:pt x="1" y="156"/>
                    </a:lnTo>
                    <a:cubicBezTo>
                      <a:pt x="81" y="170"/>
                      <a:pt x="203" y="189"/>
                      <a:pt x="344" y="208"/>
                    </a:cubicBezTo>
                    <a:cubicBezTo>
                      <a:pt x="419" y="217"/>
                      <a:pt x="494" y="222"/>
                      <a:pt x="579" y="231"/>
                    </a:cubicBezTo>
                    <a:cubicBezTo>
                      <a:pt x="621" y="231"/>
                      <a:pt x="664" y="236"/>
                      <a:pt x="706" y="236"/>
                    </a:cubicBezTo>
                    <a:cubicBezTo>
                      <a:pt x="753" y="231"/>
                      <a:pt x="795" y="227"/>
                      <a:pt x="843" y="217"/>
                    </a:cubicBezTo>
                    <a:cubicBezTo>
                      <a:pt x="1195" y="147"/>
                      <a:pt x="1496" y="53"/>
                      <a:pt x="1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8"/>
              <p:cNvSpPr/>
              <p:nvPr/>
            </p:nvSpPr>
            <p:spPr>
              <a:xfrm>
                <a:off x="8338886" y="4640588"/>
                <a:ext cx="53557" cy="6699"/>
              </a:xfrm>
              <a:custGeom>
                <a:avLst/>
                <a:gdLst/>
                <a:ahLst/>
                <a:cxnLst/>
                <a:rect l="l" t="t" r="r" b="b"/>
                <a:pathLst>
                  <a:path w="1591" h="199" extrusionOk="0">
                    <a:moveTo>
                      <a:pt x="1591" y="1"/>
                    </a:moveTo>
                    <a:lnTo>
                      <a:pt x="1591" y="1"/>
                    </a:lnTo>
                    <a:cubicBezTo>
                      <a:pt x="1435" y="48"/>
                      <a:pt x="1139" y="100"/>
                      <a:pt x="800" y="156"/>
                    </a:cubicBezTo>
                    <a:cubicBezTo>
                      <a:pt x="758" y="165"/>
                      <a:pt x="716" y="170"/>
                      <a:pt x="673" y="170"/>
                    </a:cubicBezTo>
                    <a:cubicBezTo>
                      <a:pt x="636" y="170"/>
                      <a:pt x="593" y="170"/>
                      <a:pt x="556" y="165"/>
                    </a:cubicBezTo>
                    <a:cubicBezTo>
                      <a:pt x="476" y="161"/>
                      <a:pt x="401" y="151"/>
                      <a:pt x="330" y="142"/>
                    </a:cubicBezTo>
                    <a:cubicBezTo>
                      <a:pt x="194" y="123"/>
                      <a:pt x="81" y="104"/>
                      <a:pt x="1" y="95"/>
                    </a:cubicBezTo>
                    <a:lnTo>
                      <a:pt x="1" y="95"/>
                    </a:lnTo>
                    <a:cubicBezTo>
                      <a:pt x="76" y="114"/>
                      <a:pt x="194" y="137"/>
                      <a:pt x="330" y="161"/>
                    </a:cubicBezTo>
                    <a:cubicBezTo>
                      <a:pt x="396" y="170"/>
                      <a:pt x="471" y="184"/>
                      <a:pt x="551" y="189"/>
                    </a:cubicBezTo>
                    <a:cubicBezTo>
                      <a:pt x="593" y="194"/>
                      <a:pt x="631" y="198"/>
                      <a:pt x="673" y="198"/>
                    </a:cubicBezTo>
                    <a:cubicBezTo>
                      <a:pt x="716" y="198"/>
                      <a:pt x="763" y="189"/>
                      <a:pt x="805" y="184"/>
                    </a:cubicBezTo>
                    <a:cubicBezTo>
                      <a:pt x="1144" y="128"/>
                      <a:pt x="1440" y="62"/>
                      <a:pt x="1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48"/>
            <p:cNvSpPr/>
            <p:nvPr/>
          </p:nvSpPr>
          <p:spPr>
            <a:xfrm>
              <a:off x="8417757" y="4535764"/>
              <a:ext cx="156295" cy="93615"/>
            </a:xfrm>
            <a:custGeom>
              <a:avLst/>
              <a:gdLst/>
              <a:ahLst/>
              <a:cxnLst/>
              <a:rect l="l" t="t" r="r" b="b"/>
              <a:pathLst>
                <a:path w="4643" h="2781" extrusionOk="0">
                  <a:moveTo>
                    <a:pt x="4643" y="1"/>
                  </a:moveTo>
                  <a:lnTo>
                    <a:pt x="4643" y="1"/>
                  </a:lnTo>
                  <a:cubicBezTo>
                    <a:pt x="2145" y="1200"/>
                    <a:pt x="0" y="1817"/>
                    <a:pt x="0" y="1817"/>
                  </a:cubicBezTo>
                  <a:lnTo>
                    <a:pt x="188" y="2781"/>
                  </a:lnTo>
                  <a:cubicBezTo>
                    <a:pt x="188" y="2781"/>
                    <a:pt x="2065" y="2724"/>
                    <a:pt x="4172" y="2339"/>
                  </a:cubicBezTo>
                  <a:lnTo>
                    <a:pt x="4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8"/>
            <p:cNvSpPr/>
            <p:nvPr/>
          </p:nvSpPr>
          <p:spPr>
            <a:xfrm>
              <a:off x="8415703" y="4535764"/>
              <a:ext cx="158348" cy="95400"/>
            </a:xfrm>
            <a:custGeom>
              <a:avLst/>
              <a:gdLst/>
              <a:ahLst/>
              <a:cxnLst/>
              <a:rect l="l" t="t" r="r" b="b"/>
              <a:pathLst>
                <a:path w="4704" h="2834" extrusionOk="0">
                  <a:moveTo>
                    <a:pt x="4704" y="1"/>
                  </a:moveTo>
                  <a:lnTo>
                    <a:pt x="4704" y="1"/>
                  </a:lnTo>
                  <a:cubicBezTo>
                    <a:pt x="4247" y="198"/>
                    <a:pt x="3594" y="485"/>
                    <a:pt x="2799" y="801"/>
                  </a:cubicBezTo>
                  <a:cubicBezTo>
                    <a:pt x="2399" y="956"/>
                    <a:pt x="1966" y="1120"/>
                    <a:pt x="1505" y="1280"/>
                  </a:cubicBezTo>
                  <a:cubicBezTo>
                    <a:pt x="1275" y="1365"/>
                    <a:pt x="1040" y="1445"/>
                    <a:pt x="795" y="1525"/>
                  </a:cubicBezTo>
                  <a:cubicBezTo>
                    <a:pt x="673" y="1567"/>
                    <a:pt x="550" y="1605"/>
                    <a:pt x="423" y="1647"/>
                  </a:cubicBezTo>
                  <a:cubicBezTo>
                    <a:pt x="362" y="1666"/>
                    <a:pt x="301" y="1685"/>
                    <a:pt x="235" y="1708"/>
                  </a:cubicBezTo>
                  <a:cubicBezTo>
                    <a:pt x="155" y="1732"/>
                    <a:pt x="80" y="1755"/>
                    <a:pt x="0" y="1779"/>
                  </a:cubicBezTo>
                  <a:cubicBezTo>
                    <a:pt x="52" y="2056"/>
                    <a:pt x="108" y="2329"/>
                    <a:pt x="160" y="2597"/>
                  </a:cubicBezTo>
                  <a:cubicBezTo>
                    <a:pt x="174" y="2673"/>
                    <a:pt x="188" y="2748"/>
                    <a:pt x="207" y="2828"/>
                  </a:cubicBezTo>
                  <a:cubicBezTo>
                    <a:pt x="205" y="2833"/>
                    <a:pt x="207" y="2834"/>
                    <a:pt x="210" y="2834"/>
                  </a:cubicBezTo>
                  <a:cubicBezTo>
                    <a:pt x="214" y="2834"/>
                    <a:pt x="219" y="2833"/>
                    <a:pt x="221" y="2833"/>
                  </a:cubicBezTo>
                  <a:lnTo>
                    <a:pt x="292" y="2833"/>
                  </a:lnTo>
                  <a:lnTo>
                    <a:pt x="343" y="2828"/>
                  </a:lnTo>
                  <a:lnTo>
                    <a:pt x="437" y="2823"/>
                  </a:lnTo>
                  <a:cubicBezTo>
                    <a:pt x="564" y="2818"/>
                    <a:pt x="687" y="2809"/>
                    <a:pt x="809" y="2800"/>
                  </a:cubicBezTo>
                  <a:cubicBezTo>
                    <a:pt x="1298" y="2767"/>
                    <a:pt x="1764" y="2724"/>
                    <a:pt x="2187" y="2673"/>
                  </a:cubicBezTo>
                  <a:cubicBezTo>
                    <a:pt x="3039" y="2569"/>
                    <a:pt x="3744" y="2447"/>
                    <a:pt x="4233" y="2339"/>
                  </a:cubicBezTo>
                  <a:lnTo>
                    <a:pt x="4233" y="2339"/>
                  </a:lnTo>
                  <a:cubicBezTo>
                    <a:pt x="3739" y="2414"/>
                    <a:pt x="3029" y="2513"/>
                    <a:pt x="2178" y="2593"/>
                  </a:cubicBezTo>
                  <a:cubicBezTo>
                    <a:pt x="1754" y="2635"/>
                    <a:pt x="1294" y="2673"/>
                    <a:pt x="804" y="2701"/>
                  </a:cubicBezTo>
                  <a:cubicBezTo>
                    <a:pt x="682" y="2706"/>
                    <a:pt x="560" y="2715"/>
                    <a:pt x="433" y="2720"/>
                  </a:cubicBezTo>
                  <a:lnTo>
                    <a:pt x="339" y="2724"/>
                  </a:lnTo>
                  <a:lnTo>
                    <a:pt x="292" y="2724"/>
                  </a:lnTo>
                  <a:cubicBezTo>
                    <a:pt x="282" y="2677"/>
                    <a:pt x="273" y="2626"/>
                    <a:pt x="263" y="2579"/>
                  </a:cubicBezTo>
                  <a:cubicBezTo>
                    <a:pt x="221" y="2339"/>
                    <a:pt x="174" y="2099"/>
                    <a:pt x="122" y="1854"/>
                  </a:cubicBezTo>
                  <a:cubicBezTo>
                    <a:pt x="174" y="1840"/>
                    <a:pt x="221" y="1826"/>
                    <a:pt x="268" y="1812"/>
                  </a:cubicBezTo>
                  <a:cubicBezTo>
                    <a:pt x="329" y="1788"/>
                    <a:pt x="395" y="1770"/>
                    <a:pt x="456" y="1751"/>
                  </a:cubicBezTo>
                  <a:cubicBezTo>
                    <a:pt x="583" y="1708"/>
                    <a:pt x="706" y="1671"/>
                    <a:pt x="828" y="1628"/>
                  </a:cubicBezTo>
                  <a:cubicBezTo>
                    <a:pt x="1072" y="1548"/>
                    <a:pt x="1308" y="1464"/>
                    <a:pt x="1538" y="1379"/>
                  </a:cubicBezTo>
                  <a:cubicBezTo>
                    <a:pt x="1999" y="1210"/>
                    <a:pt x="2432" y="1040"/>
                    <a:pt x="2827" y="871"/>
                  </a:cubicBezTo>
                  <a:cubicBezTo>
                    <a:pt x="3617" y="542"/>
                    <a:pt x="4262" y="227"/>
                    <a:pt x="4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8"/>
            <p:cNvSpPr/>
            <p:nvPr/>
          </p:nvSpPr>
          <p:spPr>
            <a:xfrm>
              <a:off x="8518273" y="4427169"/>
              <a:ext cx="32181" cy="119569"/>
            </a:xfrm>
            <a:custGeom>
              <a:avLst/>
              <a:gdLst/>
              <a:ahLst/>
              <a:cxnLst/>
              <a:rect l="l" t="t" r="r" b="b"/>
              <a:pathLst>
                <a:path w="956" h="3552" extrusionOk="0">
                  <a:moveTo>
                    <a:pt x="956" y="3551"/>
                  </a:moveTo>
                  <a:lnTo>
                    <a:pt x="1" y="0"/>
                  </a:lnTo>
                </a:path>
              </a:pathLst>
            </a:custGeom>
            <a:solidFill>
              <a:srgbClr val="5EE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8"/>
            <p:cNvSpPr/>
            <p:nvPr/>
          </p:nvSpPr>
          <p:spPr>
            <a:xfrm>
              <a:off x="8518273" y="4427169"/>
              <a:ext cx="32181" cy="119569"/>
            </a:xfrm>
            <a:custGeom>
              <a:avLst/>
              <a:gdLst/>
              <a:ahLst/>
              <a:cxnLst/>
              <a:rect l="l" t="t" r="r" b="b"/>
              <a:pathLst>
                <a:path w="956" h="3552" extrusionOk="0">
                  <a:moveTo>
                    <a:pt x="1" y="0"/>
                  </a:moveTo>
                  <a:cubicBezTo>
                    <a:pt x="62" y="367"/>
                    <a:pt x="222" y="1030"/>
                    <a:pt x="424" y="1792"/>
                  </a:cubicBezTo>
                  <a:cubicBezTo>
                    <a:pt x="627" y="2550"/>
                    <a:pt x="829" y="3208"/>
                    <a:pt x="956" y="3551"/>
                  </a:cubicBezTo>
                  <a:cubicBezTo>
                    <a:pt x="890" y="3189"/>
                    <a:pt x="735" y="2521"/>
                    <a:pt x="528" y="1764"/>
                  </a:cubicBezTo>
                  <a:cubicBezTo>
                    <a:pt x="326" y="1002"/>
                    <a:pt x="128" y="348"/>
                    <a:pt x="1"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8"/>
            <p:cNvSpPr/>
            <p:nvPr/>
          </p:nvSpPr>
          <p:spPr>
            <a:xfrm>
              <a:off x="7438585" y="4240949"/>
              <a:ext cx="60054" cy="256710"/>
            </a:xfrm>
            <a:custGeom>
              <a:avLst/>
              <a:gdLst/>
              <a:ahLst/>
              <a:cxnLst/>
              <a:rect l="l" t="t" r="r" b="b"/>
              <a:pathLst>
                <a:path w="1784" h="7626" extrusionOk="0">
                  <a:moveTo>
                    <a:pt x="90" y="1"/>
                  </a:moveTo>
                  <a:lnTo>
                    <a:pt x="1" y="2051"/>
                  </a:lnTo>
                  <a:lnTo>
                    <a:pt x="29" y="3223"/>
                  </a:lnTo>
                  <a:lnTo>
                    <a:pt x="984" y="7625"/>
                  </a:lnTo>
                  <a:lnTo>
                    <a:pt x="1783" y="3223"/>
                  </a:lnTo>
                  <a:lnTo>
                    <a:pt x="1736" y="2080"/>
                  </a:lnTo>
                  <a:lnTo>
                    <a:pt x="17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8"/>
            <p:cNvSpPr/>
            <p:nvPr/>
          </p:nvSpPr>
          <p:spPr>
            <a:xfrm>
              <a:off x="7384187" y="4162751"/>
              <a:ext cx="146264" cy="124316"/>
            </a:xfrm>
            <a:custGeom>
              <a:avLst/>
              <a:gdLst/>
              <a:ahLst/>
              <a:cxnLst/>
              <a:rect l="l" t="t" r="r" b="b"/>
              <a:pathLst>
                <a:path w="4345" h="3693" extrusionOk="0">
                  <a:moveTo>
                    <a:pt x="2750" y="0"/>
                  </a:moveTo>
                  <a:cubicBezTo>
                    <a:pt x="2750" y="0"/>
                    <a:pt x="2426" y="550"/>
                    <a:pt x="1132" y="870"/>
                  </a:cubicBezTo>
                  <a:cubicBezTo>
                    <a:pt x="859" y="941"/>
                    <a:pt x="1099" y="1491"/>
                    <a:pt x="742" y="1529"/>
                  </a:cubicBezTo>
                  <a:cubicBezTo>
                    <a:pt x="573" y="1356"/>
                    <a:pt x="428" y="1286"/>
                    <a:pt x="316" y="1286"/>
                  </a:cubicBezTo>
                  <a:cubicBezTo>
                    <a:pt x="88" y="1286"/>
                    <a:pt x="1" y="1578"/>
                    <a:pt x="149" y="1881"/>
                  </a:cubicBezTo>
                  <a:cubicBezTo>
                    <a:pt x="370" y="2338"/>
                    <a:pt x="765" y="2413"/>
                    <a:pt x="765" y="2413"/>
                  </a:cubicBezTo>
                  <a:cubicBezTo>
                    <a:pt x="765" y="2413"/>
                    <a:pt x="1647" y="3692"/>
                    <a:pt x="2645" y="3692"/>
                  </a:cubicBezTo>
                  <a:cubicBezTo>
                    <a:pt x="2728" y="3692"/>
                    <a:pt x="2812" y="3683"/>
                    <a:pt x="2896" y="3664"/>
                  </a:cubicBezTo>
                  <a:cubicBezTo>
                    <a:pt x="4345" y="3340"/>
                    <a:pt x="3945" y="433"/>
                    <a:pt x="3945" y="433"/>
                  </a:cubicBezTo>
                  <a:lnTo>
                    <a:pt x="3945" y="433"/>
                  </a:lnTo>
                  <a:cubicBezTo>
                    <a:pt x="3945" y="433"/>
                    <a:pt x="3943" y="433"/>
                    <a:pt x="3939" y="433"/>
                  </a:cubicBezTo>
                  <a:cubicBezTo>
                    <a:pt x="3882" y="433"/>
                    <a:pt x="3378" y="420"/>
                    <a:pt x="2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8"/>
            <p:cNvSpPr/>
            <p:nvPr/>
          </p:nvSpPr>
          <p:spPr>
            <a:xfrm>
              <a:off x="7476893" y="4204526"/>
              <a:ext cx="11748" cy="24910"/>
            </a:xfrm>
            <a:custGeom>
              <a:avLst/>
              <a:gdLst/>
              <a:ahLst/>
              <a:cxnLst/>
              <a:rect l="l" t="t" r="r" b="b"/>
              <a:pathLst>
                <a:path w="349" h="740" extrusionOk="0">
                  <a:moveTo>
                    <a:pt x="1" y="1"/>
                  </a:moveTo>
                  <a:cubicBezTo>
                    <a:pt x="6" y="100"/>
                    <a:pt x="53" y="292"/>
                    <a:pt x="170" y="476"/>
                  </a:cubicBezTo>
                  <a:cubicBezTo>
                    <a:pt x="198" y="523"/>
                    <a:pt x="231" y="565"/>
                    <a:pt x="269" y="603"/>
                  </a:cubicBezTo>
                  <a:lnTo>
                    <a:pt x="278" y="617"/>
                  </a:lnTo>
                  <a:cubicBezTo>
                    <a:pt x="283" y="622"/>
                    <a:pt x="292" y="626"/>
                    <a:pt x="288" y="626"/>
                  </a:cubicBezTo>
                  <a:cubicBezTo>
                    <a:pt x="292" y="626"/>
                    <a:pt x="292" y="626"/>
                    <a:pt x="288" y="631"/>
                  </a:cubicBezTo>
                  <a:cubicBezTo>
                    <a:pt x="278" y="645"/>
                    <a:pt x="264" y="659"/>
                    <a:pt x="250" y="669"/>
                  </a:cubicBezTo>
                  <a:cubicBezTo>
                    <a:pt x="180" y="711"/>
                    <a:pt x="104" y="725"/>
                    <a:pt x="57" y="739"/>
                  </a:cubicBezTo>
                  <a:cubicBezTo>
                    <a:pt x="68" y="739"/>
                    <a:pt x="79" y="739"/>
                    <a:pt x="91" y="739"/>
                  </a:cubicBezTo>
                  <a:cubicBezTo>
                    <a:pt x="139" y="739"/>
                    <a:pt x="201" y="736"/>
                    <a:pt x="269" y="706"/>
                  </a:cubicBezTo>
                  <a:cubicBezTo>
                    <a:pt x="288" y="692"/>
                    <a:pt x="311" y="678"/>
                    <a:pt x="325" y="655"/>
                  </a:cubicBezTo>
                  <a:cubicBezTo>
                    <a:pt x="330" y="650"/>
                    <a:pt x="335" y="636"/>
                    <a:pt x="339" y="626"/>
                  </a:cubicBezTo>
                  <a:cubicBezTo>
                    <a:pt x="339" y="622"/>
                    <a:pt x="349" y="617"/>
                    <a:pt x="344" y="612"/>
                  </a:cubicBezTo>
                  <a:lnTo>
                    <a:pt x="335" y="598"/>
                  </a:lnTo>
                  <a:cubicBezTo>
                    <a:pt x="325" y="589"/>
                    <a:pt x="316" y="579"/>
                    <a:pt x="307" y="570"/>
                  </a:cubicBezTo>
                  <a:cubicBezTo>
                    <a:pt x="274" y="532"/>
                    <a:pt x="245" y="490"/>
                    <a:pt x="217" y="448"/>
                  </a:cubicBezTo>
                  <a:cubicBezTo>
                    <a:pt x="104" y="269"/>
                    <a:pt x="38" y="9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8"/>
            <p:cNvSpPr/>
            <p:nvPr/>
          </p:nvSpPr>
          <p:spPr>
            <a:xfrm>
              <a:off x="7444442" y="4206781"/>
              <a:ext cx="17134" cy="15956"/>
            </a:xfrm>
            <a:custGeom>
              <a:avLst/>
              <a:gdLst/>
              <a:ahLst/>
              <a:cxnLst/>
              <a:rect l="l" t="t" r="r" b="b"/>
              <a:pathLst>
                <a:path w="509" h="474" extrusionOk="0">
                  <a:moveTo>
                    <a:pt x="259" y="1"/>
                  </a:moveTo>
                  <a:cubicBezTo>
                    <a:pt x="245" y="1"/>
                    <a:pt x="231" y="2"/>
                    <a:pt x="217" y="4"/>
                  </a:cubicBezTo>
                  <a:cubicBezTo>
                    <a:pt x="90" y="23"/>
                    <a:pt x="1" y="145"/>
                    <a:pt x="19" y="272"/>
                  </a:cubicBezTo>
                  <a:cubicBezTo>
                    <a:pt x="36" y="390"/>
                    <a:pt x="135" y="474"/>
                    <a:pt x="250" y="474"/>
                  </a:cubicBezTo>
                  <a:cubicBezTo>
                    <a:pt x="264" y="474"/>
                    <a:pt x="278" y="473"/>
                    <a:pt x="292" y="470"/>
                  </a:cubicBezTo>
                  <a:cubicBezTo>
                    <a:pt x="419" y="451"/>
                    <a:pt x="509" y="329"/>
                    <a:pt x="490" y="202"/>
                  </a:cubicBezTo>
                  <a:cubicBezTo>
                    <a:pt x="469" y="84"/>
                    <a:pt x="373"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8"/>
            <p:cNvSpPr/>
            <p:nvPr/>
          </p:nvSpPr>
          <p:spPr>
            <a:xfrm>
              <a:off x="7494969" y="4198736"/>
              <a:ext cx="17134" cy="16057"/>
            </a:xfrm>
            <a:custGeom>
              <a:avLst/>
              <a:gdLst/>
              <a:ahLst/>
              <a:cxnLst/>
              <a:rect l="l" t="t" r="r" b="b"/>
              <a:pathLst>
                <a:path w="509" h="477" extrusionOk="0">
                  <a:moveTo>
                    <a:pt x="251" y="1"/>
                  </a:moveTo>
                  <a:cubicBezTo>
                    <a:pt x="240" y="1"/>
                    <a:pt x="228" y="2"/>
                    <a:pt x="216" y="3"/>
                  </a:cubicBezTo>
                  <a:cubicBezTo>
                    <a:pt x="89" y="27"/>
                    <a:pt x="0" y="145"/>
                    <a:pt x="19" y="276"/>
                  </a:cubicBezTo>
                  <a:cubicBezTo>
                    <a:pt x="36" y="392"/>
                    <a:pt x="139" y="476"/>
                    <a:pt x="257" y="476"/>
                  </a:cubicBezTo>
                  <a:cubicBezTo>
                    <a:pt x="268" y="476"/>
                    <a:pt x="280" y="476"/>
                    <a:pt x="292" y="474"/>
                  </a:cubicBezTo>
                  <a:cubicBezTo>
                    <a:pt x="419" y="455"/>
                    <a:pt x="508" y="333"/>
                    <a:pt x="489" y="201"/>
                  </a:cubicBezTo>
                  <a:cubicBezTo>
                    <a:pt x="468" y="85"/>
                    <a:pt x="368"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8"/>
            <p:cNvSpPr/>
            <p:nvPr/>
          </p:nvSpPr>
          <p:spPr>
            <a:xfrm>
              <a:off x="7500490" y="4202271"/>
              <a:ext cx="9695" cy="9022"/>
            </a:xfrm>
            <a:custGeom>
              <a:avLst/>
              <a:gdLst/>
              <a:ahLst/>
              <a:cxnLst/>
              <a:rect l="l" t="t" r="r" b="b"/>
              <a:pathLst>
                <a:path w="288" h="268" extrusionOk="0">
                  <a:moveTo>
                    <a:pt x="140" y="1"/>
                  </a:moveTo>
                  <a:cubicBezTo>
                    <a:pt x="134" y="1"/>
                    <a:pt x="129" y="1"/>
                    <a:pt x="123" y="2"/>
                  </a:cubicBezTo>
                  <a:cubicBezTo>
                    <a:pt x="48" y="16"/>
                    <a:pt x="1" y="82"/>
                    <a:pt x="10" y="157"/>
                  </a:cubicBezTo>
                  <a:cubicBezTo>
                    <a:pt x="23" y="220"/>
                    <a:pt x="76" y="268"/>
                    <a:pt x="141" y="268"/>
                  </a:cubicBezTo>
                  <a:cubicBezTo>
                    <a:pt x="149" y="268"/>
                    <a:pt x="157" y="267"/>
                    <a:pt x="165" y="265"/>
                  </a:cubicBezTo>
                  <a:cubicBezTo>
                    <a:pt x="236" y="256"/>
                    <a:pt x="288" y="185"/>
                    <a:pt x="273" y="115"/>
                  </a:cubicBezTo>
                  <a:cubicBezTo>
                    <a:pt x="265" y="50"/>
                    <a:pt x="204" y="1"/>
                    <a:pt x="1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8"/>
            <p:cNvSpPr/>
            <p:nvPr/>
          </p:nvSpPr>
          <p:spPr>
            <a:xfrm>
              <a:off x="7442389" y="4201497"/>
              <a:ext cx="15081" cy="4645"/>
            </a:xfrm>
            <a:custGeom>
              <a:avLst/>
              <a:gdLst/>
              <a:ahLst/>
              <a:cxnLst/>
              <a:rect l="l" t="t" r="r" b="b"/>
              <a:pathLst>
                <a:path w="448" h="138" extrusionOk="0">
                  <a:moveTo>
                    <a:pt x="275" y="0"/>
                  </a:moveTo>
                  <a:cubicBezTo>
                    <a:pt x="254" y="0"/>
                    <a:pt x="231" y="2"/>
                    <a:pt x="207" y="6"/>
                  </a:cubicBezTo>
                  <a:cubicBezTo>
                    <a:pt x="99" y="30"/>
                    <a:pt x="24" y="91"/>
                    <a:pt x="0" y="138"/>
                  </a:cubicBezTo>
                  <a:cubicBezTo>
                    <a:pt x="47" y="114"/>
                    <a:pt x="123" y="81"/>
                    <a:pt x="217" y="63"/>
                  </a:cubicBezTo>
                  <a:cubicBezTo>
                    <a:pt x="284" y="46"/>
                    <a:pt x="346" y="43"/>
                    <a:pt x="395" y="43"/>
                  </a:cubicBezTo>
                  <a:cubicBezTo>
                    <a:pt x="415" y="43"/>
                    <a:pt x="432" y="44"/>
                    <a:pt x="447" y="44"/>
                  </a:cubicBezTo>
                  <a:cubicBezTo>
                    <a:pt x="414" y="22"/>
                    <a:pt x="351" y="0"/>
                    <a:pt x="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8"/>
            <p:cNvSpPr/>
            <p:nvPr/>
          </p:nvSpPr>
          <p:spPr>
            <a:xfrm>
              <a:off x="7495912" y="4193081"/>
              <a:ext cx="15384" cy="3737"/>
            </a:xfrm>
            <a:custGeom>
              <a:avLst/>
              <a:gdLst/>
              <a:ahLst/>
              <a:cxnLst/>
              <a:rect l="l" t="t" r="r" b="b"/>
              <a:pathLst>
                <a:path w="457" h="111" extrusionOk="0">
                  <a:moveTo>
                    <a:pt x="255" y="1"/>
                  </a:moveTo>
                  <a:cubicBezTo>
                    <a:pt x="244" y="1"/>
                    <a:pt x="233" y="1"/>
                    <a:pt x="221" y="2"/>
                  </a:cubicBezTo>
                  <a:cubicBezTo>
                    <a:pt x="113" y="16"/>
                    <a:pt x="33" y="73"/>
                    <a:pt x="0" y="110"/>
                  </a:cubicBezTo>
                  <a:cubicBezTo>
                    <a:pt x="52" y="96"/>
                    <a:pt x="132" y="68"/>
                    <a:pt x="226" y="59"/>
                  </a:cubicBezTo>
                  <a:cubicBezTo>
                    <a:pt x="255" y="56"/>
                    <a:pt x="283" y="55"/>
                    <a:pt x="310" y="55"/>
                  </a:cubicBezTo>
                  <a:cubicBezTo>
                    <a:pt x="369" y="55"/>
                    <a:pt x="421" y="60"/>
                    <a:pt x="457" y="63"/>
                  </a:cubicBezTo>
                  <a:cubicBezTo>
                    <a:pt x="423" y="34"/>
                    <a:pt x="348" y="1"/>
                    <a:pt x="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8"/>
            <p:cNvSpPr/>
            <p:nvPr/>
          </p:nvSpPr>
          <p:spPr>
            <a:xfrm>
              <a:off x="7475311" y="4234620"/>
              <a:ext cx="15081" cy="6261"/>
            </a:xfrm>
            <a:custGeom>
              <a:avLst/>
              <a:gdLst/>
              <a:ahLst/>
              <a:cxnLst/>
              <a:rect l="l" t="t" r="r" b="b"/>
              <a:pathLst>
                <a:path w="448" h="186" extrusionOk="0">
                  <a:moveTo>
                    <a:pt x="448" y="0"/>
                  </a:moveTo>
                  <a:cubicBezTo>
                    <a:pt x="401" y="29"/>
                    <a:pt x="330" y="80"/>
                    <a:pt x="241" y="99"/>
                  </a:cubicBezTo>
                  <a:cubicBezTo>
                    <a:pt x="200" y="107"/>
                    <a:pt x="160" y="109"/>
                    <a:pt x="123" y="109"/>
                  </a:cubicBezTo>
                  <a:cubicBezTo>
                    <a:pt x="89" y="109"/>
                    <a:pt x="57" y="108"/>
                    <a:pt x="30" y="108"/>
                  </a:cubicBezTo>
                  <a:cubicBezTo>
                    <a:pt x="20" y="108"/>
                    <a:pt x="10" y="108"/>
                    <a:pt x="1" y="109"/>
                  </a:cubicBezTo>
                  <a:cubicBezTo>
                    <a:pt x="32" y="144"/>
                    <a:pt x="102" y="185"/>
                    <a:pt x="194" y="185"/>
                  </a:cubicBezTo>
                  <a:cubicBezTo>
                    <a:pt x="213" y="185"/>
                    <a:pt x="234" y="183"/>
                    <a:pt x="255" y="179"/>
                  </a:cubicBezTo>
                  <a:cubicBezTo>
                    <a:pt x="311" y="165"/>
                    <a:pt x="368" y="137"/>
                    <a:pt x="396" y="99"/>
                  </a:cubicBezTo>
                  <a:cubicBezTo>
                    <a:pt x="429" y="66"/>
                    <a:pt x="443" y="29"/>
                    <a:pt x="4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3" name="Google Shape;1743;p48"/>
            <p:cNvGrpSpPr/>
            <p:nvPr/>
          </p:nvGrpSpPr>
          <p:grpSpPr>
            <a:xfrm>
              <a:off x="7409130" y="4189984"/>
              <a:ext cx="111187" cy="41977"/>
              <a:chOff x="7409130" y="4189984"/>
              <a:chExt cx="111187" cy="41977"/>
            </a:xfrm>
          </p:grpSpPr>
          <p:sp>
            <p:nvSpPr>
              <p:cNvPr id="1744" name="Google Shape;1744;p48"/>
              <p:cNvSpPr/>
              <p:nvPr/>
            </p:nvSpPr>
            <p:spPr>
              <a:xfrm>
                <a:off x="7435589" y="4197558"/>
                <a:ext cx="34235" cy="34403"/>
              </a:xfrm>
              <a:custGeom>
                <a:avLst/>
                <a:gdLst/>
                <a:ahLst/>
                <a:cxnLst/>
                <a:rect l="l" t="t" r="r" b="b"/>
                <a:pathLst>
                  <a:path w="1017" h="1022" fill="none" extrusionOk="0">
                    <a:moveTo>
                      <a:pt x="974" y="438"/>
                    </a:moveTo>
                    <a:cubicBezTo>
                      <a:pt x="1016" y="697"/>
                      <a:pt x="837" y="942"/>
                      <a:pt x="579" y="979"/>
                    </a:cubicBezTo>
                    <a:cubicBezTo>
                      <a:pt x="320" y="1022"/>
                      <a:pt x="80" y="843"/>
                      <a:pt x="38" y="584"/>
                    </a:cubicBezTo>
                    <a:cubicBezTo>
                      <a:pt x="0" y="325"/>
                      <a:pt x="174" y="81"/>
                      <a:pt x="433" y="43"/>
                    </a:cubicBezTo>
                    <a:cubicBezTo>
                      <a:pt x="696" y="1"/>
                      <a:pt x="936" y="180"/>
                      <a:pt x="974" y="438"/>
                    </a:cubicBezTo>
                    <a:close/>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8"/>
              <p:cNvSpPr/>
              <p:nvPr/>
            </p:nvSpPr>
            <p:spPr>
              <a:xfrm>
                <a:off x="7486083" y="4189984"/>
                <a:ext cx="34235" cy="34235"/>
              </a:xfrm>
              <a:custGeom>
                <a:avLst/>
                <a:gdLst/>
                <a:ahLst/>
                <a:cxnLst/>
                <a:rect l="l" t="t" r="r" b="b"/>
                <a:pathLst>
                  <a:path w="1017" h="1017" fill="none" extrusionOk="0">
                    <a:moveTo>
                      <a:pt x="974" y="433"/>
                    </a:moveTo>
                    <a:cubicBezTo>
                      <a:pt x="1017" y="691"/>
                      <a:pt x="838" y="936"/>
                      <a:pt x="579" y="974"/>
                    </a:cubicBezTo>
                    <a:cubicBezTo>
                      <a:pt x="320" y="1016"/>
                      <a:pt x="81" y="837"/>
                      <a:pt x="38" y="579"/>
                    </a:cubicBezTo>
                    <a:cubicBezTo>
                      <a:pt x="1" y="320"/>
                      <a:pt x="179" y="80"/>
                      <a:pt x="438" y="38"/>
                    </a:cubicBezTo>
                    <a:cubicBezTo>
                      <a:pt x="697" y="0"/>
                      <a:pt x="937" y="174"/>
                      <a:pt x="974" y="433"/>
                    </a:cubicBezTo>
                    <a:close/>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8"/>
              <p:cNvSpPr/>
              <p:nvPr/>
            </p:nvSpPr>
            <p:spPr>
              <a:xfrm>
                <a:off x="7468342" y="4209441"/>
                <a:ext cx="19053" cy="2895"/>
              </a:xfrm>
              <a:custGeom>
                <a:avLst/>
                <a:gdLst/>
                <a:ahLst/>
                <a:cxnLst/>
                <a:rect l="l" t="t" r="r" b="b"/>
                <a:pathLst>
                  <a:path w="566" h="86" fill="none" extrusionOk="0">
                    <a:moveTo>
                      <a:pt x="1" y="85"/>
                    </a:moveTo>
                    <a:lnTo>
                      <a:pt x="565" y="1"/>
                    </a:lnTo>
                  </a:path>
                </a:pathLst>
              </a:custGeom>
              <a:noFill/>
              <a:ln w="1400" cap="flat"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8"/>
              <p:cNvSpPr/>
              <p:nvPr/>
            </p:nvSpPr>
            <p:spPr>
              <a:xfrm>
                <a:off x="7409130" y="4214187"/>
                <a:ext cx="27738" cy="3063"/>
              </a:xfrm>
              <a:custGeom>
                <a:avLst/>
                <a:gdLst/>
                <a:ahLst/>
                <a:cxnLst/>
                <a:rect l="l" t="t" r="r" b="b"/>
                <a:pathLst>
                  <a:path w="824" h="91" fill="none" extrusionOk="0">
                    <a:moveTo>
                      <a:pt x="824" y="90"/>
                    </a:moveTo>
                    <a:lnTo>
                      <a:pt x="1" y="1"/>
                    </a:lnTo>
                  </a:path>
                </a:pathLst>
              </a:custGeom>
              <a:noFill/>
              <a:ln w="14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8" name="Google Shape;1748;p48"/>
            <p:cNvSpPr/>
            <p:nvPr/>
          </p:nvSpPr>
          <p:spPr>
            <a:xfrm>
              <a:off x="7852969" y="4099735"/>
              <a:ext cx="105633" cy="78703"/>
            </a:xfrm>
            <a:custGeom>
              <a:avLst/>
              <a:gdLst/>
              <a:ahLst/>
              <a:cxnLst/>
              <a:rect l="l" t="t" r="r" b="b"/>
              <a:pathLst>
                <a:path w="3138" h="2338" extrusionOk="0">
                  <a:moveTo>
                    <a:pt x="1029" y="1"/>
                  </a:moveTo>
                  <a:cubicBezTo>
                    <a:pt x="1020" y="1"/>
                    <a:pt x="1012" y="4"/>
                    <a:pt x="1007" y="9"/>
                  </a:cubicBezTo>
                  <a:cubicBezTo>
                    <a:pt x="781" y="292"/>
                    <a:pt x="376" y="626"/>
                    <a:pt x="329" y="715"/>
                  </a:cubicBezTo>
                  <a:cubicBezTo>
                    <a:pt x="240" y="880"/>
                    <a:pt x="0" y="1529"/>
                    <a:pt x="0" y="1529"/>
                  </a:cubicBezTo>
                  <a:cubicBezTo>
                    <a:pt x="85" y="1764"/>
                    <a:pt x="851" y="2300"/>
                    <a:pt x="851" y="2300"/>
                  </a:cubicBezTo>
                  <a:cubicBezTo>
                    <a:pt x="851" y="2300"/>
                    <a:pt x="1060" y="2337"/>
                    <a:pt x="1287" y="2337"/>
                  </a:cubicBezTo>
                  <a:cubicBezTo>
                    <a:pt x="1394" y="2337"/>
                    <a:pt x="1505" y="2329"/>
                    <a:pt x="1599" y="2305"/>
                  </a:cubicBezTo>
                  <a:cubicBezTo>
                    <a:pt x="1599" y="2305"/>
                    <a:pt x="2263" y="2055"/>
                    <a:pt x="2512" y="1891"/>
                  </a:cubicBezTo>
                  <a:cubicBezTo>
                    <a:pt x="2705" y="1740"/>
                    <a:pt x="3137" y="1265"/>
                    <a:pt x="3114" y="1204"/>
                  </a:cubicBezTo>
                  <a:cubicBezTo>
                    <a:pt x="3095" y="1158"/>
                    <a:pt x="3045" y="1140"/>
                    <a:pt x="3011" y="1140"/>
                  </a:cubicBezTo>
                  <a:cubicBezTo>
                    <a:pt x="3004" y="1140"/>
                    <a:pt x="2997" y="1141"/>
                    <a:pt x="2992" y="1143"/>
                  </a:cubicBezTo>
                  <a:cubicBezTo>
                    <a:pt x="2968" y="1152"/>
                    <a:pt x="2935" y="1166"/>
                    <a:pt x="2898" y="1185"/>
                  </a:cubicBezTo>
                  <a:cubicBezTo>
                    <a:pt x="3020" y="1054"/>
                    <a:pt x="3105" y="945"/>
                    <a:pt x="3095" y="917"/>
                  </a:cubicBezTo>
                  <a:cubicBezTo>
                    <a:pt x="3077" y="873"/>
                    <a:pt x="3026" y="852"/>
                    <a:pt x="2989" y="852"/>
                  </a:cubicBezTo>
                  <a:cubicBezTo>
                    <a:pt x="2979" y="852"/>
                    <a:pt x="2970" y="853"/>
                    <a:pt x="2963" y="856"/>
                  </a:cubicBezTo>
                  <a:cubicBezTo>
                    <a:pt x="2921" y="870"/>
                    <a:pt x="2865" y="903"/>
                    <a:pt x="2794" y="941"/>
                  </a:cubicBezTo>
                  <a:cubicBezTo>
                    <a:pt x="2926" y="804"/>
                    <a:pt x="3010" y="691"/>
                    <a:pt x="3001" y="663"/>
                  </a:cubicBezTo>
                  <a:cubicBezTo>
                    <a:pt x="2982" y="619"/>
                    <a:pt x="2932" y="598"/>
                    <a:pt x="2895" y="598"/>
                  </a:cubicBezTo>
                  <a:cubicBezTo>
                    <a:pt x="2885" y="598"/>
                    <a:pt x="2876" y="599"/>
                    <a:pt x="2869" y="602"/>
                  </a:cubicBezTo>
                  <a:cubicBezTo>
                    <a:pt x="2803" y="621"/>
                    <a:pt x="2695" y="691"/>
                    <a:pt x="2568" y="767"/>
                  </a:cubicBezTo>
                  <a:cubicBezTo>
                    <a:pt x="2648" y="677"/>
                    <a:pt x="2700" y="607"/>
                    <a:pt x="2691" y="583"/>
                  </a:cubicBezTo>
                  <a:cubicBezTo>
                    <a:pt x="2677" y="543"/>
                    <a:pt x="2630" y="503"/>
                    <a:pt x="2569" y="503"/>
                  </a:cubicBezTo>
                  <a:cubicBezTo>
                    <a:pt x="2566" y="503"/>
                    <a:pt x="2562" y="503"/>
                    <a:pt x="2559" y="503"/>
                  </a:cubicBezTo>
                  <a:cubicBezTo>
                    <a:pt x="2470" y="513"/>
                    <a:pt x="1980" y="847"/>
                    <a:pt x="1858" y="912"/>
                  </a:cubicBezTo>
                  <a:cubicBezTo>
                    <a:pt x="1705" y="993"/>
                    <a:pt x="1452" y="1070"/>
                    <a:pt x="1335" y="1070"/>
                  </a:cubicBezTo>
                  <a:cubicBezTo>
                    <a:pt x="1323" y="1070"/>
                    <a:pt x="1312" y="1069"/>
                    <a:pt x="1303" y="1068"/>
                  </a:cubicBezTo>
                  <a:cubicBezTo>
                    <a:pt x="1200" y="1039"/>
                    <a:pt x="936" y="950"/>
                    <a:pt x="936" y="889"/>
                  </a:cubicBezTo>
                  <a:cubicBezTo>
                    <a:pt x="931" y="790"/>
                    <a:pt x="1124" y="494"/>
                    <a:pt x="1152" y="404"/>
                  </a:cubicBezTo>
                  <a:cubicBezTo>
                    <a:pt x="1247" y="145"/>
                    <a:pt x="1096" y="1"/>
                    <a:pt x="10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9" name="Google Shape;1749;p48"/>
            <p:cNvGrpSpPr/>
            <p:nvPr/>
          </p:nvGrpSpPr>
          <p:grpSpPr>
            <a:xfrm>
              <a:off x="7903463" y="4125521"/>
              <a:ext cx="47060" cy="40900"/>
              <a:chOff x="7903463" y="4125521"/>
              <a:chExt cx="47060" cy="40900"/>
            </a:xfrm>
          </p:grpSpPr>
          <p:sp>
            <p:nvSpPr>
              <p:cNvPr id="1750" name="Google Shape;1750;p48"/>
              <p:cNvSpPr/>
              <p:nvPr/>
            </p:nvSpPr>
            <p:spPr>
              <a:xfrm>
                <a:off x="7903463" y="4125521"/>
                <a:ext cx="35985" cy="20770"/>
              </a:xfrm>
              <a:custGeom>
                <a:avLst/>
                <a:gdLst/>
                <a:ahLst/>
                <a:cxnLst/>
                <a:rect l="l" t="t" r="r" b="b"/>
                <a:pathLst>
                  <a:path w="1069" h="617" extrusionOk="0">
                    <a:moveTo>
                      <a:pt x="1068" y="1"/>
                    </a:moveTo>
                    <a:lnTo>
                      <a:pt x="1068" y="1"/>
                    </a:lnTo>
                    <a:cubicBezTo>
                      <a:pt x="965" y="71"/>
                      <a:pt x="781" y="217"/>
                      <a:pt x="565" y="363"/>
                    </a:cubicBezTo>
                    <a:cubicBezTo>
                      <a:pt x="457" y="438"/>
                      <a:pt x="339" y="476"/>
                      <a:pt x="240" y="518"/>
                    </a:cubicBezTo>
                    <a:cubicBezTo>
                      <a:pt x="142" y="560"/>
                      <a:pt x="62" y="593"/>
                      <a:pt x="1" y="617"/>
                    </a:cubicBezTo>
                    <a:cubicBezTo>
                      <a:pt x="62" y="598"/>
                      <a:pt x="146" y="574"/>
                      <a:pt x="245" y="537"/>
                    </a:cubicBezTo>
                    <a:cubicBezTo>
                      <a:pt x="349" y="499"/>
                      <a:pt x="466" y="462"/>
                      <a:pt x="579" y="386"/>
                    </a:cubicBezTo>
                    <a:cubicBezTo>
                      <a:pt x="800" y="236"/>
                      <a:pt x="974" y="85"/>
                      <a:pt x="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8"/>
              <p:cNvSpPr/>
              <p:nvPr/>
            </p:nvSpPr>
            <p:spPr>
              <a:xfrm>
                <a:off x="7906964" y="4131378"/>
                <a:ext cx="40092" cy="25684"/>
              </a:xfrm>
              <a:custGeom>
                <a:avLst/>
                <a:gdLst/>
                <a:ahLst/>
                <a:cxnLst/>
                <a:rect l="l" t="t" r="r" b="b"/>
                <a:pathLst>
                  <a:path w="1191" h="763" extrusionOk="0">
                    <a:moveTo>
                      <a:pt x="1190" y="1"/>
                    </a:moveTo>
                    <a:cubicBezTo>
                      <a:pt x="1077" y="90"/>
                      <a:pt x="875" y="259"/>
                      <a:pt x="635" y="448"/>
                    </a:cubicBezTo>
                    <a:cubicBezTo>
                      <a:pt x="513" y="532"/>
                      <a:pt x="381" y="589"/>
                      <a:pt x="273" y="640"/>
                    </a:cubicBezTo>
                    <a:cubicBezTo>
                      <a:pt x="160" y="692"/>
                      <a:pt x="66" y="734"/>
                      <a:pt x="0" y="763"/>
                    </a:cubicBezTo>
                    <a:cubicBezTo>
                      <a:pt x="71" y="739"/>
                      <a:pt x="165" y="706"/>
                      <a:pt x="278" y="659"/>
                    </a:cubicBezTo>
                    <a:cubicBezTo>
                      <a:pt x="390" y="612"/>
                      <a:pt x="527" y="560"/>
                      <a:pt x="654" y="466"/>
                    </a:cubicBezTo>
                    <a:cubicBezTo>
                      <a:pt x="894" y="283"/>
                      <a:pt x="1087" y="99"/>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8"/>
              <p:cNvSpPr/>
              <p:nvPr/>
            </p:nvSpPr>
            <p:spPr>
              <a:xfrm>
                <a:off x="7911710" y="4139625"/>
                <a:ext cx="38813" cy="26795"/>
              </a:xfrm>
              <a:custGeom>
                <a:avLst/>
                <a:gdLst/>
                <a:ahLst/>
                <a:cxnLst/>
                <a:rect l="l" t="t" r="r" b="b"/>
                <a:pathLst>
                  <a:path w="1153" h="796" extrusionOk="0">
                    <a:moveTo>
                      <a:pt x="1153" y="0"/>
                    </a:moveTo>
                    <a:lnTo>
                      <a:pt x="1153" y="0"/>
                    </a:lnTo>
                    <a:cubicBezTo>
                      <a:pt x="1101" y="52"/>
                      <a:pt x="1026" y="123"/>
                      <a:pt x="941" y="207"/>
                    </a:cubicBezTo>
                    <a:cubicBezTo>
                      <a:pt x="852" y="287"/>
                      <a:pt x="753" y="391"/>
                      <a:pt x="630" y="475"/>
                    </a:cubicBezTo>
                    <a:cubicBezTo>
                      <a:pt x="367" y="621"/>
                      <a:pt x="127" y="739"/>
                      <a:pt x="0" y="795"/>
                    </a:cubicBezTo>
                    <a:cubicBezTo>
                      <a:pt x="137" y="753"/>
                      <a:pt x="376" y="649"/>
                      <a:pt x="645" y="499"/>
                    </a:cubicBezTo>
                    <a:cubicBezTo>
                      <a:pt x="772" y="409"/>
                      <a:pt x="870" y="306"/>
                      <a:pt x="955" y="221"/>
                    </a:cubicBezTo>
                    <a:cubicBezTo>
                      <a:pt x="1040" y="132"/>
                      <a:pt x="1106" y="57"/>
                      <a:pt x="1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3" name="Google Shape;1753;p48"/>
            <p:cNvSpPr/>
            <p:nvPr/>
          </p:nvSpPr>
          <p:spPr>
            <a:xfrm>
              <a:off x="7370015" y="4309990"/>
              <a:ext cx="68604" cy="194771"/>
            </a:xfrm>
            <a:custGeom>
              <a:avLst/>
              <a:gdLst/>
              <a:ahLst/>
              <a:cxnLst/>
              <a:rect l="l" t="t" r="r" b="b"/>
              <a:pathLst>
                <a:path w="2038" h="5786" extrusionOk="0">
                  <a:moveTo>
                    <a:pt x="2038" y="0"/>
                  </a:moveTo>
                  <a:lnTo>
                    <a:pt x="2038" y="0"/>
                  </a:lnTo>
                  <a:cubicBezTo>
                    <a:pt x="1812" y="90"/>
                    <a:pt x="1530" y="212"/>
                    <a:pt x="1200" y="353"/>
                  </a:cubicBezTo>
                  <a:cubicBezTo>
                    <a:pt x="1036" y="424"/>
                    <a:pt x="862" y="499"/>
                    <a:pt x="673" y="579"/>
                  </a:cubicBezTo>
                  <a:cubicBezTo>
                    <a:pt x="462" y="673"/>
                    <a:pt x="236" y="772"/>
                    <a:pt x="1" y="875"/>
                  </a:cubicBezTo>
                  <a:cubicBezTo>
                    <a:pt x="325" y="1045"/>
                    <a:pt x="678" y="1228"/>
                    <a:pt x="1050" y="1426"/>
                  </a:cubicBezTo>
                  <a:cubicBezTo>
                    <a:pt x="880" y="1576"/>
                    <a:pt x="702" y="1731"/>
                    <a:pt x="518" y="1891"/>
                  </a:cubicBezTo>
                  <a:cubicBezTo>
                    <a:pt x="523" y="1910"/>
                    <a:pt x="532" y="1934"/>
                    <a:pt x="542" y="1952"/>
                  </a:cubicBezTo>
                  <a:cubicBezTo>
                    <a:pt x="1120" y="3603"/>
                    <a:pt x="1642" y="5024"/>
                    <a:pt x="1943" y="5786"/>
                  </a:cubicBezTo>
                  <a:cubicBezTo>
                    <a:pt x="1704" y="5005"/>
                    <a:pt x="1219" y="3561"/>
                    <a:pt x="645" y="1924"/>
                  </a:cubicBezTo>
                  <a:cubicBezTo>
                    <a:pt x="848" y="1746"/>
                    <a:pt x="1050" y="1571"/>
                    <a:pt x="1238" y="1402"/>
                  </a:cubicBezTo>
                  <a:cubicBezTo>
                    <a:pt x="1031" y="1294"/>
                    <a:pt x="824" y="1190"/>
                    <a:pt x="626" y="1092"/>
                  </a:cubicBezTo>
                  <a:cubicBezTo>
                    <a:pt x="542" y="1049"/>
                    <a:pt x="457" y="1007"/>
                    <a:pt x="372" y="965"/>
                  </a:cubicBezTo>
                  <a:cubicBezTo>
                    <a:pt x="330" y="941"/>
                    <a:pt x="288" y="922"/>
                    <a:pt x="245" y="899"/>
                  </a:cubicBezTo>
                  <a:cubicBezTo>
                    <a:pt x="217" y="885"/>
                    <a:pt x="222" y="889"/>
                    <a:pt x="217" y="885"/>
                  </a:cubicBezTo>
                  <a:lnTo>
                    <a:pt x="208" y="880"/>
                  </a:lnTo>
                  <a:cubicBezTo>
                    <a:pt x="584" y="701"/>
                    <a:pt x="923" y="541"/>
                    <a:pt x="1224" y="400"/>
                  </a:cubicBezTo>
                  <a:cubicBezTo>
                    <a:pt x="1544" y="245"/>
                    <a:pt x="1821" y="109"/>
                    <a:pt x="203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8"/>
            <p:cNvSpPr/>
            <p:nvPr/>
          </p:nvSpPr>
          <p:spPr>
            <a:xfrm>
              <a:off x="7497023" y="4310933"/>
              <a:ext cx="71432" cy="192247"/>
            </a:xfrm>
            <a:custGeom>
              <a:avLst/>
              <a:gdLst/>
              <a:ahLst/>
              <a:cxnLst/>
              <a:rect l="l" t="t" r="r" b="b"/>
              <a:pathLst>
                <a:path w="2122" h="5711" extrusionOk="0">
                  <a:moveTo>
                    <a:pt x="0" y="1"/>
                  </a:moveTo>
                  <a:lnTo>
                    <a:pt x="0" y="1"/>
                  </a:lnTo>
                  <a:cubicBezTo>
                    <a:pt x="226" y="118"/>
                    <a:pt x="513" y="259"/>
                    <a:pt x="847" y="424"/>
                  </a:cubicBezTo>
                  <a:cubicBezTo>
                    <a:pt x="1162" y="575"/>
                    <a:pt x="1519" y="744"/>
                    <a:pt x="1915" y="937"/>
                  </a:cubicBezTo>
                  <a:lnTo>
                    <a:pt x="1900" y="941"/>
                  </a:lnTo>
                  <a:lnTo>
                    <a:pt x="1896" y="941"/>
                  </a:lnTo>
                  <a:lnTo>
                    <a:pt x="1863" y="960"/>
                  </a:lnTo>
                  <a:cubicBezTo>
                    <a:pt x="1821" y="984"/>
                    <a:pt x="1773" y="1007"/>
                    <a:pt x="1726" y="1031"/>
                  </a:cubicBezTo>
                  <a:cubicBezTo>
                    <a:pt x="1637" y="1073"/>
                    <a:pt x="1543" y="1120"/>
                    <a:pt x="1449" y="1172"/>
                  </a:cubicBezTo>
                  <a:cubicBezTo>
                    <a:pt x="1237" y="1280"/>
                    <a:pt x="1016" y="1388"/>
                    <a:pt x="790" y="1506"/>
                  </a:cubicBezTo>
                  <a:cubicBezTo>
                    <a:pt x="932" y="1647"/>
                    <a:pt x="1073" y="1797"/>
                    <a:pt x="1218" y="1948"/>
                  </a:cubicBezTo>
                  <a:cubicBezTo>
                    <a:pt x="1256" y="1986"/>
                    <a:pt x="1289" y="2023"/>
                    <a:pt x="1322" y="2056"/>
                  </a:cubicBezTo>
                  <a:cubicBezTo>
                    <a:pt x="1200" y="2442"/>
                    <a:pt x="1082" y="2809"/>
                    <a:pt x="974" y="3162"/>
                  </a:cubicBezTo>
                  <a:cubicBezTo>
                    <a:pt x="861" y="3524"/>
                    <a:pt x="753" y="3862"/>
                    <a:pt x="654" y="4178"/>
                  </a:cubicBezTo>
                  <a:cubicBezTo>
                    <a:pt x="461" y="4808"/>
                    <a:pt x="306" y="5339"/>
                    <a:pt x="198" y="5711"/>
                  </a:cubicBezTo>
                  <a:cubicBezTo>
                    <a:pt x="334" y="5349"/>
                    <a:pt x="518" y="4827"/>
                    <a:pt x="729" y="4201"/>
                  </a:cubicBezTo>
                  <a:cubicBezTo>
                    <a:pt x="833" y="3891"/>
                    <a:pt x="946" y="3552"/>
                    <a:pt x="1068" y="3190"/>
                  </a:cubicBezTo>
                  <a:cubicBezTo>
                    <a:pt x="1186" y="2823"/>
                    <a:pt x="1317" y="2432"/>
                    <a:pt x="1449" y="2028"/>
                  </a:cubicBezTo>
                  <a:cubicBezTo>
                    <a:pt x="1402" y="1981"/>
                    <a:pt x="1350" y="1924"/>
                    <a:pt x="1294" y="1873"/>
                  </a:cubicBezTo>
                  <a:cubicBezTo>
                    <a:pt x="1186" y="1755"/>
                    <a:pt x="1077" y="1642"/>
                    <a:pt x="969" y="1534"/>
                  </a:cubicBezTo>
                  <a:cubicBezTo>
                    <a:pt x="1378" y="1318"/>
                    <a:pt x="1769" y="1115"/>
                    <a:pt x="2122" y="932"/>
                  </a:cubicBezTo>
                  <a:cubicBezTo>
                    <a:pt x="1877" y="819"/>
                    <a:pt x="1642" y="716"/>
                    <a:pt x="1421" y="617"/>
                  </a:cubicBezTo>
                  <a:cubicBezTo>
                    <a:pt x="1223" y="532"/>
                    <a:pt x="1040" y="448"/>
                    <a:pt x="870" y="372"/>
                  </a:cubicBezTo>
                  <a:cubicBezTo>
                    <a:pt x="527" y="222"/>
                    <a:pt x="235" y="99"/>
                    <a:pt x="0"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a:off x="7373516" y="4349409"/>
              <a:ext cx="144446" cy="738050"/>
            </a:xfrm>
            <a:custGeom>
              <a:avLst/>
              <a:gdLst/>
              <a:ahLst/>
              <a:cxnLst/>
              <a:rect l="l" t="t" r="r" b="b"/>
              <a:pathLst>
                <a:path w="4291" h="21925" extrusionOk="0">
                  <a:moveTo>
                    <a:pt x="1962" y="1"/>
                  </a:moveTo>
                  <a:cubicBezTo>
                    <a:pt x="1919" y="10758"/>
                    <a:pt x="0" y="21863"/>
                    <a:pt x="0" y="21863"/>
                  </a:cubicBezTo>
                  <a:lnTo>
                    <a:pt x="3048" y="21925"/>
                  </a:lnTo>
                  <a:cubicBezTo>
                    <a:pt x="3048" y="21925"/>
                    <a:pt x="4290" y="8006"/>
                    <a:pt x="3716" y="1"/>
                  </a:cubicBezTo>
                  <a:lnTo>
                    <a:pt x="3716" y="1"/>
                  </a:lnTo>
                  <a:cubicBezTo>
                    <a:pt x="3479" y="128"/>
                    <a:pt x="3206" y="170"/>
                    <a:pt x="2946" y="170"/>
                  </a:cubicBezTo>
                  <a:cubicBezTo>
                    <a:pt x="2426" y="170"/>
                    <a:pt x="1962" y="1"/>
                    <a:pt x="19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8"/>
            <p:cNvSpPr/>
            <p:nvPr/>
          </p:nvSpPr>
          <p:spPr>
            <a:xfrm>
              <a:off x="7864044" y="4099735"/>
              <a:ext cx="30936" cy="29926"/>
            </a:xfrm>
            <a:custGeom>
              <a:avLst/>
              <a:gdLst/>
              <a:ahLst/>
              <a:cxnLst/>
              <a:rect l="l" t="t" r="r" b="b"/>
              <a:pathLst>
                <a:path w="919" h="889" extrusionOk="0">
                  <a:moveTo>
                    <a:pt x="700" y="1"/>
                  </a:moveTo>
                  <a:cubicBezTo>
                    <a:pt x="691" y="1"/>
                    <a:pt x="683" y="4"/>
                    <a:pt x="678" y="9"/>
                  </a:cubicBezTo>
                  <a:cubicBezTo>
                    <a:pt x="452" y="292"/>
                    <a:pt x="47" y="626"/>
                    <a:pt x="0" y="715"/>
                  </a:cubicBezTo>
                  <a:lnTo>
                    <a:pt x="607" y="889"/>
                  </a:lnTo>
                  <a:cubicBezTo>
                    <a:pt x="602" y="790"/>
                    <a:pt x="795" y="494"/>
                    <a:pt x="823" y="404"/>
                  </a:cubicBezTo>
                  <a:cubicBezTo>
                    <a:pt x="918" y="145"/>
                    <a:pt x="767" y="1"/>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8"/>
            <p:cNvSpPr/>
            <p:nvPr/>
          </p:nvSpPr>
          <p:spPr>
            <a:xfrm>
              <a:off x="7449996" y="4210316"/>
              <a:ext cx="9695" cy="9022"/>
            </a:xfrm>
            <a:custGeom>
              <a:avLst/>
              <a:gdLst/>
              <a:ahLst/>
              <a:cxnLst/>
              <a:rect l="l" t="t" r="r" b="b"/>
              <a:pathLst>
                <a:path w="288" h="268" extrusionOk="0">
                  <a:moveTo>
                    <a:pt x="146" y="0"/>
                  </a:moveTo>
                  <a:cubicBezTo>
                    <a:pt x="138" y="0"/>
                    <a:pt x="130" y="1"/>
                    <a:pt x="123" y="3"/>
                  </a:cubicBezTo>
                  <a:cubicBezTo>
                    <a:pt x="47" y="12"/>
                    <a:pt x="0" y="83"/>
                    <a:pt x="10" y="153"/>
                  </a:cubicBezTo>
                  <a:cubicBezTo>
                    <a:pt x="23" y="222"/>
                    <a:pt x="79" y="267"/>
                    <a:pt x="146" y="267"/>
                  </a:cubicBezTo>
                  <a:cubicBezTo>
                    <a:pt x="152" y="267"/>
                    <a:pt x="158" y="267"/>
                    <a:pt x="165" y="266"/>
                  </a:cubicBezTo>
                  <a:cubicBezTo>
                    <a:pt x="235" y="252"/>
                    <a:pt x="287" y="186"/>
                    <a:pt x="273" y="111"/>
                  </a:cubicBezTo>
                  <a:cubicBezTo>
                    <a:pt x="265" y="48"/>
                    <a:pt x="208" y="0"/>
                    <a:pt x="1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8" name="Google Shape;1758;p48"/>
            <p:cNvGrpSpPr/>
            <p:nvPr/>
          </p:nvGrpSpPr>
          <p:grpSpPr>
            <a:xfrm>
              <a:off x="8343969" y="4173186"/>
              <a:ext cx="59885" cy="13667"/>
              <a:chOff x="8343969" y="4173186"/>
              <a:chExt cx="59885" cy="13667"/>
            </a:xfrm>
          </p:grpSpPr>
          <p:sp>
            <p:nvSpPr>
              <p:cNvPr id="1759" name="Google Shape;1759;p48"/>
              <p:cNvSpPr/>
              <p:nvPr/>
            </p:nvSpPr>
            <p:spPr>
              <a:xfrm>
                <a:off x="8394328" y="4177765"/>
                <a:ext cx="9526" cy="9089"/>
              </a:xfrm>
              <a:custGeom>
                <a:avLst/>
                <a:gdLst/>
                <a:ahLst/>
                <a:cxnLst/>
                <a:rect l="l" t="t" r="r" b="b"/>
                <a:pathLst>
                  <a:path w="283" h="270" extrusionOk="0">
                    <a:moveTo>
                      <a:pt x="146" y="1"/>
                    </a:moveTo>
                    <a:cubicBezTo>
                      <a:pt x="75" y="1"/>
                      <a:pt x="14" y="51"/>
                      <a:pt x="5" y="123"/>
                    </a:cubicBezTo>
                    <a:cubicBezTo>
                      <a:pt x="0" y="198"/>
                      <a:pt x="52" y="264"/>
                      <a:pt x="127" y="269"/>
                    </a:cubicBezTo>
                    <a:cubicBezTo>
                      <a:pt x="133" y="270"/>
                      <a:pt x="138" y="270"/>
                      <a:pt x="143" y="270"/>
                    </a:cubicBezTo>
                    <a:cubicBezTo>
                      <a:pt x="212" y="270"/>
                      <a:pt x="268" y="216"/>
                      <a:pt x="273" y="147"/>
                    </a:cubicBezTo>
                    <a:cubicBezTo>
                      <a:pt x="282" y="76"/>
                      <a:pt x="226" y="10"/>
                      <a:pt x="155" y="1"/>
                    </a:cubicBezTo>
                    <a:cubicBezTo>
                      <a:pt x="152" y="1"/>
                      <a:pt x="14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8"/>
              <p:cNvSpPr/>
              <p:nvPr/>
            </p:nvSpPr>
            <p:spPr>
              <a:xfrm>
                <a:off x="8343969" y="4173186"/>
                <a:ext cx="9526" cy="9089"/>
              </a:xfrm>
              <a:custGeom>
                <a:avLst/>
                <a:gdLst/>
                <a:ahLst/>
                <a:cxnLst/>
                <a:rect l="l" t="t" r="r" b="b"/>
                <a:pathLst>
                  <a:path w="283" h="270" extrusionOk="0">
                    <a:moveTo>
                      <a:pt x="146" y="0"/>
                    </a:moveTo>
                    <a:cubicBezTo>
                      <a:pt x="75" y="0"/>
                      <a:pt x="14" y="51"/>
                      <a:pt x="10" y="123"/>
                    </a:cubicBezTo>
                    <a:cubicBezTo>
                      <a:pt x="0" y="198"/>
                      <a:pt x="57" y="264"/>
                      <a:pt x="127" y="269"/>
                    </a:cubicBezTo>
                    <a:cubicBezTo>
                      <a:pt x="133" y="269"/>
                      <a:pt x="138" y="270"/>
                      <a:pt x="144" y="270"/>
                    </a:cubicBezTo>
                    <a:cubicBezTo>
                      <a:pt x="212" y="270"/>
                      <a:pt x="269" y="216"/>
                      <a:pt x="278" y="151"/>
                    </a:cubicBezTo>
                    <a:cubicBezTo>
                      <a:pt x="282" y="76"/>
                      <a:pt x="231" y="10"/>
                      <a:pt x="155" y="0"/>
                    </a:cubicBezTo>
                    <a:cubicBezTo>
                      <a:pt x="152" y="0"/>
                      <a:pt x="149" y="0"/>
                      <a:pt x="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48"/>
            <p:cNvGrpSpPr/>
            <p:nvPr/>
          </p:nvGrpSpPr>
          <p:grpSpPr>
            <a:xfrm>
              <a:off x="7739751" y="3701523"/>
              <a:ext cx="458110" cy="709403"/>
              <a:chOff x="7554003" y="2113754"/>
              <a:chExt cx="371330" cy="575021"/>
            </a:xfrm>
          </p:grpSpPr>
          <p:grpSp>
            <p:nvGrpSpPr>
              <p:cNvPr id="1762" name="Google Shape;1762;p48"/>
              <p:cNvGrpSpPr/>
              <p:nvPr/>
            </p:nvGrpSpPr>
            <p:grpSpPr>
              <a:xfrm>
                <a:off x="7650277" y="2113754"/>
                <a:ext cx="186558" cy="544556"/>
                <a:chOff x="7650277" y="2113754"/>
                <a:chExt cx="186558" cy="544556"/>
              </a:xfrm>
            </p:grpSpPr>
            <p:sp>
              <p:nvSpPr>
                <p:cNvPr id="1763" name="Google Shape;1763;p48"/>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8"/>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8"/>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6" name="Google Shape;1766;p48"/>
              <p:cNvGrpSpPr/>
              <p:nvPr/>
            </p:nvGrpSpPr>
            <p:grpSpPr>
              <a:xfrm>
                <a:off x="7682425" y="2230764"/>
                <a:ext cx="122262" cy="310535"/>
                <a:chOff x="7682425" y="2230764"/>
                <a:chExt cx="122262" cy="310535"/>
              </a:xfrm>
            </p:grpSpPr>
            <p:sp>
              <p:nvSpPr>
                <p:cNvPr id="1767" name="Google Shape;1767;p48"/>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8"/>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8"/>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8"/>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8"/>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8"/>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48"/>
              <p:cNvGrpSpPr/>
              <p:nvPr/>
            </p:nvGrpSpPr>
            <p:grpSpPr>
              <a:xfrm>
                <a:off x="7682425" y="2230764"/>
                <a:ext cx="110379" cy="310535"/>
                <a:chOff x="7682425" y="2230764"/>
                <a:chExt cx="110379" cy="310535"/>
              </a:xfrm>
            </p:grpSpPr>
            <p:sp>
              <p:nvSpPr>
                <p:cNvPr id="1774" name="Google Shape;1774;p48"/>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8"/>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8"/>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8"/>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8"/>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8"/>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0" name="Google Shape;1780;p48"/>
              <p:cNvGrpSpPr/>
              <p:nvPr/>
            </p:nvGrpSpPr>
            <p:grpSpPr>
              <a:xfrm>
                <a:off x="7650277" y="2113754"/>
                <a:ext cx="186558" cy="544557"/>
                <a:chOff x="7650277" y="2113754"/>
                <a:chExt cx="186558" cy="544557"/>
              </a:xfrm>
            </p:grpSpPr>
            <p:sp>
              <p:nvSpPr>
                <p:cNvPr id="1781" name="Google Shape;1781;p48"/>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8"/>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48"/>
              <p:cNvGrpSpPr/>
              <p:nvPr/>
            </p:nvGrpSpPr>
            <p:grpSpPr>
              <a:xfrm>
                <a:off x="7554003" y="2175659"/>
                <a:ext cx="371330" cy="513115"/>
                <a:chOff x="7554003" y="2175659"/>
                <a:chExt cx="371330" cy="513115"/>
              </a:xfrm>
            </p:grpSpPr>
            <p:sp>
              <p:nvSpPr>
                <p:cNvPr id="1784" name="Google Shape;1784;p48"/>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8"/>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8"/>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8"/>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8"/>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8"/>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8"/>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8"/>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8"/>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8"/>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8"/>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8"/>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8"/>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8"/>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8"/>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99" name="Google Shape;1799;p48"/>
          <p:cNvSpPr/>
          <p:nvPr/>
        </p:nvSpPr>
        <p:spPr>
          <a:xfrm rot="8100000">
            <a:off x="6597584" y="28765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8"/>
          <p:cNvSpPr/>
          <p:nvPr/>
        </p:nvSpPr>
        <p:spPr>
          <a:xfrm rot="8100000">
            <a:off x="5827024" y="323886"/>
            <a:ext cx="494702" cy="494702"/>
          </a:xfrm>
          <a:custGeom>
            <a:avLst/>
            <a:gdLst/>
            <a:ahLst/>
            <a:cxnLst/>
            <a:rect l="l" t="t" r="r" b="b"/>
            <a:pathLst>
              <a:path w="7654" h="7654" extrusionOk="0">
                <a:moveTo>
                  <a:pt x="5252" y="1504"/>
                </a:moveTo>
                <a:cubicBezTo>
                  <a:pt x="5300" y="1504"/>
                  <a:pt x="5350" y="1507"/>
                  <a:pt x="5400" y="1511"/>
                </a:cubicBezTo>
                <a:lnTo>
                  <a:pt x="6077" y="1577"/>
                </a:lnTo>
                <a:lnTo>
                  <a:pt x="6143" y="2254"/>
                </a:lnTo>
                <a:cubicBezTo>
                  <a:pt x="6153" y="2324"/>
                  <a:pt x="6153" y="2395"/>
                  <a:pt x="6148" y="2461"/>
                </a:cubicBezTo>
                <a:lnTo>
                  <a:pt x="5673" y="1986"/>
                </a:lnTo>
                <a:lnTo>
                  <a:pt x="5193" y="1506"/>
                </a:lnTo>
                <a:cubicBezTo>
                  <a:pt x="5212" y="1505"/>
                  <a:pt x="5232" y="1504"/>
                  <a:pt x="5252" y="1504"/>
                </a:cubicBezTo>
                <a:close/>
                <a:moveTo>
                  <a:pt x="4953" y="1534"/>
                </a:moveTo>
                <a:lnTo>
                  <a:pt x="5536" y="2117"/>
                </a:lnTo>
                <a:lnTo>
                  <a:pt x="6120" y="2701"/>
                </a:lnTo>
                <a:cubicBezTo>
                  <a:pt x="6082" y="2903"/>
                  <a:pt x="5993" y="3086"/>
                  <a:pt x="5866" y="3237"/>
                </a:cubicBezTo>
                <a:lnTo>
                  <a:pt x="5141" y="2513"/>
                </a:lnTo>
                <a:lnTo>
                  <a:pt x="4422" y="1788"/>
                </a:lnTo>
                <a:cubicBezTo>
                  <a:pt x="4572" y="1661"/>
                  <a:pt x="4751" y="1577"/>
                  <a:pt x="4953" y="1534"/>
                </a:cubicBezTo>
                <a:close/>
                <a:moveTo>
                  <a:pt x="4285" y="1925"/>
                </a:moveTo>
                <a:lnTo>
                  <a:pt x="5010" y="2644"/>
                </a:lnTo>
                <a:lnTo>
                  <a:pt x="5734" y="3369"/>
                </a:lnTo>
                <a:cubicBezTo>
                  <a:pt x="5584" y="3496"/>
                  <a:pt x="5400" y="3585"/>
                  <a:pt x="5198" y="3623"/>
                </a:cubicBezTo>
                <a:lnTo>
                  <a:pt x="4615" y="3039"/>
                </a:lnTo>
                <a:lnTo>
                  <a:pt x="4031" y="2456"/>
                </a:lnTo>
                <a:cubicBezTo>
                  <a:pt x="4074" y="2254"/>
                  <a:pt x="4158" y="2075"/>
                  <a:pt x="4285" y="1925"/>
                </a:cubicBezTo>
                <a:close/>
                <a:moveTo>
                  <a:pt x="4003" y="2696"/>
                </a:moveTo>
                <a:lnTo>
                  <a:pt x="4483" y="3176"/>
                </a:lnTo>
                <a:lnTo>
                  <a:pt x="4958" y="3651"/>
                </a:lnTo>
                <a:cubicBezTo>
                  <a:pt x="4931" y="3653"/>
                  <a:pt x="4903" y="3654"/>
                  <a:pt x="4874" y="3654"/>
                </a:cubicBezTo>
                <a:cubicBezTo>
                  <a:pt x="4834" y="3654"/>
                  <a:pt x="4792" y="3652"/>
                  <a:pt x="4751" y="3646"/>
                </a:cubicBezTo>
                <a:lnTo>
                  <a:pt x="4074" y="3580"/>
                </a:lnTo>
                <a:lnTo>
                  <a:pt x="4008" y="2903"/>
                </a:lnTo>
                <a:cubicBezTo>
                  <a:pt x="4003" y="2832"/>
                  <a:pt x="3998" y="2762"/>
                  <a:pt x="4003" y="2696"/>
                </a:cubicBezTo>
                <a:close/>
                <a:moveTo>
                  <a:pt x="2754" y="4002"/>
                </a:moveTo>
                <a:cubicBezTo>
                  <a:pt x="2803" y="4002"/>
                  <a:pt x="2853" y="4005"/>
                  <a:pt x="2902" y="4008"/>
                </a:cubicBezTo>
                <a:lnTo>
                  <a:pt x="3580" y="4074"/>
                </a:lnTo>
                <a:lnTo>
                  <a:pt x="3646" y="4752"/>
                </a:lnTo>
                <a:cubicBezTo>
                  <a:pt x="3650" y="4822"/>
                  <a:pt x="3655" y="4893"/>
                  <a:pt x="3650" y="4958"/>
                </a:cubicBezTo>
                <a:lnTo>
                  <a:pt x="3175" y="4483"/>
                </a:lnTo>
                <a:lnTo>
                  <a:pt x="2695" y="4004"/>
                </a:lnTo>
                <a:cubicBezTo>
                  <a:pt x="2715" y="4002"/>
                  <a:pt x="2734" y="4002"/>
                  <a:pt x="2754" y="4002"/>
                </a:cubicBezTo>
                <a:close/>
                <a:moveTo>
                  <a:pt x="2456" y="4032"/>
                </a:moveTo>
                <a:lnTo>
                  <a:pt x="3039" y="4615"/>
                </a:lnTo>
                <a:lnTo>
                  <a:pt x="3622" y="5198"/>
                </a:lnTo>
                <a:cubicBezTo>
                  <a:pt x="3580" y="5401"/>
                  <a:pt x="3495" y="5584"/>
                  <a:pt x="3368" y="5735"/>
                </a:cubicBezTo>
                <a:lnTo>
                  <a:pt x="2644" y="5010"/>
                </a:lnTo>
                <a:lnTo>
                  <a:pt x="1919" y="4286"/>
                </a:lnTo>
                <a:cubicBezTo>
                  <a:pt x="2075" y="4159"/>
                  <a:pt x="2253" y="4074"/>
                  <a:pt x="2456" y="4032"/>
                </a:cubicBezTo>
                <a:close/>
                <a:moveTo>
                  <a:pt x="1788" y="4422"/>
                </a:moveTo>
                <a:lnTo>
                  <a:pt x="2512" y="5142"/>
                </a:lnTo>
                <a:lnTo>
                  <a:pt x="3236" y="5866"/>
                </a:lnTo>
                <a:cubicBezTo>
                  <a:pt x="3086" y="5993"/>
                  <a:pt x="2902" y="6083"/>
                  <a:pt x="2700" y="6125"/>
                </a:cubicBezTo>
                <a:lnTo>
                  <a:pt x="2117" y="5537"/>
                </a:lnTo>
                <a:lnTo>
                  <a:pt x="1534" y="4954"/>
                </a:lnTo>
                <a:cubicBezTo>
                  <a:pt x="1576" y="4752"/>
                  <a:pt x="1661" y="4573"/>
                  <a:pt x="1788" y="4422"/>
                </a:cubicBezTo>
                <a:close/>
                <a:moveTo>
                  <a:pt x="1505" y="5194"/>
                </a:moveTo>
                <a:lnTo>
                  <a:pt x="1985" y="5673"/>
                </a:lnTo>
                <a:lnTo>
                  <a:pt x="2460" y="6149"/>
                </a:lnTo>
                <a:cubicBezTo>
                  <a:pt x="2433" y="6150"/>
                  <a:pt x="2405" y="6152"/>
                  <a:pt x="2376" y="6152"/>
                </a:cubicBezTo>
                <a:cubicBezTo>
                  <a:pt x="2336" y="6152"/>
                  <a:pt x="2295" y="6149"/>
                  <a:pt x="2253" y="6144"/>
                </a:cubicBezTo>
                <a:lnTo>
                  <a:pt x="1576" y="6078"/>
                </a:lnTo>
                <a:lnTo>
                  <a:pt x="1510" y="5401"/>
                </a:lnTo>
                <a:cubicBezTo>
                  <a:pt x="1505" y="5330"/>
                  <a:pt x="1501" y="5260"/>
                  <a:pt x="1505" y="5194"/>
                </a:cubicBezTo>
                <a:close/>
                <a:moveTo>
                  <a:pt x="6468" y="1"/>
                </a:moveTo>
                <a:lnTo>
                  <a:pt x="5932" y="53"/>
                </a:lnTo>
                <a:lnTo>
                  <a:pt x="6026" y="1031"/>
                </a:lnTo>
                <a:lnTo>
                  <a:pt x="6026" y="1031"/>
                </a:lnTo>
                <a:lnTo>
                  <a:pt x="5452" y="974"/>
                </a:lnTo>
                <a:cubicBezTo>
                  <a:pt x="5382" y="968"/>
                  <a:pt x="5312" y="964"/>
                  <a:pt x="5244" y="964"/>
                </a:cubicBezTo>
                <a:cubicBezTo>
                  <a:pt x="4748" y="964"/>
                  <a:pt x="4301" y="1142"/>
                  <a:pt x="3970" y="1473"/>
                </a:cubicBezTo>
                <a:cubicBezTo>
                  <a:pt x="3594" y="1849"/>
                  <a:pt x="3415" y="2376"/>
                  <a:pt x="3472" y="2955"/>
                </a:cubicBezTo>
                <a:lnTo>
                  <a:pt x="3495" y="3223"/>
                </a:lnTo>
                <a:lnTo>
                  <a:pt x="3528" y="3529"/>
                </a:lnTo>
                <a:lnTo>
                  <a:pt x="3528" y="3529"/>
                </a:lnTo>
                <a:lnTo>
                  <a:pt x="3222" y="3496"/>
                </a:lnTo>
                <a:lnTo>
                  <a:pt x="3222" y="3500"/>
                </a:lnTo>
                <a:lnTo>
                  <a:pt x="2954" y="3472"/>
                </a:lnTo>
                <a:cubicBezTo>
                  <a:pt x="2884" y="3465"/>
                  <a:pt x="2815" y="3462"/>
                  <a:pt x="2746" y="3462"/>
                </a:cubicBezTo>
                <a:cubicBezTo>
                  <a:pt x="2250" y="3462"/>
                  <a:pt x="1803" y="3640"/>
                  <a:pt x="1473" y="3971"/>
                </a:cubicBezTo>
                <a:cubicBezTo>
                  <a:pt x="1096" y="4347"/>
                  <a:pt x="917" y="4874"/>
                  <a:pt x="974" y="5452"/>
                </a:cubicBezTo>
                <a:lnTo>
                  <a:pt x="1030" y="6026"/>
                </a:lnTo>
                <a:lnTo>
                  <a:pt x="52" y="5932"/>
                </a:lnTo>
                <a:lnTo>
                  <a:pt x="0" y="6468"/>
                </a:lnTo>
                <a:lnTo>
                  <a:pt x="1082" y="6572"/>
                </a:lnTo>
                <a:lnTo>
                  <a:pt x="1186" y="7654"/>
                </a:lnTo>
                <a:lnTo>
                  <a:pt x="1722" y="7602"/>
                </a:lnTo>
                <a:lnTo>
                  <a:pt x="1628" y="6624"/>
                </a:lnTo>
                <a:lnTo>
                  <a:pt x="2202" y="6680"/>
                </a:lnTo>
                <a:cubicBezTo>
                  <a:pt x="2273" y="6687"/>
                  <a:pt x="2344" y="6690"/>
                  <a:pt x="2413" y="6690"/>
                </a:cubicBezTo>
                <a:cubicBezTo>
                  <a:pt x="2908" y="6690"/>
                  <a:pt x="3353" y="6516"/>
                  <a:pt x="3683" y="6186"/>
                </a:cubicBezTo>
                <a:cubicBezTo>
                  <a:pt x="4064" y="5805"/>
                  <a:pt x="4238" y="5278"/>
                  <a:pt x="4182" y="4700"/>
                </a:cubicBezTo>
                <a:lnTo>
                  <a:pt x="4158" y="4436"/>
                </a:lnTo>
                <a:lnTo>
                  <a:pt x="4125" y="4126"/>
                </a:lnTo>
                <a:lnTo>
                  <a:pt x="4436" y="4159"/>
                </a:lnTo>
                <a:lnTo>
                  <a:pt x="4699" y="4182"/>
                </a:lnTo>
                <a:cubicBezTo>
                  <a:pt x="4771" y="4189"/>
                  <a:pt x="4841" y="4193"/>
                  <a:pt x="4911" y="4193"/>
                </a:cubicBezTo>
                <a:cubicBezTo>
                  <a:pt x="5406" y="4193"/>
                  <a:pt x="5852" y="4018"/>
                  <a:pt x="6186" y="3688"/>
                </a:cubicBezTo>
                <a:cubicBezTo>
                  <a:pt x="6562" y="3307"/>
                  <a:pt x="6736" y="2781"/>
                  <a:pt x="6679" y="2202"/>
                </a:cubicBezTo>
                <a:lnTo>
                  <a:pt x="6623" y="1628"/>
                </a:lnTo>
                <a:lnTo>
                  <a:pt x="7601" y="1722"/>
                </a:lnTo>
                <a:lnTo>
                  <a:pt x="7653" y="1186"/>
                </a:lnTo>
                <a:lnTo>
                  <a:pt x="6571" y="1083"/>
                </a:lnTo>
                <a:lnTo>
                  <a:pt x="646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8"/>
          <p:cNvSpPr/>
          <p:nvPr/>
        </p:nvSpPr>
        <p:spPr>
          <a:xfrm rot="8100000">
            <a:off x="6437299" y="1327345"/>
            <a:ext cx="297700" cy="297700"/>
          </a:xfrm>
          <a:custGeom>
            <a:avLst/>
            <a:gdLst/>
            <a:ahLst/>
            <a:cxnLst/>
            <a:rect l="l" t="t" r="r" b="b"/>
            <a:pathLst>
              <a:path w="4606" h="4606" extrusionOk="0">
                <a:moveTo>
                  <a:pt x="3124" y="904"/>
                </a:moveTo>
                <a:cubicBezTo>
                  <a:pt x="3166" y="904"/>
                  <a:pt x="3209" y="904"/>
                  <a:pt x="3251" y="908"/>
                </a:cubicBezTo>
                <a:lnTo>
                  <a:pt x="3660" y="951"/>
                </a:lnTo>
                <a:lnTo>
                  <a:pt x="3698" y="1355"/>
                </a:lnTo>
                <a:cubicBezTo>
                  <a:pt x="3703" y="1398"/>
                  <a:pt x="3703" y="1440"/>
                  <a:pt x="3703" y="1482"/>
                </a:cubicBezTo>
                <a:lnTo>
                  <a:pt x="3416" y="1195"/>
                </a:lnTo>
                <a:lnTo>
                  <a:pt x="3124" y="904"/>
                </a:lnTo>
                <a:close/>
                <a:moveTo>
                  <a:pt x="2983" y="923"/>
                </a:moveTo>
                <a:lnTo>
                  <a:pt x="3336" y="1275"/>
                </a:lnTo>
                <a:lnTo>
                  <a:pt x="3684" y="1623"/>
                </a:lnTo>
                <a:cubicBezTo>
                  <a:pt x="3660" y="1746"/>
                  <a:pt x="3609" y="1854"/>
                  <a:pt x="3529" y="1948"/>
                </a:cubicBezTo>
                <a:lnTo>
                  <a:pt x="3096" y="1511"/>
                </a:lnTo>
                <a:lnTo>
                  <a:pt x="2658" y="1078"/>
                </a:lnTo>
                <a:cubicBezTo>
                  <a:pt x="2752" y="998"/>
                  <a:pt x="2861" y="946"/>
                  <a:pt x="2983" y="923"/>
                </a:cubicBezTo>
                <a:close/>
                <a:moveTo>
                  <a:pt x="2578" y="1158"/>
                </a:moveTo>
                <a:lnTo>
                  <a:pt x="3016" y="1591"/>
                </a:lnTo>
                <a:lnTo>
                  <a:pt x="3449" y="2028"/>
                </a:lnTo>
                <a:cubicBezTo>
                  <a:pt x="3359" y="2103"/>
                  <a:pt x="3251" y="2155"/>
                  <a:pt x="3129" y="2183"/>
                </a:cubicBezTo>
                <a:lnTo>
                  <a:pt x="2776" y="1830"/>
                </a:lnTo>
                <a:lnTo>
                  <a:pt x="2428" y="1478"/>
                </a:lnTo>
                <a:cubicBezTo>
                  <a:pt x="2451" y="1355"/>
                  <a:pt x="2503" y="1247"/>
                  <a:pt x="2578" y="1158"/>
                </a:cubicBezTo>
                <a:close/>
                <a:moveTo>
                  <a:pt x="2409" y="1623"/>
                </a:moveTo>
                <a:lnTo>
                  <a:pt x="2696" y="1910"/>
                </a:lnTo>
                <a:lnTo>
                  <a:pt x="2988" y="2197"/>
                </a:lnTo>
                <a:cubicBezTo>
                  <a:pt x="2945" y="2197"/>
                  <a:pt x="2903" y="2197"/>
                  <a:pt x="2861" y="2193"/>
                </a:cubicBezTo>
                <a:lnTo>
                  <a:pt x="2451" y="2155"/>
                </a:lnTo>
                <a:lnTo>
                  <a:pt x="2414" y="1746"/>
                </a:lnTo>
                <a:cubicBezTo>
                  <a:pt x="2409" y="1703"/>
                  <a:pt x="2409" y="1661"/>
                  <a:pt x="2409" y="1623"/>
                </a:cubicBezTo>
                <a:close/>
                <a:moveTo>
                  <a:pt x="1624" y="2409"/>
                </a:moveTo>
                <a:cubicBezTo>
                  <a:pt x="1666" y="2409"/>
                  <a:pt x="1704" y="2409"/>
                  <a:pt x="1751" y="2414"/>
                </a:cubicBezTo>
                <a:lnTo>
                  <a:pt x="2155" y="2451"/>
                </a:lnTo>
                <a:lnTo>
                  <a:pt x="2193" y="2861"/>
                </a:lnTo>
                <a:cubicBezTo>
                  <a:pt x="2197" y="2903"/>
                  <a:pt x="2202" y="2945"/>
                  <a:pt x="2197" y="2983"/>
                </a:cubicBezTo>
                <a:lnTo>
                  <a:pt x="1911" y="2696"/>
                </a:lnTo>
                <a:lnTo>
                  <a:pt x="1624" y="2409"/>
                </a:lnTo>
                <a:close/>
                <a:moveTo>
                  <a:pt x="1478" y="2428"/>
                </a:moveTo>
                <a:lnTo>
                  <a:pt x="1831" y="2776"/>
                </a:lnTo>
                <a:lnTo>
                  <a:pt x="2183" y="3129"/>
                </a:lnTo>
                <a:cubicBezTo>
                  <a:pt x="2155" y="3251"/>
                  <a:pt x="2103" y="3359"/>
                  <a:pt x="2028" y="3448"/>
                </a:cubicBezTo>
                <a:lnTo>
                  <a:pt x="1591" y="3016"/>
                </a:lnTo>
                <a:lnTo>
                  <a:pt x="1158" y="2578"/>
                </a:lnTo>
                <a:cubicBezTo>
                  <a:pt x="1247" y="2503"/>
                  <a:pt x="1355" y="2451"/>
                  <a:pt x="1478" y="2428"/>
                </a:cubicBezTo>
                <a:close/>
                <a:moveTo>
                  <a:pt x="1078" y="2658"/>
                </a:moveTo>
                <a:lnTo>
                  <a:pt x="1511" y="3096"/>
                </a:lnTo>
                <a:lnTo>
                  <a:pt x="1948" y="3528"/>
                </a:lnTo>
                <a:cubicBezTo>
                  <a:pt x="1859" y="3608"/>
                  <a:pt x="1746" y="3660"/>
                  <a:pt x="1628" y="3684"/>
                </a:cubicBezTo>
                <a:lnTo>
                  <a:pt x="1276" y="3331"/>
                </a:lnTo>
                <a:lnTo>
                  <a:pt x="923" y="2983"/>
                </a:lnTo>
                <a:cubicBezTo>
                  <a:pt x="946" y="2861"/>
                  <a:pt x="1003" y="2752"/>
                  <a:pt x="1078" y="2658"/>
                </a:cubicBezTo>
                <a:close/>
                <a:moveTo>
                  <a:pt x="909" y="3124"/>
                </a:moveTo>
                <a:lnTo>
                  <a:pt x="1196" y="3411"/>
                </a:lnTo>
                <a:lnTo>
                  <a:pt x="1482" y="3702"/>
                </a:lnTo>
                <a:cubicBezTo>
                  <a:pt x="1440" y="3702"/>
                  <a:pt x="1398" y="3702"/>
                  <a:pt x="1355" y="3698"/>
                </a:cubicBezTo>
                <a:lnTo>
                  <a:pt x="951" y="3655"/>
                </a:lnTo>
                <a:lnTo>
                  <a:pt x="909" y="3251"/>
                </a:lnTo>
                <a:cubicBezTo>
                  <a:pt x="904" y="3209"/>
                  <a:pt x="904" y="3166"/>
                  <a:pt x="909" y="3124"/>
                </a:cubicBezTo>
                <a:close/>
                <a:moveTo>
                  <a:pt x="3891" y="1"/>
                </a:moveTo>
                <a:lnTo>
                  <a:pt x="3571" y="34"/>
                </a:lnTo>
                <a:lnTo>
                  <a:pt x="3627" y="622"/>
                </a:lnTo>
                <a:lnTo>
                  <a:pt x="3284" y="589"/>
                </a:lnTo>
                <a:cubicBezTo>
                  <a:pt x="3238" y="584"/>
                  <a:pt x="3192" y="581"/>
                  <a:pt x="3148" y="581"/>
                </a:cubicBezTo>
                <a:cubicBezTo>
                  <a:pt x="2850" y="581"/>
                  <a:pt x="2587" y="689"/>
                  <a:pt x="2390" y="885"/>
                </a:cubicBezTo>
                <a:cubicBezTo>
                  <a:pt x="2165" y="1111"/>
                  <a:pt x="2056" y="1431"/>
                  <a:pt x="2089" y="1779"/>
                </a:cubicBezTo>
                <a:lnTo>
                  <a:pt x="2103" y="1939"/>
                </a:lnTo>
                <a:lnTo>
                  <a:pt x="2122" y="2122"/>
                </a:lnTo>
                <a:lnTo>
                  <a:pt x="2122" y="2122"/>
                </a:lnTo>
                <a:lnTo>
                  <a:pt x="1939" y="2103"/>
                </a:lnTo>
                <a:lnTo>
                  <a:pt x="1779" y="2089"/>
                </a:lnTo>
                <a:cubicBezTo>
                  <a:pt x="1737" y="2085"/>
                  <a:pt x="1695" y="2083"/>
                  <a:pt x="1654" y="2083"/>
                </a:cubicBezTo>
                <a:cubicBezTo>
                  <a:pt x="1355" y="2083"/>
                  <a:pt x="1084" y="2188"/>
                  <a:pt x="885" y="2390"/>
                </a:cubicBezTo>
                <a:cubicBezTo>
                  <a:pt x="659" y="2616"/>
                  <a:pt x="551" y="2931"/>
                  <a:pt x="589" y="3284"/>
                </a:cubicBezTo>
                <a:lnTo>
                  <a:pt x="622" y="3627"/>
                </a:lnTo>
                <a:lnTo>
                  <a:pt x="34" y="3571"/>
                </a:lnTo>
                <a:lnTo>
                  <a:pt x="1" y="3891"/>
                </a:lnTo>
                <a:lnTo>
                  <a:pt x="655" y="3956"/>
                </a:lnTo>
                <a:lnTo>
                  <a:pt x="716" y="4606"/>
                </a:lnTo>
                <a:lnTo>
                  <a:pt x="1040" y="4573"/>
                </a:lnTo>
                <a:lnTo>
                  <a:pt x="979" y="3985"/>
                </a:lnTo>
                <a:lnTo>
                  <a:pt x="1327" y="4022"/>
                </a:lnTo>
                <a:cubicBezTo>
                  <a:pt x="1368" y="4026"/>
                  <a:pt x="1409" y="4028"/>
                  <a:pt x="1449" y="4028"/>
                </a:cubicBezTo>
                <a:cubicBezTo>
                  <a:pt x="1748" y="4028"/>
                  <a:pt x="2018" y="3920"/>
                  <a:pt x="2221" y="3721"/>
                </a:cubicBezTo>
                <a:cubicBezTo>
                  <a:pt x="2447" y="3496"/>
                  <a:pt x="2550" y="3176"/>
                  <a:pt x="2517" y="2828"/>
                </a:cubicBezTo>
                <a:lnTo>
                  <a:pt x="2503" y="2668"/>
                </a:lnTo>
                <a:lnTo>
                  <a:pt x="2484" y="2484"/>
                </a:lnTo>
                <a:lnTo>
                  <a:pt x="2668" y="2503"/>
                </a:lnTo>
                <a:lnTo>
                  <a:pt x="2828" y="2517"/>
                </a:lnTo>
                <a:cubicBezTo>
                  <a:pt x="2870" y="2521"/>
                  <a:pt x="2912" y="2523"/>
                  <a:pt x="2953" y="2523"/>
                </a:cubicBezTo>
                <a:cubicBezTo>
                  <a:pt x="3252" y="2523"/>
                  <a:pt x="3523" y="2419"/>
                  <a:pt x="3721" y="2216"/>
                </a:cubicBezTo>
                <a:cubicBezTo>
                  <a:pt x="3947" y="1990"/>
                  <a:pt x="4055" y="1675"/>
                  <a:pt x="4022" y="1322"/>
                </a:cubicBezTo>
                <a:lnTo>
                  <a:pt x="3990" y="979"/>
                </a:lnTo>
                <a:lnTo>
                  <a:pt x="4573" y="1035"/>
                </a:lnTo>
                <a:lnTo>
                  <a:pt x="4606" y="716"/>
                </a:lnTo>
                <a:lnTo>
                  <a:pt x="3957" y="650"/>
                </a:lnTo>
                <a:lnTo>
                  <a:pt x="3891"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8"/>
          <p:cNvSpPr/>
          <p:nvPr/>
        </p:nvSpPr>
        <p:spPr>
          <a:xfrm rot="8100000">
            <a:off x="7547414" y="1463317"/>
            <a:ext cx="297700" cy="297700"/>
          </a:xfrm>
          <a:custGeom>
            <a:avLst/>
            <a:gdLst/>
            <a:ahLst/>
            <a:cxnLst/>
            <a:rect l="l" t="t" r="r" b="b"/>
            <a:pathLst>
              <a:path w="4606" h="4606" extrusionOk="0">
                <a:moveTo>
                  <a:pt x="3123" y="904"/>
                </a:moveTo>
                <a:cubicBezTo>
                  <a:pt x="3166" y="904"/>
                  <a:pt x="3208" y="904"/>
                  <a:pt x="3250" y="909"/>
                </a:cubicBezTo>
                <a:lnTo>
                  <a:pt x="3660" y="946"/>
                </a:lnTo>
                <a:lnTo>
                  <a:pt x="3697" y="1356"/>
                </a:lnTo>
                <a:cubicBezTo>
                  <a:pt x="3702" y="1398"/>
                  <a:pt x="3702" y="1440"/>
                  <a:pt x="3702" y="1483"/>
                </a:cubicBezTo>
                <a:lnTo>
                  <a:pt x="3415" y="1191"/>
                </a:lnTo>
                <a:lnTo>
                  <a:pt x="3123" y="904"/>
                </a:lnTo>
                <a:close/>
                <a:moveTo>
                  <a:pt x="2982" y="923"/>
                </a:moveTo>
                <a:lnTo>
                  <a:pt x="3330" y="1271"/>
                </a:lnTo>
                <a:lnTo>
                  <a:pt x="3683" y="1624"/>
                </a:lnTo>
                <a:cubicBezTo>
                  <a:pt x="3660" y="1746"/>
                  <a:pt x="3608" y="1854"/>
                  <a:pt x="3528" y="1944"/>
                </a:cubicBezTo>
                <a:lnTo>
                  <a:pt x="3095" y="1511"/>
                </a:lnTo>
                <a:lnTo>
                  <a:pt x="2658" y="1073"/>
                </a:lnTo>
                <a:cubicBezTo>
                  <a:pt x="2752" y="998"/>
                  <a:pt x="2860" y="946"/>
                  <a:pt x="2982" y="923"/>
                </a:cubicBezTo>
                <a:close/>
                <a:moveTo>
                  <a:pt x="2578" y="1153"/>
                </a:moveTo>
                <a:lnTo>
                  <a:pt x="3015" y="1591"/>
                </a:lnTo>
                <a:lnTo>
                  <a:pt x="3448" y="2024"/>
                </a:lnTo>
                <a:cubicBezTo>
                  <a:pt x="3359" y="2103"/>
                  <a:pt x="3250" y="2155"/>
                  <a:pt x="3128" y="2179"/>
                </a:cubicBezTo>
                <a:lnTo>
                  <a:pt x="2775" y="1826"/>
                </a:lnTo>
                <a:lnTo>
                  <a:pt x="2427" y="1478"/>
                </a:lnTo>
                <a:cubicBezTo>
                  <a:pt x="2451" y="1356"/>
                  <a:pt x="2503" y="1247"/>
                  <a:pt x="2578" y="1153"/>
                </a:cubicBezTo>
                <a:close/>
                <a:moveTo>
                  <a:pt x="2408" y="1619"/>
                </a:moveTo>
                <a:lnTo>
                  <a:pt x="2695" y="1911"/>
                </a:lnTo>
                <a:lnTo>
                  <a:pt x="2987" y="2198"/>
                </a:lnTo>
                <a:cubicBezTo>
                  <a:pt x="2945" y="2198"/>
                  <a:pt x="2902" y="2198"/>
                  <a:pt x="2860" y="2193"/>
                </a:cubicBezTo>
                <a:lnTo>
                  <a:pt x="2451" y="2155"/>
                </a:lnTo>
                <a:lnTo>
                  <a:pt x="2413" y="1746"/>
                </a:lnTo>
                <a:cubicBezTo>
                  <a:pt x="2408" y="1704"/>
                  <a:pt x="2408" y="1661"/>
                  <a:pt x="2408" y="1619"/>
                </a:cubicBezTo>
                <a:close/>
                <a:moveTo>
                  <a:pt x="1682" y="2406"/>
                </a:moveTo>
                <a:cubicBezTo>
                  <a:pt x="1703" y="2406"/>
                  <a:pt x="1724" y="2407"/>
                  <a:pt x="1745" y="2409"/>
                </a:cubicBezTo>
                <a:lnTo>
                  <a:pt x="2154" y="2452"/>
                </a:lnTo>
                <a:lnTo>
                  <a:pt x="2192" y="2856"/>
                </a:lnTo>
                <a:cubicBezTo>
                  <a:pt x="2197" y="2898"/>
                  <a:pt x="2202" y="2941"/>
                  <a:pt x="2197" y="2983"/>
                </a:cubicBezTo>
                <a:lnTo>
                  <a:pt x="1910" y="2696"/>
                </a:lnTo>
                <a:lnTo>
                  <a:pt x="1623" y="2409"/>
                </a:lnTo>
                <a:cubicBezTo>
                  <a:pt x="1642" y="2407"/>
                  <a:pt x="1662" y="2406"/>
                  <a:pt x="1682" y="2406"/>
                </a:cubicBezTo>
                <a:close/>
                <a:moveTo>
                  <a:pt x="1477" y="2423"/>
                </a:moveTo>
                <a:lnTo>
                  <a:pt x="1830" y="2776"/>
                </a:lnTo>
                <a:lnTo>
                  <a:pt x="2183" y="3129"/>
                </a:lnTo>
                <a:cubicBezTo>
                  <a:pt x="2154" y="3246"/>
                  <a:pt x="2103" y="3359"/>
                  <a:pt x="2027" y="3449"/>
                </a:cubicBezTo>
                <a:lnTo>
                  <a:pt x="1590" y="3011"/>
                </a:lnTo>
                <a:lnTo>
                  <a:pt x="1157" y="2579"/>
                </a:lnTo>
                <a:cubicBezTo>
                  <a:pt x="1247" y="2503"/>
                  <a:pt x="1355" y="2452"/>
                  <a:pt x="1477" y="2423"/>
                </a:cubicBezTo>
                <a:close/>
                <a:moveTo>
                  <a:pt x="1077" y="2659"/>
                </a:moveTo>
                <a:lnTo>
                  <a:pt x="1510" y="3091"/>
                </a:lnTo>
                <a:lnTo>
                  <a:pt x="1948" y="3529"/>
                </a:lnTo>
                <a:cubicBezTo>
                  <a:pt x="1858" y="3604"/>
                  <a:pt x="1745" y="3656"/>
                  <a:pt x="1628" y="3684"/>
                </a:cubicBezTo>
                <a:lnTo>
                  <a:pt x="1275" y="3331"/>
                </a:lnTo>
                <a:lnTo>
                  <a:pt x="922" y="2978"/>
                </a:lnTo>
                <a:cubicBezTo>
                  <a:pt x="946" y="2856"/>
                  <a:pt x="1002" y="2748"/>
                  <a:pt x="1077" y="2659"/>
                </a:cubicBezTo>
                <a:close/>
                <a:moveTo>
                  <a:pt x="903" y="3124"/>
                </a:moveTo>
                <a:lnTo>
                  <a:pt x="1195" y="3411"/>
                </a:lnTo>
                <a:lnTo>
                  <a:pt x="1482" y="3698"/>
                </a:lnTo>
                <a:cubicBezTo>
                  <a:pt x="1468" y="3700"/>
                  <a:pt x="1454" y="3700"/>
                  <a:pt x="1440" y="3700"/>
                </a:cubicBezTo>
                <a:cubicBezTo>
                  <a:pt x="1411" y="3700"/>
                  <a:pt x="1383" y="3698"/>
                  <a:pt x="1355" y="3698"/>
                </a:cubicBezTo>
                <a:lnTo>
                  <a:pt x="950" y="3656"/>
                </a:lnTo>
                <a:lnTo>
                  <a:pt x="908" y="3251"/>
                </a:lnTo>
                <a:cubicBezTo>
                  <a:pt x="903" y="3204"/>
                  <a:pt x="903" y="3167"/>
                  <a:pt x="903" y="3124"/>
                </a:cubicBezTo>
                <a:close/>
                <a:moveTo>
                  <a:pt x="3890" y="1"/>
                </a:moveTo>
                <a:lnTo>
                  <a:pt x="3570" y="29"/>
                </a:lnTo>
                <a:lnTo>
                  <a:pt x="3627" y="617"/>
                </a:lnTo>
                <a:lnTo>
                  <a:pt x="3283" y="584"/>
                </a:lnTo>
                <a:cubicBezTo>
                  <a:pt x="3242" y="580"/>
                  <a:pt x="3201" y="578"/>
                  <a:pt x="3160" y="578"/>
                </a:cubicBezTo>
                <a:cubicBezTo>
                  <a:pt x="2858" y="578"/>
                  <a:pt x="2589" y="686"/>
                  <a:pt x="2390" y="885"/>
                </a:cubicBezTo>
                <a:cubicBezTo>
                  <a:pt x="2164" y="1111"/>
                  <a:pt x="2056" y="1426"/>
                  <a:pt x="2089" y="1779"/>
                </a:cubicBezTo>
                <a:lnTo>
                  <a:pt x="2103" y="1939"/>
                </a:lnTo>
                <a:lnTo>
                  <a:pt x="2122" y="2122"/>
                </a:lnTo>
                <a:lnTo>
                  <a:pt x="2122" y="2122"/>
                </a:lnTo>
                <a:lnTo>
                  <a:pt x="1938" y="2103"/>
                </a:lnTo>
                <a:lnTo>
                  <a:pt x="1778" y="2089"/>
                </a:lnTo>
                <a:cubicBezTo>
                  <a:pt x="1736" y="2085"/>
                  <a:pt x="1694" y="2083"/>
                  <a:pt x="1653" y="2083"/>
                </a:cubicBezTo>
                <a:cubicBezTo>
                  <a:pt x="1354" y="2083"/>
                  <a:pt x="1083" y="2187"/>
                  <a:pt x="885" y="2386"/>
                </a:cubicBezTo>
                <a:cubicBezTo>
                  <a:pt x="659" y="2611"/>
                  <a:pt x="551" y="2931"/>
                  <a:pt x="588" y="3279"/>
                </a:cubicBezTo>
                <a:lnTo>
                  <a:pt x="621" y="3623"/>
                </a:lnTo>
                <a:lnTo>
                  <a:pt x="33" y="3566"/>
                </a:lnTo>
                <a:lnTo>
                  <a:pt x="0" y="3891"/>
                </a:lnTo>
                <a:lnTo>
                  <a:pt x="649" y="3952"/>
                </a:lnTo>
                <a:lnTo>
                  <a:pt x="715" y="4606"/>
                </a:lnTo>
                <a:lnTo>
                  <a:pt x="1040" y="4573"/>
                </a:lnTo>
                <a:lnTo>
                  <a:pt x="979" y="3985"/>
                </a:lnTo>
                <a:lnTo>
                  <a:pt x="1327" y="4018"/>
                </a:lnTo>
                <a:cubicBezTo>
                  <a:pt x="1369" y="4022"/>
                  <a:pt x="1411" y="4024"/>
                  <a:pt x="1452" y="4024"/>
                </a:cubicBezTo>
                <a:cubicBezTo>
                  <a:pt x="1750" y="4024"/>
                  <a:pt x="2018" y="3920"/>
                  <a:pt x="2220" y="3722"/>
                </a:cubicBezTo>
                <a:cubicBezTo>
                  <a:pt x="2446" y="3491"/>
                  <a:pt x="2550" y="3176"/>
                  <a:pt x="2517" y="2828"/>
                </a:cubicBezTo>
                <a:lnTo>
                  <a:pt x="2503" y="2668"/>
                </a:lnTo>
                <a:lnTo>
                  <a:pt x="2484" y="2484"/>
                </a:lnTo>
                <a:lnTo>
                  <a:pt x="2667" y="2499"/>
                </a:lnTo>
                <a:lnTo>
                  <a:pt x="2827" y="2517"/>
                </a:lnTo>
                <a:cubicBezTo>
                  <a:pt x="2868" y="2521"/>
                  <a:pt x="2909" y="2523"/>
                  <a:pt x="2949" y="2523"/>
                </a:cubicBezTo>
                <a:cubicBezTo>
                  <a:pt x="3249" y="2523"/>
                  <a:pt x="3522" y="2416"/>
                  <a:pt x="3721" y="2216"/>
                </a:cubicBezTo>
                <a:cubicBezTo>
                  <a:pt x="3947" y="1991"/>
                  <a:pt x="4055" y="1671"/>
                  <a:pt x="4022" y="1323"/>
                </a:cubicBezTo>
                <a:lnTo>
                  <a:pt x="3989" y="979"/>
                </a:lnTo>
                <a:lnTo>
                  <a:pt x="4572" y="1036"/>
                </a:lnTo>
                <a:lnTo>
                  <a:pt x="4605" y="711"/>
                </a:lnTo>
                <a:lnTo>
                  <a:pt x="3956" y="650"/>
                </a:lnTo>
                <a:lnTo>
                  <a:pt x="3890"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8"/>
          <p:cNvSpPr/>
          <p:nvPr/>
        </p:nvSpPr>
        <p:spPr>
          <a:xfrm rot="8100000">
            <a:off x="7713582" y="561694"/>
            <a:ext cx="297700" cy="297700"/>
          </a:xfrm>
          <a:custGeom>
            <a:avLst/>
            <a:gdLst/>
            <a:ahLst/>
            <a:cxnLst/>
            <a:rect l="l" t="t" r="r" b="b"/>
            <a:pathLst>
              <a:path w="4606" h="4606" extrusionOk="0">
                <a:moveTo>
                  <a:pt x="3123" y="903"/>
                </a:moveTo>
                <a:cubicBezTo>
                  <a:pt x="3161" y="903"/>
                  <a:pt x="3203" y="903"/>
                  <a:pt x="3246" y="908"/>
                </a:cubicBezTo>
                <a:lnTo>
                  <a:pt x="3655" y="946"/>
                </a:lnTo>
                <a:lnTo>
                  <a:pt x="3693" y="1355"/>
                </a:lnTo>
                <a:cubicBezTo>
                  <a:pt x="3697" y="1397"/>
                  <a:pt x="3702" y="1440"/>
                  <a:pt x="3697" y="1477"/>
                </a:cubicBezTo>
                <a:lnTo>
                  <a:pt x="3410" y="1190"/>
                </a:lnTo>
                <a:lnTo>
                  <a:pt x="3123" y="903"/>
                </a:lnTo>
                <a:close/>
                <a:moveTo>
                  <a:pt x="2978" y="922"/>
                </a:moveTo>
                <a:lnTo>
                  <a:pt x="3330" y="1270"/>
                </a:lnTo>
                <a:lnTo>
                  <a:pt x="3683" y="1623"/>
                </a:lnTo>
                <a:cubicBezTo>
                  <a:pt x="3655" y="1745"/>
                  <a:pt x="3603" y="1853"/>
                  <a:pt x="3528" y="1943"/>
                </a:cubicBezTo>
                <a:lnTo>
                  <a:pt x="3091" y="1510"/>
                </a:lnTo>
                <a:lnTo>
                  <a:pt x="2658" y="1073"/>
                </a:lnTo>
                <a:cubicBezTo>
                  <a:pt x="2747" y="997"/>
                  <a:pt x="2855" y="946"/>
                  <a:pt x="2978" y="922"/>
                </a:cubicBezTo>
                <a:close/>
                <a:moveTo>
                  <a:pt x="2578" y="1153"/>
                </a:moveTo>
                <a:lnTo>
                  <a:pt x="3011" y="1590"/>
                </a:lnTo>
                <a:lnTo>
                  <a:pt x="3448" y="2023"/>
                </a:lnTo>
                <a:cubicBezTo>
                  <a:pt x="3359" y="2103"/>
                  <a:pt x="3246" y="2154"/>
                  <a:pt x="3123" y="2178"/>
                </a:cubicBezTo>
                <a:lnTo>
                  <a:pt x="2775" y="1825"/>
                </a:lnTo>
                <a:lnTo>
                  <a:pt x="2423" y="1477"/>
                </a:lnTo>
                <a:cubicBezTo>
                  <a:pt x="2446" y="1355"/>
                  <a:pt x="2503" y="1247"/>
                  <a:pt x="2578" y="1153"/>
                </a:cubicBezTo>
                <a:close/>
                <a:moveTo>
                  <a:pt x="2404" y="1618"/>
                </a:moveTo>
                <a:lnTo>
                  <a:pt x="2695" y="1905"/>
                </a:lnTo>
                <a:lnTo>
                  <a:pt x="2982" y="2197"/>
                </a:lnTo>
                <a:cubicBezTo>
                  <a:pt x="2940" y="2197"/>
                  <a:pt x="2898" y="2197"/>
                  <a:pt x="2855" y="2192"/>
                </a:cubicBezTo>
                <a:lnTo>
                  <a:pt x="2451" y="2154"/>
                </a:lnTo>
                <a:lnTo>
                  <a:pt x="2409" y="1745"/>
                </a:lnTo>
                <a:cubicBezTo>
                  <a:pt x="2404" y="1703"/>
                  <a:pt x="2404" y="1661"/>
                  <a:pt x="2404" y="1618"/>
                </a:cubicBezTo>
                <a:close/>
                <a:moveTo>
                  <a:pt x="1682" y="2405"/>
                </a:moveTo>
                <a:cubicBezTo>
                  <a:pt x="1703" y="2405"/>
                  <a:pt x="1724" y="2406"/>
                  <a:pt x="1745" y="2408"/>
                </a:cubicBezTo>
                <a:lnTo>
                  <a:pt x="2150" y="2451"/>
                </a:lnTo>
                <a:lnTo>
                  <a:pt x="2192" y="2855"/>
                </a:lnTo>
                <a:cubicBezTo>
                  <a:pt x="2197" y="2898"/>
                  <a:pt x="2197" y="2940"/>
                  <a:pt x="2197" y="2982"/>
                </a:cubicBezTo>
                <a:lnTo>
                  <a:pt x="1905" y="2695"/>
                </a:lnTo>
                <a:lnTo>
                  <a:pt x="1618" y="2408"/>
                </a:lnTo>
                <a:cubicBezTo>
                  <a:pt x="1639" y="2406"/>
                  <a:pt x="1661" y="2405"/>
                  <a:pt x="1682" y="2405"/>
                </a:cubicBezTo>
                <a:close/>
                <a:moveTo>
                  <a:pt x="1477" y="2423"/>
                </a:moveTo>
                <a:lnTo>
                  <a:pt x="1825" y="2775"/>
                </a:lnTo>
                <a:lnTo>
                  <a:pt x="2178" y="3128"/>
                </a:lnTo>
                <a:cubicBezTo>
                  <a:pt x="2155" y="3246"/>
                  <a:pt x="2103" y="3359"/>
                  <a:pt x="2023" y="3448"/>
                </a:cubicBezTo>
                <a:lnTo>
                  <a:pt x="1590" y="3011"/>
                </a:lnTo>
                <a:lnTo>
                  <a:pt x="1153" y="2578"/>
                </a:lnTo>
                <a:cubicBezTo>
                  <a:pt x="1247" y="2503"/>
                  <a:pt x="1355" y="2446"/>
                  <a:pt x="1477" y="2423"/>
                </a:cubicBezTo>
                <a:close/>
                <a:moveTo>
                  <a:pt x="1073" y="2658"/>
                </a:moveTo>
                <a:lnTo>
                  <a:pt x="1510" y="3091"/>
                </a:lnTo>
                <a:lnTo>
                  <a:pt x="1943" y="3528"/>
                </a:lnTo>
                <a:cubicBezTo>
                  <a:pt x="1853" y="3603"/>
                  <a:pt x="1745" y="3655"/>
                  <a:pt x="1623" y="3683"/>
                </a:cubicBezTo>
                <a:lnTo>
                  <a:pt x="1270" y="3330"/>
                </a:lnTo>
                <a:lnTo>
                  <a:pt x="917" y="2978"/>
                </a:lnTo>
                <a:cubicBezTo>
                  <a:pt x="946" y="2855"/>
                  <a:pt x="997" y="2747"/>
                  <a:pt x="1073" y="2658"/>
                </a:cubicBezTo>
                <a:close/>
                <a:moveTo>
                  <a:pt x="903" y="3123"/>
                </a:moveTo>
                <a:lnTo>
                  <a:pt x="1190" y="3410"/>
                </a:lnTo>
                <a:lnTo>
                  <a:pt x="1477" y="3697"/>
                </a:lnTo>
                <a:cubicBezTo>
                  <a:pt x="1466" y="3699"/>
                  <a:pt x="1455" y="3699"/>
                  <a:pt x="1443" y="3699"/>
                </a:cubicBezTo>
                <a:cubicBezTo>
                  <a:pt x="1415" y="3699"/>
                  <a:pt x="1385" y="3696"/>
                  <a:pt x="1355" y="3693"/>
                </a:cubicBezTo>
                <a:lnTo>
                  <a:pt x="946" y="3655"/>
                </a:lnTo>
                <a:lnTo>
                  <a:pt x="908" y="3250"/>
                </a:lnTo>
                <a:cubicBezTo>
                  <a:pt x="903" y="3203"/>
                  <a:pt x="903" y="3166"/>
                  <a:pt x="903" y="3123"/>
                </a:cubicBezTo>
                <a:close/>
                <a:moveTo>
                  <a:pt x="3890" y="0"/>
                </a:moveTo>
                <a:lnTo>
                  <a:pt x="3566" y="28"/>
                </a:lnTo>
                <a:lnTo>
                  <a:pt x="3622" y="616"/>
                </a:lnTo>
                <a:lnTo>
                  <a:pt x="3279" y="583"/>
                </a:lnTo>
                <a:cubicBezTo>
                  <a:pt x="3237" y="579"/>
                  <a:pt x="3195" y="577"/>
                  <a:pt x="3154" y="577"/>
                </a:cubicBezTo>
                <a:cubicBezTo>
                  <a:pt x="2854" y="577"/>
                  <a:pt x="2583" y="682"/>
                  <a:pt x="2385" y="884"/>
                </a:cubicBezTo>
                <a:cubicBezTo>
                  <a:pt x="2159" y="1110"/>
                  <a:pt x="2051" y="1425"/>
                  <a:pt x="2089" y="1778"/>
                </a:cubicBezTo>
                <a:lnTo>
                  <a:pt x="2103" y="1938"/>
                </a:lnTo>
                <a:lnTo>
                  <a:pt x="2122" y="2122"/>
                </a:lnTo>
                <a:lnTo>
                  <a:pt x="2122" y="2122"/>
                </a:lnTo>
                <a:lnTo>
                  <a:pt x="1933" y="2103"/>
                </a:lnTo>
                <a:lnTo>
                  <a:pt x="1778" y="2089"/>
                </a:lnTo>
                <a:cubicBezTo>
                  <a:pt x="1732" y="2084"/>
                  <a:pt x="1687" y="2081"/>
                  <a:pt x="1642" y="2081"/>
                </a:cubicBezTo>
                <a:cubicBezTo>
                  <a:pt x="1345" y="2081"/>
                  <a:pt x="1081" y="2189"/>
                  <a:pt x="885" y="2385"/>
                </a:cubicBezTo>
                <a:cubicBezTo>
                  <a:pt x="654" y="2611"/>
                  <a:pt x="551" y="2931"/>
                  <a:pt x="583" y="3279"/>
                </a:cubicBezTo>
                <a:lnTo>
                  <a:pt x="616" y="3622"/>
                </a:lnTo>
                <a:lnTo>
                  <a:pt x="28" y="3566"/>
                </a:lnTo>
                <a:lnTo>
                  <a:pt x="0" y="3890"/>
                </a:lnTo>
                <a:lnTo>
                  <a:pt x="649" y="3951"/>
                </a:lnTo>
                <a:lnTo>
                  <a:pt x="710" y="4605"/>
                </a:lnTo>
                <a:lnTo>
                  <a:pt x="1035" y="4572"/>
                </a:lnTo>
                <a:lnTo>
                  <a:pt x="979" y="3984"/>
                </a:lnTo>
                <a:lnTo>
                  <a:pt x="1322" y="4017"/>
                </a:lnTo>
                <a:cubicBezTo>
                  <a:pt x="1364" y="4021"/>
                  <a:pt x="1406" y="4023"/>
                  <a:pt x="1447" y="4023"/>
                </a:cubicBezTo>
                <a:cubicBezTo>
                  <a:pt x="1746" y="4023"/>
                  <a:pt x="2017" y="3919"/>
                  <a:pt x="2216" y="3721"/>
                </a:cubicBezTo>
                <a:cubicBezTo>
                  <a:pt x="2441" y="3490"/>
                  <a:pt x="2550" y="3175"/>
                  <a:pt x="2517" y="2827"/>
                </a:cubicBezTo>
                <a:lnTo>
                  <a:pt x="2498" y="2667"/>
                </a:lnTo>
                <a:lnTo>
                  <a:pt x="2479" y="2479"/>
                </a:lnTo>
                <a:lnTo>
                  <a:pt x="2667" y="2498"/>
                </a:lnTo>
                <a:lnTo>
                  <a:pt x="2827" y="2517"/>
                </a:lnTo>
                <a:cubicBezTo>
                  <a:pt x="2868" y="2521"/>
                  <a:pt x="2909" y="2522"/>
                  <a:pt x="2949" y="2522"/>
                </a:cubicBezTo>
                <a:cubicBezTo>
                  <a:pt x="3248" y="2522"/>
                  <a:pt x="3518" y="2415"/>
                  <a:pt x="3721" y="2216"/>
                </a:cubicBezTo>
                <a:cubicBezTo>
                  <a:pt x="3947" y="1990"/>
                  <a:pt x="4050" y="1670"/>
                  <a:pt x="4017" y="1322"/>
                </a:cubicBezTo>
                <a:lnTo>
                  <a:pt x="3984" y="979"/>
                </a:lnTo>
                <a:lnTo>
                  <a:pt x="3984" y="979"/>
                </a:lnTo>
                <a:lnTo>
                  <a:pt x="4572" y="1035"/>
                </a:lnTo>
                <a:lnTo>
                  <a:pt x="4605" y="710"/>
                </a:lnTo>
                <a:lnTo>
                  <a:pt x="3951" y="649"/>
                </a:lnTo>
                <a:lnTo>
                  <a:pt x="3890"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8"/>
          <p:cNvSpPr/>
          <p:nvPr/>
        </p:nvSpPr>
        <p:spPr>
          <a:xfrm rot="8100000">
            <a:off x="5975677" y="1976023"/>
            <a:ext cx="197389" cy="195192"/>
          </a:xfrm>
          <a:custGeom>
            <a:avLst/>
            <a:gdLst/>
            <a:ahLst/>
            <a:cxnLst/>
            <a:rect l="l" t="t" r="r" b="b"/>
            <a:pathLst>
              <a:path w="3054" h="3020" extrusionOk="0">
                <a:moveTo>
                  <a:pt x="2882" y="1"/>
                </a:moveTo>
                <a:cubicBezTo>
                  <a:pt x="2842" y="1"/>
                  <a:pt x="2802" y="16"/>
                  <a:pt x="2771" y="46"/>
                </a:cubicBezTo>
                <a:lnTo>
                  <a:pt x="62" y="2751"/>
                </a:lnTo>
                <a:cubicBezTo>
                  <a:pt x="1" y="2812"/>
                  <a:pt x="1" y="2911"/>
                  <a:pt x="62" y="2972"/>
                </a:cubicBezTo>
                <a:cubicBezTo>
                  <a:pt x="95" y="3005"/>
                  <a:pt x="132" y="3019"/>
                  <a:pt x="175" y="3019"/>
                </a:cubicBezTo>
                <a:cubicBezTo>
                  <a:pt x="212" y="3019"/>
                  <a:pt x="255" y="3005"/>
                  <a:pt x="283" y="2972"/>
                </a:cubicBezTo>
                <a:lnTo>
                  <a:pt x="2992" y="268"/>
                </a:lnTo>
                <a:cubicBezTo>
                  <a:pt x="3053" y="206"/>
                  <a:pt x="3053" y="108"/>
                  <a:pt x="2992" y="46"/>
                </a:cubicBezTo>
                <a:cubicBezTo>
                  <a:pt x="2962" y="16"/>
                  <a:pt x="2922" y="1"/>
                  <a:pt x="2882"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8"/>
          <p:cNvSpPr/>
          <p:nvPr/>
        </p:nvSpPr>
        <p:spPr>
          <a:xfrm rot="8100000">
            <a:off x="6786023" y="1769751"/>
            <a:ext cx="197325" cy="195192"/>
          </a:xfrm>
          <a:custGeom>
            <a:avLst/>
            <a:gdLst/>
            <a:ahLst/>
            <a:cxnLst/>
            <a:rect l="l" t="t" r="r" b="b"/>
            <a:pathLst>
              <a:path w="3053" h="3020" extrusionOk="0">
                <a:moveTo>
                  <a:pt x="2879" y="1"/>
                </a:moveTo>
                <a:cubicBezTo>
                  <a:pt x="2838" y="1"/>
                  <a:pt x="2796" y="16"/>
                  <a:pt x="2766" y="47"/>
                </a:cubicBezTo>
                <a:lnTo>
                  <a:pt x="61" y="2751"/>
                </a:lnTo>
                <a:cubicBezTo>
                  <a:pt x="0" y="2812"/>
                  <a:pt x="0" y="2911"/>
                  <a:pt x="61" y="2972"/>
                </a:cubicBezTo>
                <a:cubicBezTo>
                  <a:pt x="94" y="3005"/>
                  <a:pt x="132" y="3019"/>
                  <a:pt x="174" y="3019"/>
                </a:cubicBezTo>
                <a:cubicBezTo>
                  <a:pt x="212" y="3019"/>
                  <a:pt x="254" y="3005"/>
                  <a:pt x="282" y="2972"/>
                </a:cubicBezTo>
                <a:lnTo>
                  <a:pt x="2992" y="268"/>
                </a:lnTo>
                <a:cubicBezTo>
                  <a:pt x="3053" y="207"/>
                  <a:pt x="3053" y="108"/>
                  <a:pt x="2992" y="47"/>
                </a:cubicBezTo>
                <a:cubicBezTo>
                  <a:pt x="2961" y="16"/>
                  <a:pt x="2920" y="1"/>
                  <a:pt x="287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8"/>
          <p:cNvSpPr/>
          <p:nvPr/>
        </p:nvSpPr>
        <p:spPr>
          <a:xfrm rot="8100000">
            <a:off x="8113095" y="13067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8"/>
          <p:cNvSpPr/>
          <p:nvPr/>
        </p:nvSpPr>
        <p:spPr>
          <a:xfrm rot="8100000">
            <a:off x="7063666" y="90279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Happy Elderly Tennis Players Holding A Big Tennis Ball Stock Image ...">
            <a:extLst>
              <a:ext uri="{FF2B5EF4-FFF2-40B4-BE49-F238E27FC236}">
                <a16:creationId xmlns:a16="http://schemas.microsoft.com/office/drawing/2014/main" id="{4568F385-55BA-B2D3-0867-8D765B5D63BA}"/>
              </a:ext>
            </a:extLst>
          </p:cNvPr>
          <p:cNvPicPr>
            <a:picLocks noChangeAspect="1"/>
          </p:cNvPicPr>
          <p:nvPr/>
        </p:nvPicPr>
        <p:blipFill>
          <a:blip/>
          <a:stretch>
            <a:fillRect/>
          </a:stretch>
        </p:blipFill>
        <p:spPr>
          <a:xfrm>
            <a:off x="1691851" y="3279230"/>
            <a:ext cx="2256716" cy="150518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53D-D035-4E49-6793-4C402B06B662}"/>
              </a:ext>
            </a:extLst>
          </p:cNvPr>
          <p:cNvSpPr>
            <a:spLocks noGrp="1"/>
          </p:cNvSpPr>
          <p:nvPr>
            <p:ph type="title"/>
          </p:nvPr>
        </p:nvSpPr>
        <p:spPr>
          <a:xfrm>
            <a:off x="1689885" y="564184"/>
            <a:ext cx="7272960" cy="739319"/>
          </a:xfrm>
        </p:spPr>
        <p:txBody>
          <a:bodyPr/>
          <a:lstStyle/>
          <a:p>
            <a:r>
              <a:rPr lang="en-US" sz="4000" dirty="0"/>
              <a:t>Florida Analysis</a:t>
            </a:r>
          </a:p>
        </p:txBody>
      </p:sp>
      <p:sp>
        <p:nvSpPr>
          <p:cNvPr id="3" name="TextBox 2">
            <a:extLst>
              <a:ext uri="{FF2B5EF4-FFF2-40B4-BE49-F238E27FC236}">
                <a16:creationId xmlns:a16="http://schemas.microsoft.com/office/drawing/2014/main" id="{2790B3EC-B742-DA08-96C1-181F63E66139}"/>
              </a:ext>
            </a:extLst>
          </p:cNvPr>
          <p:cNvSpPr txBox="1"/>
          <p:nvPr/>
        </p:nvSpPr>
        <p:spPr>
          <a:xfrm>
            <a:off x="1263052" y="1873009"/>
            <a:ext cx="62757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have grabbed all 67 counties and got the count of cancer incidences by cancer type per county</a:t>
            </a:r>
          </a:p>
        </p:txBody>
      </p:sp>
      <p:graphicFrame>
        <p:nvGraphicFramePr>
          <p:cNvPr id="9" name="Object 8">
            <a:extLst>
              <a:ext uri="{FF2B5EF4-FFF2-40B4-BE49-F238E27FC236}">
                <a16:creationId xmlns:a16="http://schemas.microsoft.com/office/drawing/2014/main" id="{26CD7E1D-1523-9AAB-88E4-FBF26F4BF40C}"/>
              </a:ext>
            </a:extLst>
          </p:cNvPr>
          <p:cNvGraphicFramePr>
            <a:graphicFrameLocks noChangeAspect="1"/>
          </p:cNvGraphicFramePr>
          <p:nvPr>
            <p:extLst>
              <p:ext uri="{D42A27DB-BD31-4B8C-83A1-F6EECF244321}">
                <p14:modId xmlns:p14="http://schemas.microsoft.com/office/powerpoint/2010/main" val="1435828261"/>
              </p:ext>
            </p:extLst>
          </p:nvPr>
        </p:nvGraphicFramePr>
        <p:xfrm>
          <a:off x="3185631" y="2672844"/>
          <a:ext cx="1983009" cy="1252427"/>
        </p:xfrm>
        <a:graphic>
          <a:graphicData uri="http://schemas.openxmlformats.org/presentationml/2006/ole">
            <mc:AlternateContent xmlns:mc="http://schemas.openxmlformats.org/markup-compatibility/2006">
              <mc:Choice xmlns:v="urn:schemas-microsoft-com:vml" Requires="v">
                <p:oleObj name="Worksheet" showAsIcon="1" r:id="rId2" imgW="965200" imgH="609600" progId="Excel.Sheet.12">
                  <p:embed/>
                </p:oleObj>
              </mc:Choice>
              <mc:Fallback>
                <p:oleObj name="Worksheet" showAsIcon="1" r:id="rId2" imgW="965200" imgH="609600" progId="Excel.Sheet.12">
                  <p:embed/>
                  <p:pic>
                    <p:nvPicPr>
                      <p:cNvPr id="0" name=""/>
                      <p:cNvPicPr/>
                      <p:nvPr/>
                    </p:nvPicPr>
                    <p:blipFill>
                      <a:blip r:embed="rId3"/>
                      <a:stretch>
                        <a:fillRect/>
                      </a:stretch>
                    </p:blipFill>
                    <p:spPr>
                      <a:xfrm>
                        <a:off x="3185631" y="2672844"/>
                        <a:ext cx="1983009" cy="1252427"/>
                      </a:xfrm>
                      <a:prstGeom prst="rect">
                        <a:avLst/>
                      </a:prstGeom>
                    </p:spPr>
                  </p:pic>
                </p:oleObj>
              </mc:Fallback>
            </mc:AlternateContent>
          </a:graphicData>
        </a:graphic>
      </p:graphicFrame>
    </p:spTree>
    <p:extLst>
      <p:ext uri="{BB962C8B-B14F-4D97-AF65-F5344CB8AC3E}">
        <p14:creationId xmlns:p14="http://schemas.microsoft.com/office/powerpoint/2010/main" val="3841191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4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Cancer Rates are Higher in Southern Florida</a:t>
            </a:r>
          </a:p>
        </p:txBody>
      </p:sp>
      <p:sp>
        <p:nvSpPr>
          <p:cNvPr id="1813" name="Google Shape;1813;p49"/>
          <p:cNvSpPr txBox="1">
            <a:spLocks noGrp="1"/>
          </p:cNvSpPr>
          <p:nvPr>
            <p:ph type="subTitle" idx="1"/>
          </p:nvPr>
        </p:nvSpPr>
        <p:spPr>
          <a:xfrm>
            <a:off x="720000" y="2150085"/>
            <a:ext cx="4727275" cy="8433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indent="0">
              <a:buNone/>
            </a:pPr>
            <a:endParaRPr lang="en-US" sz="2400" dirty="0">
              <a:hlinkClick r:id="rId3"/>
            </a:endParaRPr>
          </a:p>
          <a:p>
            <a:pPr marL="0" indent="0">
              <a:buNone/>
            </a:pPr>
            <a:r>
              <a:rPr lang="en-US" sz="2400" dirty="0">
                <a:hlinkClick r:id="rId3"/>
              </a:rPr>
              <a:t>Florida Counties Heatmap</a:t>
            </a:r>
            <a:endParaRPr lang="en-US" sz="2400" dirty="0"/>
          </a:p>
          <a:p>
            <a:pPr marL="0" indent="0">
              <a:buNone/>
            </a:pPr>
            <a:endParaRPr lang="en-US" dirty="0"/>
          </a:p>
          <a:p>
            <a:pPr marL="0" indent="0">
              <a:buNone/>
            </a:pPr>
            <a:endParaRPr lang="en-US" dirty="0"/>
          </a:p>
        </p:txBody>
      </p:sp>
      <p:pic>
        <p:nvPicPr>
          <p:cNvPr id="3" name="Picture 2" descr="A map of the state of florida&#10;&#10;Description automatically generated">
            <a:extLst>
              <a:ext uri="{FF2B5EF4-FFF2-40B4-BE49-F238E27FC236}">
                <a16:creationId xmlns:a16="http://schemas.microsoft.com/office/drawing/2014/main" id="{873033D9-555B-B5E6-15F6-A704C46244CE}"/>
              </a:ext>
            </a:extLst>
          </p:cNvPr>
          <p:cNvPicPr>
            <a:picLocks noChangeAspect="1"/>
          </p:cNvPicPr>
          <p:nvPr/>
        </p:nvPicPr>
        <p:blipFill>
          <a:blip r:embed="rId4"/>
          <a:stretch>
            <a:fillRect/>
          </a:stretch>
        </p:blipFill>
        <p:spPr>
          <a:xfrm>
            <a:off x="3583369" y="1977654"/>
            <a:ext cx="5348788" cy="25909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6FE6-713E-65EE-0C3A-B5932F9B7837}"/>
              </a:ext>
            </a:extLst>
          </p:cNvPr>
          <p:cNvSpPr>
            <a:spLocks noGrp="1"/>
          </p:cNvSpPr>
          <p:nvPr>
            <p:ph type="title"/>
          </p:nvPr>
        </p:nvSpPr>
        <p:spPr>
          <a:xfrm>
            <a:off x="461207" y="453652"/>
            <a:ext cx="8018558" cy="572700"/>
          </a:xfrm>
        </p:spPr>
        <p:txBody>
          <a:bodyPr/>
          <a:lstStyle/>
          <a:p>
            <a:r>
              <a:rPr lang="en-US"/>
              <a:t>Most Prevalent Cancer by County</a:t>
            </a:r>
          </a:p>
        </p:txBody>
      </p:sp>
      <p:sp>
        <p:nvSpPr>
          <p:cNvPr id="3" name="Subtitle 2">
            <a:extLst>
              <a:ext uri="{FF2B5EF4-FFF2-40B4-BE49-F238E27FC236}">
                <a16:creationId xmlns:a16="http://schemas.microsoft.com/office/drawing/2014/main" id="{368BA136-D11E-6C74-E09B-2A2379E15EEE}"/>
              </a:ext>
            </a:extLst>
          </p:cNvPr>
          <p:cNvSpPr>
            <a:spLocks noGrp="1"/>
          </p:cNvSpPr>
          <p:nvPr>
            <p:ph type="subTitle" idx="1"/>
          </p:nvPr>
        </p:nvSpPr>
        <p:spPr>
          <a:xfrm>
            <a:off x="720000" y="1541949"/>
            <a:ext cx="4266670" cy="2859929"/>
          </a:xfrm>
        </p:spPr>
        <p:txBody>
          <a:bodyPr/>
          <a:lstStyle/>
          <a:p>
            <a:r>
              <a:rPr lang="en-US">
                <a:latin typeface="Montserrat" pitchFamily="2" charset="77"/>
              </a:rPr>
              <a:t>The most prevalent Cancer in 50/67 Counties in Florida is Bronchus</a:t>
            </a:r>
          </a:p>
          <a:p>
            <a:pPr marL="139700" indent="0">
              <a:buNone/>
            </a:pPr>
            <a:endParaRPr lang="en-US">
              <a:latin typeface="Montserrat" pitchFamily="2" charset="77"/>
            </a:endParaRPr>
          </a:p>
          <a:p>
            <a:r>
              <a:rPr lang="en-US">
                <a:latin typeface="Montserrat" pitchFamily="2" charset="77"/>
              </a:rPr>
              <a:t>The most prevalent Cancer in 15/67 Counties in Florida is Breast</a:t>
            </a:r>
          </a:p>
          <a:p>
            <a:pPr marL="139700" indent="0">
              <a:buNone/>
            </a:pPr>
            <a:endParaRPr lang="en-US">
              <a:latin typeface="Montserrat" pitchFamily="2" charset="77"/>
            </a:endParaRPr>
          </a:p>
          <a:p>
            <a:r>
              <a:rPr lang="en-US">
                <a:latin typeface="Montserrat" pitchFamily="2" charset="77"/>
              </a:rPr>
              <a:t>The most prevalent Cancer in 1/67 Counties in Florida is Melanoma </a:t>
            </a:r>
            <a:r>
              <a:rPr lang="en-US" b="1">
                <a:latin typeface="Montserrat" pitchFamily="2" charset="77"/>
              </a:rPr>
              <a:t>(Glades)</a:t>
            </a:r>
          </a:p>
          <a:p>
            <a:endParaRPr lang="en-US">
              <a:latin typeface="Montserrat" pitchFamily="2" charset="77"/>
            </a:endParaRPr>
          </a:p>
          <a:p>
            <a:r>
              <a:rPr lang="en-US">
                <a:latin typeface="Montserrat" pitchFamily="2" charset="77"/>
              </a:rPr>
              <a:t>The most prevalent Cancer in 1/67 Counties in Florida is Prostate (</a:t>
            </a:r>
            <a:r>
              <a:rPr lang="en-US" b="1">
                <a:latin typeface="Montserrat" pitchFamily="2" charset="77"/>
              </a:rPr>
              <a:t>Union)</a:t>
            </a:r>
            <a:endParaRPr lang="en-US">
              <a:latin typeface="Montserrat" pitchFamily="2" charset="77"/>
            </a:endParaRPr>
          </a:p>
          <a:p>
            <a:pPr marL="139700" indent="0">
              <a:buNone/>
            </a:pPr>
            <a:endParaRPr lang="en-US">
              <a:latin typeface="Montserrat" pitchFamily="2" charset="77"/>
            </a:endParaRPr>
          </a:p>
          <a:p>
            <a:pPr marL="139700" indent="0">
              <a:buNone/>
            </a:pPr>
            <a:endParaRPr lang="en-US">
              <a:latin typeface="Montserrat" pitchFamily="2" charset="77"/>
            </a:endParaRPr>
          </a:p>
        </p:txBody>
      </p:sp>
      <p:pic>
        <p:nvPicPr>
          <p:cNvPr id="6" name="Picture 5" descr="A screenshot of a map&#10;&#10;Description automatically generated">
            <a:extLst>
              <a:ext uri="{FF2B5EF4-FFF2-40B4-BE49-F238E27FC236}">
                <a16:creationId xmlns:a16="http://schemas.microsoft.com/office/drawing/2014/main" id="{090817B5-A38C-728B-80AF-344A5DB64613}"/>
              </a:ext>
            </a:extLst>
          </p:cNvPr>
          <p:cNvPicPr>
            <a:picLocks noChangeAspect="1"/>
          </p:cNvPicPr>
          <p:nvPr/>
        </p:nvPicPr>
        <p:blipFill>
          <a:blip/>
          <a:stretch>
            <a:fillRect/>
          </a:stretch>
        </p:blipFill>
        <p:spPr>
          <a:xfrm>
            <a:off x="5362274" y="1634346"/>
            <a:ext cx="2785399" cy="2489080"/>
          </a:xfrm>
          <a:prstGeom prst="rect">
            <a:avLst/>
          </a:prstGeom>
        </p:spPr>
      </p:pic>
    </p:spTree>
    <p:extLst>
      <p:ext uri="{BB962C8B-B14F-4D97-AF65-F5344CB8AC3E}">
        <p14:creationId xmlns:p14="http://schemas.microsoft.com/office/powerpoint/2010/main" val="4111484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50"/>
          <p:cNvSpPr/>
          <p:nvPr/>
        </p:nvSpPr>
        <p:spPr>
          <a:xfrm rot="-5400000">
            <a:off x="8818613" y="3000863"/>
            <a:ext cx="69430" cy="61641"/>
          </a:xfrm>
          <a:custGeom>
            <a:avLst/>
            <a:gdLst/>
            <a:ahLst/>
            <a:cxnLst/>
            <a:rect l="l" t="t" r="r" b="b"/>
            <a:pathLst>
              <a:path w="927" h="823" extrusionOk="0">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rot="-5400000">
            <a:off x="6967322" y="1942876"/>
            <a:ext cx="56098" cy="56098"/>
          </a:xfrm>
          <a:custGeom>
            <a:avLst/>
            <a:gdLst/>
            <a:ahLst/>
            <a:cxnLst/>
            <a:rect l="l" t="t" r="r" b="b"/>
            <a:pathLst>
              <a:path w="749" h="749" extrusionOk="0">
                <a:moveTo>
                  <a:pt x="372" y="0"/>
                </a:moveTo>
                <a:cubicBezTo>
                  <a:pt x="170" y="0"/>
                  <a:pt x="1" y="170"/>
                  <a:pt x="1" y="377"/>
                </a:cubicBezTo>
                <a:cubicBezTo>
                  <a:pt x="1" y="583"/>
                  <a:pt x="170" y="748"/>
                  <a:pt x="372" y="748"/>
                </a:cubicBezTo>
                <a:cubicBezTo>
                  <a:pt x="579" y="748"/>
                  <a:pt x="748" y="583"/>
                  <a:pt x="748" y="377"/>
                </a:cubicBezTo>
                <a:cubicBezTo>
                  <a:pt x="748" y="170"/>
                  <a:pt x="579" y="0"/>
                  <a:pt x="3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rot="-5400000">
            <a:off x="8399904" y="3352240"/>
            <a:ext cx="36026" cy="35651"/>
          </a:xfrm>
          <a:custGeom>
            <a:avLst/>
            <a:gdLst/>
            <a:ahLst/>
            <a:cxnLst/>
            <a:rect l="l" t="t" r="r" b="b"/>
            <a:pathLst>
              <a:path w="481" h="476" extrusionOk="0">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p:nvPr/>
        </p:nvSpPr>
        <p:spPr>
          <a:xfrm rot="-5400000">
            <a:off x="7301098" y="2790666"/>
            <a:ext cx="36026" cy="35651"/>
          </a:xfrm>
          <a:custGeom>
            <a:avLst/>
            <a:gdLst/>
            <a:ahLst/>
            <a:cxnLst/>
            <a:rect l="l" t="t" r="r" b="b"/>
            <a:pathLst>
              <a:path w="481" h="476" extrusionOk="0">
                <a:moveTo>
                  <a:pt x="240" y="0"/>
                </a:moveTo>
                <a:cubicBezTo>
                  <a:pt x="109" y="0"/>
                  <a:pt x="1" y="104"/>
                  <a:pt x="1" y="236"/>
                </a:cubicBezTo>
                <a:cubicBezTo>
                  <a:pt x="1" y="372"/>
                  <a:pt x="109" y="475"/>
                  <a:pt x="240" y="475"/>
                </a:cubicBezTo>
                <a:cubicBezTo>
                  <a:pt x="372" y="475"/>
                  <a:pt x="480" y="372"/>
                  <a:pt x="480" y="236"/>
                </a:cubicBezTo>
                <a:cubicBezTo>
                  <a:pt x="480" y="104"/>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0"/>
          <p:cNvSpPr/>
          <p:nvPr/>
        </p:nvSpPr>
        <p:spPr>
          <a:xfrm rot="-5400000">
            <a:off x="7884317" y="1430621"/>
            <a:ext cx="61716" cy="61790"/>
          </a:xfrm>
          <a:custGeom>
            <a:avLst/>
            <a:gdLst/>
            <a:ahLst/>
            <a:cxnLst/>
            <a:rect l="l" t="t" r="r" b="b"/>
            <a:pathLst>
              <a:path w="824" h="825" extrusionOk="0">
                <a:moveTo>
                  <a:pt x="414" y="1"/>
                </a:moveTo>
                <a:cubicBezTo>
                  <a:pt x="184" y="1"/>
                  <a:pt x="0" y="184"/>
                  <a:pt x="0" y="415"/>
                </a:cubicBezTo>
                <a:cubicBezTo>
                  <a:pt x="0" y="641"/>
                  <a:pt x="184" y="824"/>
                  <a:pt x="414" y="824"/>
                </a:cubicBezTo>
                <a:cubicBezTo>
                  <a:pt x="640" y="824"/>
                  <a:pt x="824" y="641"/>
                  <a:pt x="824" y="415"/>
                </a:cubicBezTo>
                <a:cubicBezTo>
                  <a:pt x="824" y="184"/>
                  <a:pt x="640" y="1"/>
                  <a:pt x="41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rot="-5400000">
            <a:off x="6220641" y="2808267"/>
            <a:ext cx="61341" cy="61716"/>
          </a:xfrm>
          <a:custGeom>
            <a:avLst/>
            <a:gdLst/>
            <a:ahLst/>
            <a:cxnLst/>
            <a:rect l="l" t="t" r="r" b="b"/>
            <a:pathLst>
              <a:path w="819" h="824" extrusionOk="0">
                <a:moveTo>
                  <a:pt x="409" y="0"/>
                </a:moveTo>
                <a:cubicBezTo>
                  <a:pt x="183" y="0"/>
                  <a:pt x="0" y="184"/>
                  <a:pt x="0" y="410"/>
                </a:cubicBezTo>
                <a:cubicBezTo>
                  <a:pt x="0" y="640"/>
                  <a:pt x="183" y="824"/>
                  <a:pt x="409" y="824"/>
                </a:cubicBezTo>
                <a:cubicBezTo>
                  <a:pt x="635" y="824"/>
                  <a:pt x="818" y="640"/>
                  <a:pt x="818" y="410"/>
                </a:cubicBezTo>
                <a:cubicBezTo>
                  <a:pt x="818" y="184"/>
                  <a:pt x="635"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rot="-5400000">
            <a:off x="6933843" y="2839086"/>
            <a:ext cx="61716" cy="61716"/>
          </a:xfrm>
          <a:custGeom>
            <a:avLst/>
            <a:gdLst/>
            <a:ahLst/>
            <a:cxnLst/>
            <a:rect l="l" t="t" r="r" b="b"/>
            <a:pathLst>
              <a:path w="824" h="824" extrusionOk="0">
                <a:moveTo>
                  <a:pt x="414" y="0"/>
                </a:moveTo>
                <a:cubicBezTo>
                  <a:pt x="184" y="0"/>
                  <a:pt x="0" y="184"/>
                  <a:pt x="0" y="414"/>
                </a:cubicBezTo>
                <a:cubicBezTo>
                  <a:pt x="0" y="640"/>
                  <a:pt x="184" y="824"/>
                  <a:pt x="414" y="824"/>
                </a:cubicBezTo>
                <a:cubicBezTo>
                  <a:pt x="640" y="824"/>
                  <a:pt x="823" y="640"/>
                  <a:pt x="823" y="414"/>
                </a:cubicBezTo>
                <a:cubicBezTo>
                  <a:pt x="823" y="184"/>
                  <a:pt x="640" y="0"/>
                  <a:pt x="41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rot="-5400000">
            <a:off x="7507588" y="1840904"/>
            <a:ext cx="61341" cy="61716"/>
          </a:xfrm>
          <a:custGeom>
            <a:avLst/>
            <a:gdLst/>
            <a:ahLst/>
            <a:cxnLst/>
            <a:rect l="l" t="t" r="r" b="b"/>
            <a:pathLst>
              <a:path w="819" h="824" extrusionOk="0">
                <a:moveTo>
                  <a:pt x="410" y="0"/>
                </a:moveTo>
                <a:cubicBezTo>
                  <a:pt x="184" y="0"/>
                  <a:pt x="0" y="183"/>
                  <a:pt x="0" y="409"/>
                </a:cubicBezTo>
                <a:cubicBezTo>
                  <a:pt x="0" y="640"/>
                  <a:pt x="184" y="823"/>
                  <a:pt x="410" y="823"/>
                </a:cubicBezTo>
                <a:cubicBezTo>
                  <a:pt x="635" y="823"/>
                  <a:pt x="819" y="640"/>
                  <a:pt x="819" y="409"/>
                </a:cubicBezTo>
                <a:cubicBezTo>
                  <a:pt x="819" y="183"/>
                  <a:pt x="635"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rot="-5400000">
            <a:off x="7709771" y="1116543"/>
            <a:ext cx="61341" cy="61790"/>
          </a:xfrm>
          <a:custGeom>
            <a:avLst/>
            <a:gdLst/>
            <a:ahLst/>
            <a:cxnLst/>
            <a:rect l="l" t="t" r="r" b="b"/>
            <a:pathLst>
              <a:path w="819" h="825" extrusionOk="0">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0"/>
          <p:cNvSpPr/>
          <p:nvPr/>
        </p:nvSpPr>
        <p:spPr>
          <a:xfrm rot="-5400000">
            <a:off x="566755" y="6353395"/>
            <a:ext cx="35651" cy="35951"/>
          </a:xfrm>
          <a:custGeom>
            <a:avLst/>
            <a:gdLst/>
            <a:ahLst/>
            <a:cxnLst/>
            <a:rect l="l" t="t" r="r" b="b"/>
            <a:pathLst>
              <a:path w="476" h="480" extrusionOk="0">
                <a:moveTo>
                  <a:pt x="240" y="0"/>
                </a:moveTo>
                <a:cubicBezTo>
                  <a:pt x="104" y="0"/>
                  <a:pt x="0" y="108"/>
                  <a:pt x="0" y="240"/>
                </a:cubicBezTo>
                <a:cubicBezTo>
                  <a:pt x="0" y="372"/>
                  <a:pt x="104" y="480"/>
                  <a:pt x="240" y="480"/>
                </a:cubicBezTo>
                <a:cubicBezTo>
                  <a:pt x="372" y="480"/>
                  <a:pt x="475" y="372"/>
                  <a:pt x="475" y="240"/>
                </a:cubicBezTo>
                <a:cubicBezTo>
                  <a:pt x="475"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0"/>
          <p:cNvSpPr/>
          <p:nvPr/>
        </p:nvSpPr>
        <p:spPr>
          <a:xfrm rot="-5400000">
            <a:off x="7382248" y="1530945"/>
            <a:ext cx="67707" cy="59469"/>
          </a:xfrm>
          <a:custGeom>
            <a:avLst/>
            <a:gdLst/>
            <a:ahLst/>
            <a:cxnLst/>
            <a:rect l="l" t="t" r="r" b="b"/>
            <a:pathLst>
              <a:path w="904" h="794" extrusionOk="0">
                <a:moveTo>
                  <a:pt x="452" y="0"/>
                </a:moveTo>
                <a:cubicBezTo>
                  <a:pt x="376" y="0"/>
                  <a:pt x="298" y="22"/>
                  <a:pt x="231" y="68"/>
                </a:cubicBezTo>
                <a:cubicBezTo>
                  <a:pt x="47" y="191"/>
                  <a:pt x="0" y="440"/>
                  <a:pt x="123" y="619"/>
                </a:cubicBezTo>
                <a:cubicBezTo>
                  <a:pt x="201" y="732"/>
                  <a:pt x="325" y="794"/>
                  <a:pt x="450" y="794"/>
                </a:cubicBezTo>
                <a:cubicBezTo>
                  <a:pt x="527" y="794"/>
                  <a:pt x="605" y="771"/>
                  <a:pt x="673" y="722"/>
                </a:cubicBezTo>
                <a:cubicBezTo>
                  <a:pt x="856" y="600"/>
                  <a:pt x="903" y="355"/>
                  <a:pt x="781" y="172"/>
                </a:cubicBezTo>
                <a:cubicBezTo>
                  <a:pt x="705" y="61"/>
                  <a:pt x="579" y="0"/>
                  <a:pt x="45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rot="-5400000">
            <a:off x="7253351" y="1391185"/>
            <a:ext cx="325280" cy="338612"/>
          </a:xfrm>
          <a:custGeom>
            <a:avLst/>
            <a:gdLst/>
            <a:ahLst/>
            <a:cxnLst/>
            <a:rect l="l" t="t" r="r" b="b"/>
            <a:pathLst>
              <a:path w="4343" h="4521" extrusionOk="0">
                <a:moveTo>
                  <a:pt x="2090" y="61"/>
                </a:moveTo>
                <a:cubicBezTo>
                  <a:pt x="2305" y="61"/>
                  <a:pt x="2518" y="548"/>
                  <a:pt x="2639" y="1251"/>
                </a:cubicBezTo>
                <a:cubicBezTo>
                  <a:pt x="2470" y="1336"/>
                  <a:pt x="2291" y="1440"/>
                  <a:pt x="2103" y="1552"/>
                </a:cubicBezTo>
                <a:cubicBezTo>
                  <a:pt x="1934" y="1487"/>
                  <a:pt x="1769" y="1425"/>
                  <a:pt x="1614" y="1378"/>
                </a:cubicBezTo>
                <a:cubicBezTo>
                  <a:pt x="1675" y="616"/>
                  <a:pt x="1854" y="66"/>
                  <a:pt x="2084" y="61"/>
                </a:cubicBezTo>
                <a:cubicBezTo>
                  <a:pt x="2086" y="61"/>
                  <a:pt x="2088" y="61"/>
                  <a:pt x="2090" y="61"/>
                </a:cubicBezTo>
                <a:close/>
                <a:moveTo>
                  <a:pt x="2649" y="1308"/>
                </a:moveTo>
                <a:cubicBezTo>
                  <a:pt x="2677" y="1473"/>
                  <a:pt x="2700" y="1642"/>
                  <a:pt x="2715" y="1821"/>
                </a:cubicBezTo>
                <a:cubicBezTo>
                  <a:pt x="2620" y="1774"/>
                  <a:pt x="2526" y="1727"/>
                  <a:pt x="2423" y="1684"/>
                </a:cubicBezTo>
                <a:cubicBezTo>
                  <a:pt x="2338" y="1647"/>
                  <a:pt x="2254" y="1614"/>
                  <a:pt x="2174" y="1581"/>
                </a:cubicBezTo>
                <a:cubicBezTo>
                  <a:pt x="2334" y="1477"/>
                  <a:pt x="2493" y="1388"/>
                  <a:pt x="2649" y="1308"/>
                </a:cubicBezTo>
                <a:close/>
                <a:moveTo>
                  <a:pt x="1609" y="1435"/>
                </a:moveTo>
                <a:cubicBezTo>
                  <a:pt x="1750" y="1482"/>
                  <a:pt x="1896" y="1534"/>
                  <a:pt x="2042" y="1590"/>
                </a:cubicBezTo>
                <a:cubicBezTo>
                  <a:pt x="1967" y="1637"/>
                  <a:pt x="1891" y="1689"/>
                  <a:pt x="1816" y="1741"/>
                </a:cubicBezTo>
                <a:cubicBezTo>
                  <a:pt x="1736" y="1792"/>
                  <a:pt x="1666" y="1844"/>
                  <a:pt x="1590" y="1896"/>
                </a:cubicBezTo>
                <a:cubicBezTo>
                  <a:pt x="1590" y="1741"/>
                  <a:pt x="1600" y="1585"/>
                  <a:pt x="1609" y="1435"/>
                </a:cubicBezTo>
                <a:close/>
                <a:moveTo>
                  <a:pt x="3768" y="938"/>
                </a:moveTo>
                <a:cubicBezTo>
                  <a:pt x="3877" y="938"/>
                  <a:pt x="3956" y="965"/>
                  <a:pt x="3994" y="1021"/>
                </a:cubicBezTo>
                <a:cubicBezTo>
                  <a:pt x="4116" y="1204"/>
                  <a:pt x="3811" y="1647"/>
                  <a:pt x="3279" y="2126"/>
                </a:cubicBezTo>
                <a:cubicBezTo>
                  <a:pt x="3124" y="2032"/>
                  <a:pt x="2954" y="1938"/>
                  <a:pt x="2776" y="1849"/>
                </a:cubicBezTo>
                <a:cubicBezTo>
                  <a:pt x="2757" y="1651"/>
                  <a:pt x="2733" y="1458"/>
                  <a:pt x="2705" y="1284"/>
                </a:cubicBezTo>
                <a:cubicBezTo>
                  <a:pt x="3144" y="1065"/>
                  <a:pt x="3530" y="938"/>
                  <a:pt x="3768" y="938"/>
                </a:cubicBezTo>
                <a:close/>
                <a:moveTo>
                  <a:pt x="542" y="1233"/>
                </a:moveTo>
                <a:cubicBezTo>
                  <a:pt x="796" y="1233"/>
                  <a:pt x="1150" y="1300"/>
                  <a:pt x="1553" y="1421"/>
                </a:cubicBezTo>
                <a:cubicBezTo>
                  <a:pt x="1539" y="1585"/>
                  <a:pt x="1534" y="1759"/>
                  <a:pt x="1534" y="1943"/>
                </a:cubicBezTo>
                <a:cubicBezTo>
                  <a:pt x="1360" y="2070"/>
                  <a:pt x="1200" y="2202"/>
                  <a:pt x="1054" y="2329"/>
                </a:cubicBezTo>
                <a:cubicBezTo>
                  <a:pt x="443" y="1952"/>
                  <a:pt x="66" y="1571"/>
                  <a:pt x="151" y="1374"/>
                </a:cubicBezTo>
                <a:cubicBezTo>
                  <a:pt x="194" y="1278"/>
                  <a:pt x="334" y="1233"/>
                  <a:pt x="542" y="1233"/>
                </a:cubicBezTo>
                <a:close/>
                <a:moveTo>
                  <a:pt x="2780" y="1919"/>
                </a:moveTo>
                <a:cubicBezTo>
                  <a:pt x="2940" y="1999"/>
                  <a:pt x="3091" y="2079"/>
                  <a:pt x="3232" y="2164"/>
                </a:cubicBezTo>
                <a:cubicBezTo>
                  <a:pt x="3100" y="2282"/>
                  <a:pt x="2959" y="2394"/>
                  <a:pt x="2804" y="2512"/>
                </a:cubicBezTo>
                <a:cubicBezTo>
                  <a:pt x="2804" y="2423"/>
                  <a:pt x="2804" y="2329"/>
                  <a:pt x="2799" y="2239"/>
                </a:cubicBezTo>
                <a:cubicBezTo>
                  <a:pt x="2795" y="2126"/>
                  <a:pt x="2790" y="2023"/>
                  <a:pt x="2780" y="1919"/>
                </a:cubicBezTo>
                <a:close/>
                <a:moveTo>
                  <a:pt x="1534" y="2013"/>
                </a:moveTo>
                <a:cubicBezTo>
                  <a:pt x="1534" y="2103"/>
                  <a:pt x="1534" y="2192"/>
                  <a:pt x="1539" y="2286"/>
                </a:cubicBezTo>
                <a:cubicBezTo>
                  <a:pt x="1543" y="2394"/>
                  <a:pt x="1548" y="2503"/>
                  <a:pt x="1557" y="2606"/>
                </a:cubicBezTo>
                <a:cubicBezTo>
                  <a:pt x="1398" y="2526"/>
                  <a:pt x="1247" y="2441"/>
                  <a:pt x="1106" y="2357"/>
                </a:cubicBezTo>
                <a:cubicBezTo>
                  <a:pt x="1238" y="2244"/>
                  <a:pt x="1379" y="2126"/>
                  <a:pt x="1534" y="2013"/>
                </a:cubicBezTo>
                <a:close/>
                <a:moveTo>
                  <a:pt x="2112" y="1618"/>
                </a:moveTo>
                <a:cubicBezTo>
                  <a:pt x="2207" y="1656"/>
                  <a:pt x="2305" y="1694"/>
                  <a:pt x="2399" y="1736"/>
                </a:cubicBezTo>
                <a:cubicBezTo>
                  <a:pt x="2512" y="1788"/>
                  <a:pt x="2616" y="1835"/>
                  <a:pt x="2719" y="1886"/>
                </a:cubicBezTo>
                <a:cubicBezTo>
                  <a:pt x="2729" y="2004"/>
                  <a:pt x="2738" y="2122"/>
                  <a:pt x="2743" y="2239"/>
                </a:cubicBezTo>
                <a:cubicBezTo>
                  <a:pt x="2747" y="2347"/>
                  <a:pt x="2747" y="2451"/>
                  <a:pt x="2747" y="2554"/>
                </a:cubicBezTo>
                <a:cubicBezTo>
                  <a:pt x="2663" y="2616"/>
                  <a:pt x="2578" y="2677"/>
                  <a:pt x="2493" y="2738"/>
                </a:cubicBezTo>
                <a:cubicBezTo>
                  <a:pt x="2404" y="2794"/>
                  <a:pt x="2315" y="2851"/>
                  <a:pt x="2230" y="2907"/>
                </a:cubicBezTo>
                <a:cubicBezTo>
                  <a:pt x="2131" y="2870"/>
                  <a:pt x="2037" y="2832"/>
                  <a:pt x="1938" y="2785"/>
                </a:cubicBezTo>
                <a:cubicBezTo>
                  <a:pt x="1830" y="2738"/>
                  <a:pt x="1722" y="2686"/>
                  <a:pt x="1619" y="2634"/>
                </a:cubicBezTo>
                <a:cubicBezTo>
                  <a:pt x="1609" y="2521"/>
                  <a:pt x="1600" y="2404"/>
                  <a:pt x="1595" y="2286"/>
                </a:cubicBezTo>
                <a:cubicBezTo>
                  <a:pt x="1590" y="2178"/>
                  <a:pt x="1590" y="2075"/>
                  <a:pt x="1590" y="1971"/>
                </a:cubicBezTo>
                <a:cubicBezTo>
                  <a:pt x="1675" y="1910"/>
                  <a:pt x="1760" y="1849"/>
                  <a:pt x="1849" y="1788"/>
                </a:cubicBezTo>
                <a:cubicBezTo>
                  <a:pt x="1934" y="1727"/>
                  <a:pt x="2023" y="1670"/>
                  <a:pt x="2112" y="1618"/>
                </a:cubicBezTo>
                <a:close/>
                <a:moveTo>
                  <a:pt x="2747" y="2625"/>
                </a:moveTo>
                <a:cubicBezTo>
                  <a:pt x="2747" y="2785"/>
                  <a:pt x="2743" y="2940"/>
                  <a:pt x="2729" y="3086"/>
                </a:cubicBezTo>
                <a:cubicBezTo>
                  <a:pt x="2588" y="3044"/>
                  <a:pt x="2442" y="2992"/>
                  <a:pt x="2296" y="2935"/>
                </a:cubicBezTo>
                <a:cubicBezTo>
                  <a:pt x="2371" y="2884"/>
                  <a:pt x="2446" y="2837"/>
                  <a:pt x="2526" y="2785"/>
                </a:cubicBezTo>
                <a:cubicBezTo>
                  <a:pt x="2602" y="2733"/>
                  <a:pt x="2677" y="2677"/>
                  <a:pt x="2747" y="2625"/>
                </a:cubicBezTo>
                <a:close/>
                <a:moveTo>
                  <a:pt x="1623" y="2705"/>
                </a:moveTo>
                <a:lnTo>
                  <a:pt x="1623" y="2705"/>
                </a:lnTo>
                <a:cubicBezTo>
                  <a:pt x="1717" y="2752"/>
                  <a:pt x="1816" y="2794"/>
                  <a:pt x="1915" y="2841"/>
                </a:cubicBezTo>
                <a:cubicBezTo>
                  <a:pt x="2000" y="2879"/>
                  <a:pt x="2084" y="2912"/>
                  <a:pt x="2169" y="2945"/>
                </a:cubicBezTo>
                <a:cubicBezTo>
                  <a:pt x="2004" y="3044"/>
                  <a:pt x="1844" y="3133"/>
                  <a:pt x="1689" y="3213"/>
                </a:cubicBezTo>
                <a:cubicBezTo>
                  <a:pt x="1661" y="3053"/>
                  <a:pt x="1642" y="2884"/>
                  <a:pt x="1623" y="2705"/>
                </a:cubicBezTo>
                <a:close/>
                <a:moveTo>
                  <a:pt x="3284" y="2197"/>
                </a:moveTo>
                <a:cubicBezTo>
                  <a:pt x="3895" y="2573"/>
                  <a:pt x="4276" y="2954"/>
                  <a:pt x="4187" y="3152"/>
                </a:cubicBezTo>
                <a:cubicBezTo>
                  <a:pt x="4144" y="3246"/>
                  <a:pt x="4003" y="3290"/>
                  <a:pt x="3793" y="3290"/>
                </a:cubicBezTo>
                <a:cubicBezTo>
                  <a:pt x="3539" y="3290"/>
                  <a:pt x="3186" y="3226"/>
                  <a:pt x="2785" y="3105"/>
                </a:cubicBezTo>
                <a:cubicBezTo>
                  <a:pt x="2799" y="2940"/>
                  <a:pt x="2804" y="2766"/>
                  <a:pt x="2804" y="2583"/>
                </a:cubicBezTo>
                <a:cubicBezTo>
                  <a:pt x="2978" y="2456"/>
                  <a:pt x="3138" y="2324"/>
                  <a:pt x="3284" y="2197"/>
                </a:cubicBezTo>
                <a:close/>
                <a:moveTo>
                  <a:pt x="1064" y="2399"/>
                </a:moveTo>
                <a:cubicBezTo>
                  <a:pt x="1214" y="2493"/>
                  <a:pt x="1383" y="2583"/>
                  <a:pt x="1562" y="2672"/>
                </a:cubicBezTo>
                <a:cubicBezTo>
                  <a:pt x="1581" y="2874"/>
                  <a:pt x="1605" y="3062"/>
                  <a:pt x="1633" y="3241"/>
                </a:cubicBezTo>
                <a:cubicBezTo>
                  <a:pt x="1196" y="3459"/>
                  <a:pt x="815" y="3586"/>
                  <a:pt x="577" y="3586"/>
                </a:cubicBezTo>
                <a:cubicBezTo>
                  <a:pt x="467" y="3586"/>
                  <a:pt x="387" y="3558"/>
                  <a:pt x="349" y="3500"/>
                </a:cubicBezTo>
                <a:cubicBezTo>
                  <a:pt x="222" y="3321"/>
                  <a:pt x="527" y="2879"/>
                  <a:pt x="1064" y="2399"/>
                </a:cubicBezTo>
                <a:close/>
                <a:moveTo>
                  <a:pt x="2235" y="2973"/>
                </a:moveTo>
                <a:cubicBezTo>
                  <a:pt x="2404" y="3039"/>
                  <a:pt x="2569" y="3095"/>
                  <a:pt x="2724" y="3147"/>
                </a:cubicBezTo>
                <a:cubicBezTo>
                  <a:pt x="2663" y="3909"/>
                  <a:pt x="2484" y="4455"/>
                  <a:pt x="2254" y="4464"/>
                </a:cubicBezTo>
                <a:cubicBezTo>
                  <a:pt x="2252" y="4464"/>
                  <a:pt x="2250" y="4464"/>
                  <a:pt x="2248" y="4464"/>
                </a:cubicBezTo>
                <a:cubicBezTo>
                  <a:pt x="2033" y="4464"/>
                  <a:pt x="1824" y="3973"/>
                  <a:pt x="1699" y="3274"/>
                </a:cubicBezTo>
                <a:cubicBezTo>
                  <a:pt x="1873" y="3189"/>
                  <a:pt x="2051" y="3086"/>
                  <a:pt x="2235" y="2973"/>
                </a:cubicBezTo>
                <a:close/>
                <a:moveTo>
                  <a:pt x="2087" y="0"/>
                </a:moveTo>
                <a:cubicBezTo>
                  <a:pt x="2084" y="0"/>
                  <a:pt x="2082" y="0"/>
                  <a:pt x="2080" y="0"/>
                </a:cubicBezTo>
                <a:cubicBezTo>
                  <a:pt x="1821" y="14"/>
                  <a:pt x="1623" y="565"/>
                  <a:pt x="1557" y="1360"/>
                </a:cubicBezTo>
                <a:cubicBezTo>
                  <a:pt x="1163" y="1241"/>
                  <a:pt x="816" y="1178"/>
                  <a:pt x="559" y="1178"/>
                </a:cubicBezTo>
                <a:cubicBezTo>
                  <a:pt x="316" y="1178"/>
                  <a:pt x="152" y="1234"/>
                  <a:pt x="99" y="1350"/>
                </a:cubicBezTo>
                <a:cubicBezTo>
                  <a:pt x="1" y="1576"/>
                  <a:pt x="372" y="1976"/>
                  <a:pt x="1007" y="2366"/>
                </a:cubicBezTo>
                <a:cubicBezTo>
                  <a:pt x="452" y="2870"/>
                  <a:pt x="156" y="3326"/>
                  <a:pt x="297" y="3533"/>
                </a:cubicBezTo>
                <a:cubicBezTo>
                  <a:pt x="346" y="3605"/>
                  <a:pt x="444" y="3639"/>
                  <a:pt x="578" y="3639"/>
                </a:cubicBezTo>
                <a:cubicBezTo>
                  <a:pt x="829" y="3639"/>
                  <a:pt x="1209" y="3520"/>
                  <a:pt x="1647" y="3302"/>
                </a:cubicBezTo>
                <a:cubicBezTo>
                  <a:pt x="1773" y="4034"/>
                  <a:pt x="2005" y="4521"/>
                  <a:pt x="2251" y="4521"/>
                </a:cubicBezTo>
                <a:cubicBezTo>
                  <a:pt x="2254" y="4521"/>
                  <a:pt x="2256" y="4521"/>
                  <a:pt x="2258" y="4521"/>
                </a:cubicBezTo>
                <a:cubicBezTo>
                  <a:pt x="2517" y="4511"/>
                  <a:pt x="2715" y="3961"/>
                  <a:pt x="2780" y="3166"/>
                </a:cubicBezTo>
                <a:cubicBezTo>
                  <a:pt x="3175" y="3285"/>
                  <a:pt x="3523" y="3347"/>
                  <a:pt x="3781" y="3347"/>
                </a:cubicBezTo>
                <a:cubicBezTo>
                  <a:pt x="4024" y="3347"/>
                  <a:pt x="4188" y="3292"/>
                  <a:pt x="4239" y="3175"/>
                </a:cubicBezTo>
                <a:cubicBezTo>
                  <a:pt x="4342" y="2945"/>
                  <a:pt x="3966" y="2550"/>
                  <a:pt x="3331" y="2155"/>
                </a:cubicBezTo>
                <a:cubicBezTo>
                  <a:pt x="3886" y="1656"/>
                  <a:pt x="4182" y="1200"/>
                  <a:pt x="4041" y="993"/>
                </a:cubicBezTo>
                <a:cubicBezTo>
                  <a:pt x="3992" y="919"/>
                  <a:pt x="3895" y="884"/>
                  <a:pt x="3760" y="884"/>
                </a:cubicBezTo>
                <a:cubicBezTo>
                  <a:pt x="3510" y="884"/>
                  <a:pt x="3131" y="1006"/>
                  <a:pt x="2696" y="1223"/>
                </a:cubicBezTo>
                <a:cubicBezTo>
                  <a:pt x="2565" y="492"/>
                  <a:pt x="2338" y="0"/>
                  <a:pt x="208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rot="-5400000">
            <a:off x="6435332" y="1559700"/>
            <a:ext cx="444292" cy="428563"/>
          </a:xfrm>
          <a:custGeom>
            <a:avLst/>
            <a:gdLst/>
            <a:ahLst/>
            <a:cxnLst/>
            <a:rect l="l" t="t" r="r" b="b"/>
            <a:pathLst>
              <a:path w="5932" h="5722" extrusionOk="0">
                <a:moveTo>
                  <a:pt x="2107" y="0"/>
                </a:moveTo>
                <a:cubicBezTo>
                  <a:pt x="2046" y="0"/>
                  <a:pt x="1985" y="15"/>
                  <a:pt x="1929" y="46"/>
                </a:cubicBezTo>
                <a:cubicBezTo>
                  <a:pt x="1750" y="145"/>
                  <a:pt x="1689" y="371"/>
                  <a:pt x="1788" y="549"/>
                </a:cubicBezTo>
                <a:cubicBezTo>
                  <a:pt x="1854" y="671"/>
                  <a:pt x="1979" y="737"/>
                  <a:pt x="2108" y="737"/>
                </a:cubicBezTo>
                <a:cubicBezTo>
                  <a:pt x="2135" y="737"/>
                  <a:pt x="2161" y="734"/>
                  <a:pt x="2187" y="728"/>
                </a:cubicBezTo>
                <a:lnTo>
                  <a:pt x="2695" y="2003"/>
                </a:lnTo>
                <a:cubicBezTo>
                  <a:pt x="2686" y="2008"/>
                  <a:pt x="2677" y="2012"/>
                  <a:pt x="2667" y="2017"/>
                </a:cubicBezTo>
                <a:cubicBezTo>
                  <a:pt x="2451" y="2139"/>
                  <a:pt x="2314" y="2356"/>
                  <a:pt x="2291" y="2591"/>
                </a:cubicBezTo>
                <a:lnTo>
                  <a:pt x="837" y="2572"/>
                </a:lnTo>
                <a:cubicBezTo>
                  <a:pt x="833" y="2525"/>
                  <a:pt x="819" y="2483"/>
                  <a:pt x="795" y="2440"/>
                </a:cubicBezTo>
                <a:cubicBezTo>
                  <a:pt x="721" y="2309"/>
                  <a:pt x="589" y="2236"/>
                  <a:pt x="450" y="2236"/>
                </a:cubicBezTo>
                <a:cubicBezTo>
                  <a:pt x="386" y="2236"/>
                  <a:pt x="320" y="2252"/>
                  <a:pt x="259" y="2285"/>
                </a:cubicBezTo>
                <a:cubicBezTo>
                  <a:pt x="71" y="2389"/>
                  <a:pt x="0" y="2628"/>
                  <a:pt x="108" y="2821"/>
                </a:cubicBezTo>
                <a:cubicBezTo>
                  <a:pt x="179" y="2949"/>
                  <a:pt x="312" y="3023"/>
                  <a:pt x="449" y="3023"/>
                </a:cubicBezTo>
                <a:cubicBezTo>
                  <a:pt x="514" y="3023"/>
                  <a:pt x="580" y="3006"/>
                  <a:pt x="640" y="2972"/>
                </a:cubicBezTo>
                <a:cubicBezTo>
                  <a:pt x="748" y="2911"/>
                  <a:pt x="814" y="2807"/>
                  <a:pt x="837" y="2699"/>
                </a:cubicBezTo>
                <a:lnTo>
                  <a:pt x="2291" y="2718"/>
                </a:lnTo>
                <a:cubicBezTo>
                  <a:pt x="2300" y="2821"/>
                  <a:pt x="2329" y="2925"/>
                  <a:pt x="2380" y="3019"/>
                </a:cubicBezTo>
                <a:cubicBezTo>
                  <a:pt x="2479" y="3193"/>
                  <a:pt x="2630" y="3311"/>
                  <a:pt x="2804" y="3367"/>
                </a:cubicBezTo>
                <a:lnTo>
                  <a:pt x="2488" y="4773"/>
                </a:lnTo>
                <a:cubicBezTo>
                  <a:pt x="2473" y="4772"/>
                  <a:pt x="2457" y="4771"/>
                  <a:pt x="2441" y="4771"/>
                </a:cubicBezTo>
                <a:cubicBezTo>
                  <a:pt x="2363" y="4771"/>
                  <a:pt x="2286" y="4791"/>
                  <a:pt x="2216" y="4830"/>
                </a:cubicBezTo>
                <a:cubicBezTo>
                  <a:pt x="1985" y="4957"/>
                  <a:pt x="1905" y="5244"/>
                  <a:pt x="2032" y="5474"/>
                </a:cubicBezTo>
                <a:cubicBezTo>
                  <a:pt x="2119" y="5632"/>
                  <a:pt x="2281" y="5721"/>
                  <a:pt x="2448" y="5721"/>
                </a:cubicBezTo>
                <a:cubicBezTo>
                  <a:pt x="2526" y="5721"/>
                  <a:pt x="2604" y="5702"/>
                  <a:pt x="2677" y="5662"/>
                </a:cubicBezTo>
                <a:cubicBezTo>
                  <a:pt x="2907" y="5535"/>
                  <a:pt x="2987" y="5244"/>
                  <a:pt x="2860" y="5013"/>
                </a:cubicBezTo>
                <a:cubicBezTo>
                  <a:pt x="2804" y="4910"/>
                  <a:pt x="2714" y="4839"/>
                  <a:pt x="2611" y="4802"/>
                </a:cubicBezTo>
                <a:lnTo>
                  <a:pt x="2926" y="3395"/>
                </a:lnTo>
                <a:cubicBezTo>
                  <a:pt x="2959" y="3399"/>
                  <a:pt x="2992" y="3401"/>
                  <a:pt x="3025" y="3401"/>
                </a:cubicBezTo>
                <a:cubicBezTo>
                  <a:pt x="3148" y="3401"/>
                  <a:pt x="3272" y="3373"/>
                  <a:pt x="3387" y="3306"/>
                </a:cubicBezTo>
                <a:cubicBezTo>
                  <a:pt x="3509" y="3240"/>
                  <a:pt x="3608" y="3141"/>
                  <a:pt x="3669" y="3024"/>
                </a:cubicBezTo>
                <a:lnTo>
                  <a:pt x="5151" y="3696"/>
                </a:lnTo>
                <a:cubicBezTo>
                  <a:pt x="5127" y="3781"/>
                  <a:pt x="5137" y="3880"/>
                  <a:pt x="5188" y="3964"/>
                </a:cubicBezTo>
                <a:cubicBezTo>
                  <a:pt x="5256" y="4087"/>
                  <a:pt x="5381" y="4156"/>
                  <a:pt x="5510" y="4156"/>
                </a:cubicBezTo>
                <a:cubicBezTo>
                  <a:pt x="5570" y="4156"/>
                  <a:pt x="5631" y="4141"/>
                  <a:pt x="5687" y="4110"/>
                </a:cubicBezTo>
                <a:cubicBezTo>
                  <a:pt x="5866" y="4011"/>
                  <a:pt x="5932" y="3786"/>
                  <a:pt x="5833" y="3607"/>
                </a:cubicBezTo>
                <a:cubicBezTo>
                  <a:pt x="5766" y="3486"/>
                  <a:pt x="5641" y="3419"/>
                  <a:pt x="5511" y="3419"/>
                </a:cubicBezTo>
                <a:cubicBezTo>
                  <a:pt x="5450" y="3419"/>
                  <a:pt x="5387" y="3434"/>
                  <a:pt x="5329" y="3466"/>
                </a:cubicBezTo>
                <a:cubicBezTo>
                  <a:pt x="5278" y="3494"/>
                  <a:pt x="5235" y="3536"/>
                  <a:pt x="5207" y="3579"/>
                </a:cubicBezTo>
                <a:lnTo>
                  <a:pt x="3721" y="2911"/>
                </a:lnTo>
                <a:cubicBezTo>
                  <a:pt x="3791" y="2718"/>
                  <a:pt x="3782" y="2497"/>
                  <a:pt x="3674" y="2304"/>
                </a:cubicBezTo>
                <a:cubicBezTo>
                  <a:pt x="3636" y="2238"/>
                  <a:pt x="3594" y="2182"/>
                  <a:pt x="3542" y="2135"/>
                </a:cubicBezTo>
                <a:lnTo>
                  <a:pt x="4488" y="973"/>
                </a:lnTo>
                <a:cubicBezTo>
                  <a:pt x="4566" y="1021"/>
                  <a:pt x="4657" y="1047"/>
                  <a:pt x="4749" y="1047"/>
                </a:cubicBezTo>
                <a:cubicBezTo>
                  <a:pt x="4828" y="1047"/>
                  <a:pt x="4908" y="1028"/>
                  <a:pt x="4981" y="987"/>
                </a:cubicBezTo>
                <a:cubicBezTo>
                  <a:pt x="5217" y="855"/>
                  <a:pt x="5301" y="559"/>
                  <a:pt x="5170" y="324"/>
                </a:cubicBezTo>
                <a:cubicBezTo>
                  <a:pt x="5080" y="164"/>
                  <a:pt x="4914" y="73"/>
                  <a:pt x="4743" y="73"/>
                </a:cubicBezTo>
                <a:cubicBezTo>
                  <a:pt x="4663" y="73"/>
                  <a:pt x="4582" y="93"/>
                  <a:pt x="4506" y="136"/>
                </a:cubicBezTo>
                <a:cubicBezTo>
                  <a:pt x="4271" y="267"/>
                  <a:pt x="4186" y="564"/>
                  <a:pt x="4318" y="799"/>
                </a:cubicBezTo>
                <a:cubicBezTo>
                  <a:pt x="4337" y="836"/>
                  <a:pt x="4365" y="865"/>
                  <a:pt x="4389" y="893"/>
                </a:cubicBezTo>
                <a:lnTo>
                  <a:pt x="3443" y="2055"/>
                </a:lnTo>
                <a:cubicBezTo>
                  <a:pt x="3320" y="1969"/>
                  <a:pt x="3174" y="1924"/>
                  <a:pt x="3027" y="1924"/>
                </a:cubicBezTo>
                <a:cubicBezTo>
                  <a:pt x="2955" y="1924"/>
                  <a:pt x="2883" y="1934"/>
                  <a:pt x="2813" y="1956"/>
                </a:cubicBezTo>
                <a:lnTo>
                  <a:pt x="2300" y="681"/>
                </a:lnTo>
                <a:cubicBezTo>
                  <a:pt x="2470" y="578"/>
                  <a:pt x="2526" y="361"/>
                  <a:pt x="2432" y="192"/>
                </a:cubicBezTo>
                <a:cubicBezTo>
                  <a:pt x="2364" y="70"/>
                  <a:pt x="2237" y="0"/>
                  <a:pt x="210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0"/>
          <p:cNvSpPr/>
          <p:nvPr/>
        </p:nvSpPr>
        <p:spPr>
          <a:xfrm rot="-5400000">
            <a:off x="7483733" y="2425503"/>
            <a:ext cx="422497" cy="406319"/>
          </a:xfrm>
          <a:custGeom>
            <a:avLst/>
            <a:gdLst/>
            <a:ahLst/>
            <a:cxnLst/>
            <a:rect l="l" t="t" r="r" b="b"/>
            <a:pathLst>
              <a:path w="5641" h="5425" extrusionOk="0">
                <a:moveTo>
                  <a:pt x="2994" y="1"/>
                </a:moveTo>
                <a:cubicBezTo>
                  <a:pt x="2799" y="1"/>
                  <a:pt x="2635" y="157"/>
                  <a:pt x="2626" y="354"/>
                </a:cubicBezTo>
                <a:cubicBezTo>
                  <a:pt x="2621" y="518"/>
                  <a:pt x="2724" y="664"/>
                  <a:pt x="2875" y="716"/>
                </a:cubicBezTo>
                <a:lnTo>
                  <a:pt x="2644" y="2071"/>
                </a:lnTo>
                <a:cubicBezTo>
                  <a:pt x="2635" y="2071"/>
                  <a:pt x="2626" y="2066"/>
                  <a:pt x="2616" y="2066"/>
                </a:cubicBezTo>
                <a:cubicBezTo>
                  <a:pt x="2607" y="2066"/>
                  <a:pt x="2597" y="2065"/>
                  <a:pt x="2588" y="2065"/>
                </a:cubicBezTo>
                <a:cubicBezTo>
                  <a:pt x="2345" y="2065"/>
                  <a:pt x="2131" y="2181"/>
                  <a:pt x="1995" y="2362"/>
                </a:cubicBezTo>
                <a:lnTo>
                  <a:pt x="763" y="1586"/>
                </a:lnTo>
                <a:cubicBezTo>
                  <a:pt x="782" y="1544"/>
                  <a:pt x="791" y="1502"/>
                  <a:pt x="796" y="1450"/>
                </a:cubicBezTo>
                <a:cubicBezTo>
                  <a:pt x="805" y="1233"/>
                  <a:pt x="636" y="1050"/>
                  <a:pt x="419" y="1041"/>
                </a:cubicBezTo>
                <a:cubicBezTo>
                  <a:pt x="414" y="1040"/>
                  <a:pt x="408" y="1040"/>
                  <a:pt x="402" y="1040"/>
                </a:cubicBezTo>
                <a:cubicBezTo>
                  <a:pt x="193" y="1040"/>
                  <a:pt x="19" y="1206"/>
                  <a:pt x="10" y="1417"/>
                </a:cubicBezTo>
                <a:cubicBezTo>
                  <a:pt x="1" y="1633"/>
                  <a:pt x="170" y="1817"/>
                  <a:pt x="387" y="1826"/>
                </a:cubicBezTo>
                <a:cubicBezTo>
                  <a:pt x="392" y="1826"/>
                  <a:pt x="397" y="1826"/>
                  <a:pt x="402" y="1826"/>
                </a:cubicBezTo>
                <a:cubicBezTo>
                  <a:pt x="518" y="1826"/>
                  <a:pt x="625" y="1775"/>
                  <a:pt x="697" y="1694"/>
                </a:cubicBezTo>
                <a:lnTo>
                  <a:pt x="1929" y="2466"/>
                </a:lnTo>
                <a:cubicBezTo>
                  <a:pt x="1882" y="2560"/>
                  <a:pt x="1854" y="2663"/>
                  <a:pt x="1849" y="2776"/>
                </a:cubicBezTo>
                <a:cubicBezTo>
                  <a:pt x="1840" y="2969"/>
                  <a:pt x="1911" y="3153"/>
                  <a:pt x="2028" y="3289"/>
                </a:cubicBezTo>
                <a:lnTo>
                  <a:pt x="1026" y="4324"/>
                </a:lnTo>
                <a:cubicBezTo>
                  <a:pt x="951" y="4272"/>
                  <a:pt x="862" y="4234"/>
                  <a:pt x="763" y="4234"/>
                </a:cubicBezTo>
                <a:cubicBezTo>
                  <a:pt x="754" y="4234"/>
                  <a:pt x="746" y="4234"/>
                  <a:pt x="737" y="4234"/>
                </a:cubicBezTo>
                <a:cubicBezTo>
                  <a:pt x="485" y="4234"/>
                  <a:pt x="278" y="4436"/>
                  <a:pt x="269" y="4686"/>
                </a:cubicBezTo>
                <a:cubicBezTo>
                  <a:pt x="260" y="4949"/>
                  <a:pt x="462" y="5170"/>
                  <a:pt x="725" y="5180"/>
                </a:cubicBezTo>
                <a:cubicBezTo>
                  <a:pt x="734" y="5180"/>
                  <a:pt x="742" y="5181"/>
                  <a:pt x="751" y="5181"/>
                </a:cubicBezTo>
                <a:cubicBezTo>
                  <a:pt x="1003" y="5181"/>
                  <a:pt x="1210" y="4979"/>
                  <a:pt x="1219" y="4728"/>
                </a:cubicBezTo>
                <a:cubicBezTo>
                  <a:pt x="1224" y="4606"/>
                  <a:pt x="1181" y="4498"/>
                  <a:pt x="1116" y="4413"/>
                </a:cubicBezTo>
                <a:lnTo>
                  <a:pt x="2118" y="3378"/>
                </a:lnTo>
                <a:cubicBezTo>
                  <a:pt x="2240" y="3472"/>
                  <a:pt x="2390" y="3534"/>
                  <a:pt x="2555" y="3543"/>
                </a:cubicBezTo>
                <a:cubicBezTo>
                  <a:pt x="2564" y="3543"/>
                  <a:pt x="2573" y="3543"/>
                  <a:pt x="2581" y="3543"/>
                </a:cubicBezTo>
                <a:cubicBezTo>
                  <a:pt x="2713" y="3543"/>
                  <a:pt x="2840" y="3511"/>
                  <a:pt x="2945" y="3449"/>
                </a:cubicBezTo>
                <a:lnTo>
                  <a:pt x="3863" y="4794"/>
                </a:lnTo>
                <a:cubicBezTo>
                  <a:pt x="3797" y="4855"/>
                  <a:pt x="3754" y="4945"/>
                  <a:pt x="3750" y="5043"/>
                </a:cubicBezTo>
                <a:cubicBezTo>
                  <a:pt x="3740" y="5246"/>
                  <a:pt x="3900" y="5420"/>
                  <a:pt x="4102" y="5424"/>
                </a:cubicBezTo>
                <a:cubicBezTo>
                  <a:pt x="4108" y="5425"/>
                  <a:pt x="4114" y="5425"/>
                  <a:pt x="4119" y="5425"/>
                </a:cubicBezTo>
                <a:cubicBezTo>
                  <a:pt x="4314" y="5425"/>
                  <a:pt x="4479" y="5268"/>
                  <a:pt x="4488" y="5072"/>
                </a:cubicBezTo>
                <a:cubicBezTo>
                  <a:pt x="4498" y="4869"/>
                  <a:pt x="4338" y="4695"/>
                  <a:pt x="4135" y="4691"/>
                </a:cubicBezTo>
                <a:cubicBezTo>
                  <a:pt x="4127" y="4690"/>
                  <a:pt x="4120" y="4690"/>
                  <a:pt x="4112" y="4690"/>
                </a:cubicBezTo>
                <a:cubicBezTo>
                  <a:pt x="4060" y="4690"/>
                  <a:pt x="4011" y="4703"/>
                  <a:pt x="3966" y="4724"/>
                </a:cubicBezTo>
                <a:lnTo>
                  <a:pt x="3049" y="3378"/>
                </a:lnTo>
                <a:cubicBezTo>
                  <a:pt x="3209" y="3247"/>
                  <a:pt x="3312" y="3054"/>
                  <a:pt x="3322" y="2837"/>
                </a:cubicBezTo>
                <a:cubicBezTo>
                  <a:pt x="3326" y="2762"/>
                  <a:pt x="3317" y="2687"/>
                  <a:pt x="3298" y="2621"/>
                </a:cubicBezTo>
                <a:lnTo>
                  <a:pt x="4714" y="2122"/>
                </a:lnTo>
                <a:cubicBezTo>
                  <a:pt x="4789" y="2278"/>
                  <a:pt x="4940" y="2386"/>
                  <a:pt x="5123" y="2391"/>
                </a:cubicBezTo>
                <a:cubicBezTo>
                  <a:pt x="5129" y="2391"/>
                  <a:pt x="5135" y="2391"/>
                  <a:pt x="5141" y="2391"/>
                </a:cubicBezTo>
                <a:cubicBezTo>
                  <a:pt x="5401" y="2391"/>
                  <a:pt x="5622" y="2187"/>
                  <a:pt x="5631" y="1925"/>
                </a:cubicBezTo>
                <a:cubicBezTo>
                  <a:pt x="5641" y="1657"/>
                  <a:pt x="5434" y="1431"/>
                  <a:pt x="5166" y="1417"/>
                </a:cubicBezTo>
                <a:cubicBezTo>
                  <a:pt x="5160" y="1417"/>
                  <a:pt x="5154" y="1417"/>
                  <a:pt x="5148" y="1417"/>
                </a:cubicBezTo>
                <a:cubicBezTo>
                  <a:pt x="4887" y="1417"/>
                  <a:pt x="4667" y="1620"/>
                  <a:pt x="4658" y="1883"/>
                </a:cubicBezTo>
                <a:cubicBezTo>
                  <a:pt x="4658" y="1925"/>
                  <a:pt x="4662" y="1967"/>
                  <a:pt x="4672" y="2005"/>
                </a:cubicBezTo>
                <a:lnTo>
                  <a:pt x="3256" y="2503"/>
                </a:lnTo>
                <a:cubicBezTo>
                  <a:pt x="3166" y="2301"/>
                  <a:pt x="2988" y="2146"/>
                  <a:pt x="2771" y="2089"/>
                </a:cubicBezTo>
                <a:lnTo>
                  <a:pt x="2997" y="735"/>
                </a:lnTo>
                <a:cubicBezTo>
                  <a:pt x="3195" y="735"/>
                  <a:pt x="3355" y="584"/>
                  <a:pt x="3364" y="382"/>
                </a:cubicBezTo>
                <a:cubicBezTo>
                  <a:pt x="3373" y="180"/>
                  <a:pt x="3213" y="10"/>
                  <a:pt x="3011" y="1"/>
                </a:cubicBezTo>
                <a:cubicBezTo>
                  <a:pt x="3006" y="1"/>
                  <a:pt x="3000" y="1"/>
                  <a:pt x="2994"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rot="-5400000">
            <a:off x="8526517" y="2690792"/>
            <a:ext cx="36026" cy="36026"/>
          </a:xfrm>
          <a:custGeom>
            <a:avLst/>
            <a:gdLst/>
            <a:ahLst/>
            <a:cxnLst/>
            <a:rect l="l" t="t" r="r" b="b"/>
            <a:pathLst>
              <a:path w="481" h="481" extrusionOk="0">
                <a:moveTo>
                  <a:pt x="241" y="1"/>
                </a:moveTo>
                <a:cubicBezTo>
                  <a:pt x="109" y="1"/>
                  <a:pt x="1" y="109"/>
                  <a:pt x="1" y="241"/>
                </a:cubicBezTo>
                <a:cubicBezTo>
                  <a:pt x="1" y="372"/>
                  <a:pt x="109" y="481"/>
                  <a:pt x="241" y="481"/>
                </a:cubicBezTo>
                <a:cubicBezTo>
                  <a:pt x="372" y="481"/>
                  <a:pt x="481" y="372"/>
                  <a:pt x="481" y="241"/>
                </a:cubicBezTo>
                <a:cubicBezTo>
                  <a:pt x="481" y="109"/>
                  <a:pt x="372"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p:nvPr/>
        </p:nvSpPr>
        <p:spPr>
          <a:xfrm rot="-5400000">
            <a:off x="7050831" y="1214733"/>
            <a:ext cx="35951" cy="35951"/>
          </a:xfrm>
          <a:custGeom>
            <a:avLst/>
            <a:gdLst/>
            <a:ahLst/>
            <a:cxnLst/>
            <a:rect l="l" t="t" r="r" b="b"/>
            <a:pathLst>
              <a:path w="480" h="480"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0"/>
          <p:cNvSpPr/>
          <p:nvPr/>
        </p:nvSpPr>
        <p:spPr>
          <a:xfrm rot="-5400000">
            <a:off x="8399904" y="2825568"/>
            <a:ext cx="36026" cy="35651"/>
          </a:xfrm>
          <a:custGeom>
            <a:avLst/>
            <a:gdLst/>
            <a:ahLst/>
            <a:cxnLst/>
            <a:rect l="l" t="t" r="r" b="b"/>
            <a:pathLst>
              <a:path w="481" h="476" extrusionOk="0">
                <a:moveTo>
                  <a:pt x="241" y="0"/>
                </a:moveTo>
                <a:cubicBezTo>
                  <a:pt x="109" y="0"/>
                  <a:pt x="1" y="104"/>
                  <a:pt x="1" y="235"/>
                </a:cubicBezTo>
                <a:cubicBezTo>
                  <a:pt x="1" y="372"/>
                  <a:pt x="109" y="475"/>
                  <a:pt x="241" y="475"/>
                </a:cubicBezTo>
                <a:cubicBezTo>
                  <a:pt x="373" y="475"/>
                  <a:pt x="481" y="372"/>
                  <a:pt x="481" y="235"/>
                </a:cubicBezTo>
                <a:cubicBezTo>
                  <a:pt x="481" y="104"/>
                  <a:pt x="373" y="0"/>
                  <a:pt x="241"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0"/>
          <p:cNvSpPr/>
          <p:nvPr/>
        </p:nvSpPr>
        <p:spPr>
          <a:xfrm rot="-5400000">
            <a:off x="6812136" y="2227707"/>
            <a:ext cx="35951" cy="35651"/>
          </a:xfrm>
          <a:custGeom>
            <a:avLst/>
            <a:gdLst/>
            <a:ahLst/>
            <a:cxnLst/>
            <a:rect l="l" t="t" r="r" b="b"/>
            <a:pathLst>
              <a:path w="480" h="476" extrusionOk="0">
                <a:moveTo>
                  <a:pt x="240" y="1"/>
                </a:moveTo>
                <a:cubicBezTo>
                  <a:pt x="108" y="1"/>
                  <a:pt x="0" y="104"/>
                  <a:pt x="0" y="236"/>
                </a:cubicBezTo>
                <a:cubicBezTo>
                  <a:pt x="0" y="372"/>
                  <a:pt x="108" y="476"/>
                  <a:pt x="240" y="476"/>
                </a:cubicBezTo>
                <a:cubicBezTo>
                  <a:pt x="372" y="476"/>
                  <a:pt x="480" y="372"/>
                  <a:pt x="480" y="236"/>
                </a:cubicBezTo>
                <a:cubicBezTo>
                  <a:pt x="480" y="104"/>
                  <a:pt x="372" y="1"/>
                  <a:pt x="240"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0"/>
          <p:cNvSpPr/>
          <p:nvPr/>
        </p:nvSpPr>
        <p:spPr>
          <a:xfrm rot="-5400000">
            <a:off x="6405373" y="2203590"/>
            <a:ext cx="36026" cy="36026"/>
          </a:xfrm>
          <a:custGeom>
            <a:avLst/>
            <a:gdLst/>
            <a:ahLst/>
            <a:cxnLst/>
            <a:rect l="l" t="t" r="r" b="b"/>
            <a:pathLst>
              <a:path w="481" h="481" extrusionOk="0">
                <a:moveTo>
                  <a:pt x="241" y="1"/>
                </a:moveTo>
                <a:cubicBezTo>
                  <a:pt x="109" y="1"/>
                  <a:pt x="1" y="109"/>
                  <a:pt x="1" y="241"/>
                </a:cubicBezTo>
                <a:cubicBezTo>
                  <a:pt x="1" y="372"/>
                  <a:pt x="109" y="481"/>
                  <a:pt x="241" y="481"/>
                </a:cubicBezTo>
                <a:cubicBezTo>
                  <a:pt x="373" y="481"/>
                  <a:pt x="481" y="372"/>
                  <a:pt x="481" y="241"/>
                </a:cubicBezTo>
                <a:cubicBezTo>
                  <a:pt x="481" y="109"/>
                  <a:pt x="373" y="1"/>
                  <a:pt x="241"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0"/>
          <p:cNvSpPr/>
          <p:nvPr/>
        </p:nvSpPr>
        <p:spPr>
          <a:xfrm rot="-5400000">
            <a:off x="8860143" y="3403843"/>
            <a:ext cx="36026" cy="35951"/>
          </a:xfrm>
          <a:custGeom>
            <a:avLst/>
            <a:gdLst/>
            <a:ahLst/>
            <a:cxnLst/>
            <a:rect l="l" t="t" r="r" b="b"/>
            <a:pathLst>
              <a:path w="481" h="480" extrusionOk="0">
                <a:moveTo>
                  <a:pt x="240" y="0"/>
                </a:moveTo>
                <a:cubicBezTo>
                  <a:pt x="109" y="0"/>
                  <a:pt x="0" y="108"/>
                  <a:pt x="0" y="240"/>
                </a:cubicBezTo>
                <a:cubicBezTo>
                  <a:pt x="0" y="372"/>
                  <a:pt x="109"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0"/>
          <p:cNvSpPr/>
          <p:nvPr/>
        </p:nvSpPr>
        <p:spPr>
          <a:xfrm rot="-5400000">
            <a:off x="6441136" y="3232106"/>
            <a:ext cx="35651" cy="36026"/>
          </a:xfrm>
          <a:custGeom>
            <a:avLst/>
            <a:gdLst/>
            <a:ahLst/>
            <a:cxnLst/>
            <a:rect l="l" t="t" r="r" b="b"/>
            <a:pathLst>
              <a:path w="476" h="481" extrusionOk="0">
                <a:moveTo>
                  <a:pt x="236" y="1"/>
                </a:moveTo>
                <a:cubicBezTo>
                  <a:pt x="104" y="1"/>
                  <a:pt x="1" y="109"/>
                  <a:pt x="1" y="241"/>
                </a:cubicBezTo>
                <a:cubicBezTo>
                  <a:pt x="1" y="372"/>
                  <a:pt x="104" y="481"/>
                  <a:pt x="236" y="481"/>
                </a:cubicBezTo>
                <a:cubicBezTo>
                  <a:pt x="368" y="481"/>
                  <a:pt x="476" y="372"/>
                  <a:pt x="476" y="241"/>
                </a:cubicBezTo>
                <a:cubicBezTo>
                  <a:pt x="476" y="109"/>
                  <a:pt x="368"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0"/>
          <p:cNvSpPr/>
          <p:nvPr/>
        </p:nvSpPr>
        <p:spPr>
          <a:xfrm rot="-5400000">
            <a:off x="8023999" y="1261730"/>
            <a:ext cx="35651" cy="36026"/>
          </a:xfrm>
          <a:custGeom>
            <a:avLst/>
            <a:gdLst/>
            <a:ahLst/>
            <a:cxnLst/>
            <a:rect l="l" t="t" r="r" b="b"/>
            <a:pathLst>
              <a:path w="476" h="481" extrusionOk="0">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0"/>
          <p:cNvSpPr/>
          <p:nvPr/>
        </p:nvSpPr>
        <p:spPr>
          <a:xfrm rot="-5400000">
            <a:off x="3235354" y="6389308"/>
            <a:ext cx="61716" cy="61341"/>
          </a:xfrm>
          <a:custGeom>
            <a:avLst/>
            <a:gdLst/>
            <a:ahLst/>
            <a:cxnLst/>
            <a:rect l="l" t="t" r="r" b="b"/>
            <a:pathLst>
              <a:path w="824" h="819" extrusionOk="0">
                <a:moveTo>
                  <a:pt x="409" y="0"/>
                </a:moveTo>
                <a:cubicBezTo>
                  <a:pt x="184" y="0"/>
                  <a:pt x="0" y="184"/>
                  <a:pt x="0" y="410"/>
                </a:cubicBezTo>
                <a:cubicBezTo>
                  <a:pt x="0" y="635"/>
                  <a:pt x="184" y="819"/>
                  <a:pt x="409" y="819"/>
                </a:cubicBezTo>
                <a:cubicBezTo>
                  <a:pt x="640" y="819"/>
                  <a:pt x="823" y="635"/>
                  <a:pt x="823" y="410"/>
                </a:cubicBezTo>
                <a:cubicBezTo>
                  <a:pt x="823" y="184"/>
                  <a:pt x="640" y="0"/>
                  <a:pt x="409"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0"/>
          <p:cNvSpPr/>
          <p:nvPr/>
        </p:nvSpPr>
        <p:spPr>
          <a:xfrm rot="-5400000">
            <a:off x="6339502" y="1232670"/>
            <a:ext cx="61416" cy="61341"/>
          </a:xfrm>
          <a:custGeom>
            <a:avLst/>
            <a:gdLst/>
            <a:ahLst/>
            <a:cxnLst/>
            <a:rect l="l" t="t" r="r" b="b"/>
            <a:pathLst>
              <a:path w="820" h="819" extrusionOk="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a:latin typeface="Montserrat Medium"/>
                <a:ea typeface="Montserrat Medium"/>
                <a:cs typeface="Montserrat Medium"/>
                <a:sym typeface="Montserrat Medium"/>
              </a:rPr>
              <a:t>Melanoma</a:t>
            </a:r>
            <a:endParaRPr b="0">
              <a:latin typeface="Montserrat Medium"/>
              <a:ea typeface="Montserrat Medium"/>
              <a:cs typeface="Montserrat Medium"/>
              <a:sym typeface="Montserrat Medium"/>
            </a:endParaRPr>
          </a:p>
        </p:txBody>
      </p:sp>
      <p:sp>
        <p:nvSpPr>
          <p:cNvPr id="1844" name="Google Shape;1844;p50"/>
          <p:cNvSpPr txBox="1">
            <a:spLocks noGrp="1"/>
          </p:cNvSpPr>
          <p:nvPr>
            <p:ph type="subTitle" idx="1"/>
          </p:nvPr>
        </p:nvSpPr>
        <p:spPr>
          <a:xfrm>
            <a:off x="207537" y="1379186"/>
            <a:ext cx="5321774" cy="3235563"/>
          </a:xfrm>
          <a:prstGeom prst="rect">
            <a:avLst/>
          </a:prstGeom>
        </p:spPr>
        <p:txBody>
          <a:bodyPr spcFirstLastPara="1" wrap="square" lIns="91425" tIns="91425" rIns="91425" bIns="91425" anchor="t" anchorCtr="0">
            <a:noAutofit/>
          </a:bodyPr>
          <a:lstStyle/>
          <a:p>
            <a:pPr marL="285750" indent="-285750">
              <a:buSzPts val="1100"/>
            </a:pPr>
            <a:r>
              <a:rPr lang="en-US">
                <a:latin typeface="Montserrat"/>
              </a:rPr>
              <a:t>The county where Melanoma is most prevalent is </a:t>
            </a:r>
            <a:r>
              <a:rPr lang="en-US" b="1">
                <a:latin typeface="Montserrat"/>
              </a:rPr>
              <a:t>Glades</a:t>
            </a:r>
          </a:p>
          <a:p>
            <a:pPr marL="0" indent="0">
              <a:buSzPts val="1100"/>
              <a:buNone/>
            </a:pPr>
            <a:endParaRPr lang="en-US" b="1">
              <a:latin typeface="Montserrat" pitchFamily="2" charset="77"/>
            </a:endParaRPr>
          </a:p>
          <a:p>
            <a:pPr marL="285750" indent="-285750">
              <a:buSzPts val="1100"/>
            </a:pPr>
            <a:r>
              <a:rPr lang="en-US">
                <a:latin typeface="Montserrat"/>
              </a:rPr>
              <a:t>Glades is the </a:t>
            </a:r>
            <a:r>
              <a:rPr lang="en-US" b="1">
                <a:latin typeface="Montserrat"/>
              </a:rPr>
              <a:t>third </a:t>
            </a:r>
            <a:r>
              <a:rPr lang="en-US">
                <a:latin typeface="Montserrat"/>
              </a:rPr>
              <a:t>smallest out of 67 counties both in population and in incidences of cancer</a:t>
            </a:r>
          </a:p>
          <a:p>
            <a:pPr marL="285750" indent="-285750">
              <a:buSzPts val="1100"/>
            </a:pPr>
            <a:endParaRPr lang="en-US">
              <a:latin typeface="Montserrat" pitchFamily="2" charset="77"/>
            </a:endParaRPr>
          </a:p>
          <a:p>
            <a:pPr marL="285750" indent="-285750">
              <a:buSzPts val="1100"/>
            </a:pPr>
            <a:r>
              <a:rPr lang="en-US">
                <a:latin typeface="Montserrat"/>
              </a:rPr>
              <a:t>Glades is in southern Florida which explains why the Melanoma rate is so high compared to the rest</a:t>
            </a:r>
          </a:p>
          <a:p>
            <a:pPr marL="285750" indent="-285750">
              <a:buSzPts val="1100"/>
            </a:pPr>
            <a:endParaRPr lang="en-US" b="1">
              <a:latin typeface="Montserrat" pitchFamily="2" charset="77"/>
            </a:endParaRPr>
          </a:p>
        </p:txBody>
      </p:sp>
      <p:pic>
        <p:nvPicPr>
          <p:cNvPr id="3" name="Picture 2" descr="A screenshot of a number&#10;&#10;Description automatically generated">
            <a:extLst>
              <a:ext uri="{FF2B5EF4-FFF2-40B4-BE49-F238E27FC236}">
                <a16:creationId xmlns:a16="http://schemas.microsoft.com/office/drawing/2014/main" id="{F566CE01-C7B9-F7F8-1DEC-D3EE3970C600}"/>
              </a:ext>
            </a:extLst>
          </p:cNvPr>
          <p:cNvPicPr>
            <a:picLocks noChangeAspect="1"/>
          </p:cNvPicPr>
          <p:nvPr/>
        </p:nvPicPr>
        <p:blipFill>
          <a:blip/>
          <a:stretch>
            <a:fillRect/>
          </a:stretch>
        </p:blipFill>
        <p:spPr>
          <a:xfrm>
            <a:off x="207537" y="3884214"/>
            <a:ext cx="5096263" cy="814261"/>
          </a:xfrm>
          <a:prstGeom prst="rect">
            <a:avLst/>
          </a:prstGeom>
        </p:spPr>
      </p:pic>
      <p:pic>
        <p:nvPicPr>
          <p:cNvPr id="1028" name="Picture 4" descr="Glades, Florida (FL 33470) profile: population, maps, real estate,  averages, homes, statistics, relocation, travel, jobs, hospitals, schools,  crime, moving, houses, news, sex offenders">
            <a:extLst>
              <a:ext uri="{FF2B5EF4-FFF2-40B4-BE49-F238E27FC236}">
                <a16:creationId xmlns:a16="http://schemas.microsoft.com/office/drawing/2014/main" id="{7152ED66-2A2A-8A44-D679-8C148178FE6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603718" y="1337845"/>
            <a:ext cx="2896214" cy="2463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BCB4-4B68-9DA9-B555-040F618760B5}"/>
              </a:ext>
            </a:extLst>
          </p:cNvPr>
          <p:cNvSpPr>
            <a:spLocks noGrp="1"/>
          </p:cNvSpPr>
          <p:nvPr>
            <p:ph type="title"/>
          </p:nvPr>
        </p:nvSpPr>
        <p:spPr/>
        <p:txBody>
          <a:bodyPr/>
          <a:lstStyle/>
          <a:p>
            <a:r>
              <a:rPr lang="en-US" b="0">
                <a:latin typeface="Montserrat Medium"/>
              </a:rPr>
              <a:t>Prostate</a:t>
            </a:r>
          </a:p>
        </p:txBody>
      </p:sp>
      <p:sp>
        <p:nvSpPr>
          <p:cNvPr id="3" name="Subtitle 2">
            <a:extLst>
              <a:ext uri="{FF2B5EF4-FFF2-40B4-BE49-F238E27FC236}">
                <a16:creationId xmlns:a16="http://schemas.microsoft.com/office/drawing/2014/main" id="{702F6C99-1D47-44C6-2E48-47C536B16901}"/>
              </a:ext>
            </a:extLst>
          </p:cNvPr>
          <p:cNvSpPr>
            <a:spLocks noGrp="1"/>
          </p:cNvSpPr>
          <p:nvPr>
            <p:ph type="subTitle" idx="1"/>
          </p:nvPr>
        </p:nvSpPr>
        <p:spPr>
          <a:xfrm>
            <a:off x="720000" y="1186110"/>
            <a:ext cx="4514055" cy="2373782"/>
          </a:xfrm>
        </p:spPr>
        <p:txBody>
          <a:bodyPr/>
          <a:lstStyle/>
          <a:p>
            <a:r>
              <a:rPr lang="en-US">
                <a:latin typeface="Montserrat Medium"/>
              </a:rPr>
              <a:t>The county where Prostate Cancer is most prevalent is </a:t>
            </a:r>
            <a:r>
              <a:rPr lang="en-US" b="1">
                <a:latin typeface="Montserrat Medium"/>
              </a:rPr>
              <a:t>Union</a:t>
            </a:r>
            <a:r>
              <a:rPr lang="en-US">
                <a:latin typeface="Montserrat Medium"/>
              </a:rPr>
              <a:t>.</a:t>
            </a:r>
          </a:p>
          <a:p>
            <a:endParaRPr lang="en-US">
              <a:latin typeface="Montserrat Medium"/>
            </a:endParaRPr>
          </a:p>
          <a:p>
            <a:r>
              <a:rPr lang="en-US">
                <a:latin typeface="Montserrat Medium"/>
              </a:rPr>
              <a:t>Union County is in the </a:t>
            </a:r>
            <a:r>
              <a:rPr lang="en-US" b="1">
                <a:latin typeface="Montserrat Medium"/>
              </a:rPr>
              <a:t>bottom third</a:t>
            </a:r>
            <a:r>
              <a:rPr lang="en-US">
                <a:latin typeface="Montserrat Medium"/>
              </a:rPr>
              <a:t> of counties with cancer prevalence.  </a:t>
            </a:r>
          </a:p>
          <a:p>
            <a:endParaRPr lang="en-US">
              <a:latin typeface="Montserrat Medium"/>
            </a:endParaRPr>
          </a:p>
          <a:p>
            <a:r>
              <a:rPr lang="en-US">
                <a:latin typeface="Montserrat Medium"/>
              </a:rPr>
              <a:t>The ratio of male to female is </a:t>
            </a:r>
            <a:r>
              <a:rPr lang="en-US" b="1">
                <a:latin typeface="Montserrat Medium"/>
              </a:rPr>
              <a:t>62%</a:t>
            </a:r>
            <a:r>
              <a:rPr lang="en-US">
                <a:latin typeface="Montserrat Medium"/>
              </a:rPr>
              <a:t> to </a:t>
            </a:r>
            <a:r>
              <a:rPr lang="en-US" b="1">
                <a:latin typeface="Montserrat Medium"/>
              </a:rPr>
              <a:t>38%</a:t>
            </a:r>
            <a:r>
              <a:rPr lang="en-US">
                <a:latin typeface="Montserrat Medium"/>
              </a:rPr>
              <a:t>, which could explain the higher prevalence of Prostate cancer. This is the highest ratio across all the counties. </a:t>
            </a:r>
          </a:p>
          <a:p>
            <a:endParaRPr lang="en-US">
              <a:latin typeface="Montserrat Medium"/>
            </a:endParaRPr>
          </a:p>
          <a:p>
            <a:endParaRPr lang="en-US">
              <a:latin typeface="Montserrat Medium"/>
            </a:endParaRPr>
          </a:p>
        </p:txBody>
      </p:sp>
      <p:pic>
        <p:nvPicPr>
          <p:cNvPr id="4" name="Picture 3" descr="Union County, Florida detailed profile - houses, real estate, cost of ...">
            <a:extLst>
              <a:ext uri="{FF2B5EF4-FFF2-40B4-BE49-F238E27FC236}">
                <a16:creationId xmlns:a16="http://schemas.microsoft.com/office/drawing/2014/main" id="{8CFA2D23-A920-8276-E06C-FFDF9ACC935C}"/>
              </a:ext>
            </a:extLst>
          </p:cNvPr>
          <p:cNvPicPr>
            <a:picLocks noChangeAspect="1"/>
          </p:cNvPicPr>
          <p:nvPr/>
        </p:nvPicPr>
        <p:blipFill>
          <a:blip/>
          <a:stretch>
            <a:fillRect/>
          </a:stretch>
        </p:blipFill>
        <p:spPr>
          <a:xfrm>
            <a:off x="5845115" y="1017725"/>
            <a:ext cx="2693505" cy="2693505"/>
          </a:xfrm>
          <a:prstGeom prst="rect">
            <a:avLst/>
          </a:prstGeom>
        </p:spPr>
      </p:pic>
      <p:pic>
        <p:nvPicPr>
          <p:cNvPr id="6" name="Picture 5">
            <a:extLst>
              <a:ext uri="{FF2B5EF4-FFF2-40B4-BE49-F238E27FC236}">
                <a16:creationId xmlns:a16="http://schemas.microsoft.com/office/drawing/2014/main" id="{249160F1-EA6E-05CC-2103-FC5189E10FFA}"/>
              </a:ext>
            </a:extLst>
          </p:cNvPr>
          <p:cNvPicPr>
            <a:picLocks noChangeAspect="1"/>
          </p:cNvPicPr>
          <p:nvPr/>
        </p:nvPicPr>
        <p:blipFill>
          <a:blip/>
          <a:stretch>
            <a:fillRect/>
          </a:stretch>
        </p:blipFill>
        <p:spPr>
          <a:xfrm>
            <a:off x="241539" y="4010762"/>
            <a:ext cx="7772400" cy="546335"/>
          </a:xfrm>
          <a:prstGeom prst="rect">
            <a:avLst/>
          </a:prstGeom>
        </p:spPr>
      </p:pic>
    </p:spTree>
    <p:extLst>
      <p:ext uri="{BB962C8B-B14F-4D97-AF65-F5344CB8AC3E}">
        <p14:creationId xmlns:p14="http://schemas.microsoft.com/office/powerpoint/2010/main" val="132763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BCB4-4B68-9DA9-B555-040F618760B5}"/>
              </a:ext>
            </a:extLst>
          </p:cNvPr>
          <p:cNvSpPr>
            <a:spLocks noGrp="1"/>
          </p:cNvSpPr>
          <p:nvPr>
            <p:ph type="title"/>
          </p:nvPr>
        </p:nvSpPr>
        <p:spPr/>
        <p:txBody>
          <a:bodyPr/>
          <a:lstStyle/>
          <a:p>
            <a:r>
              <a:rPr lang="en-US" b="0">
                <a:latin typeface="Montserrat Medium"/>
              </a:rPr>
              <a:t>Bronchus</a:t>
            </a:r>
          </a:p>
        </p:txBody>
      </p:sp>
      <p:sp>
        <p:nvSpPr>
          <p:cNvPr id="3" name="Subtitle 2">
            <a:extLst>
              <a:ext uri="{FF2B5EF4-FFF2-40B4-BE49-F238E27FC236}">
                <a16:creationId xmlns:a16="http://schemas.microsoft.com/office/drawing/2014/main" id="{702F6C99-1D47-44C6-2E48-47C536B16901}"/>
              </a:ext>
            </a:extLst>
          </p:cNvPr>
          <p:cNvSpPr>
            <a:spLocks noGrp="1"/>
          </p:cNvSpPr>
          <p:nvPr>
            <p:ph type="subTitle" idx="1"/>
          </p:nvPr>
        </p:nvSpPr>
        <p:spPr>
          <a:xfrm>
            <a:off x="720000" y="1541950"/>
            <a:ext cx="7084007" cy="817433"/>
          </a:xfrm>
        </p:spPr>
        <p:txBody>
          <a:bodyPr/>
          <a:lstStyle/>
          <a:p>
            <a:endParaRPr lang="en-US">
              <a:latin typeface="Montserrat Medium"/>
            </a:endParaRPr>
          </a:p>
          <a:p>
            <a:endParaRPr lang="en-US">
              <a:latin typeface="Montserrat Medium"/>
            </a:endParaRPr>
          </a:p>
        </p:txBody>
      </p:sp>
      <p:sp>
        <p:nvSpPr>
          <p:cNvPr id="4" name="TextBox 3">
            <a:extLst>
              <a:ext uri="{FF2B5EF4-FFF2-40B4-BE49-F238E27FC236}">
                <a16:creationId xmlns:a16="http://schemas.microsoft.com/office/drawing/2014/main" id="{5D2C59E3-0711-528F-1040-528BD28D9139}"/>
              </a:ext>
            </a:extLst>
          </p:cNvPr>
          <p:cNvSpPr txBox="1"/>
          <p:nvPr/>
        </p:nvSpPr>
        <p:spPr>
          <a:xfrm>
            <a:off x="718868" y="1175348"/>
            <a:ext cx="389446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solidFill>
                  <a:srgbClr val="152F63"/>
                </a:solidFill>
                <a:latin typeface="Montserrat Medium"/>
              </a:rPr>
              <a:t>Bronchus is most prevalent cancer across 50 counties. </a:t>
            </a:r>
            <a:endParaRPr lang="en-US">
              <a:latin typeface="Montserrat Medium"/>
            </a:endParaRPr>
          </a:p>
          <a:p>
            <a:pPr marL="285750" indent="-285750">
              <a:buChar char="•"/>
            </a:pPr>
            <a:endParaRPr lang="en-US">
              <a:solidFill>
                <a:srgbClr val="152F63"/>
              </a:solidFill>
              <a:latin typeface="Montserrat Medium"/>
            </a:endParaRPr>
          </a:p>
          <a:p>
            <a:pPr marL="285750" indent="-285750">
              <a:buChar char="•"/>
            </a:pPr>
            <a:r>
              <a:rPr lang="en-US">
                <a:solidFill>
                  <a:srgbClr val="152F63"/>
                </a:solidFill>
                <a:latin typeface="Montserrat Medium"/>
              </a:rPr>
              <a:t>The main cause is smoking, and Florida has a 14.5% smoking rate. </a:t>
            </a:r>
          </a:p>
          <a:p>
            <a:pPr marL="285750" indent="-285750">
              <a:buChar char="•"/>
            </a:pPr>
            <a:endParaRPr lang="en-US">
              <a:solidFill>
                <a:srgbClr val="152F63"/>
              </a:solidFill>
              <a:latin typeface="Montserrat Medium"/>
            </a:endParaRPr>
          </a:p>
          <a:p>
            <a:pPr marL="285750" indent="-285750">
              <a:buChar char="•"/>
            </a:pPr>
            <a:r>
              <a:rPr lang="en-US">
                <a:solidFill>
                  <a:srgbClr val="152F63"/>
                </a:solidFill>
                <a:latin typeface="Montserrat Medium"/>
              </a:rPr>
              <a:t>The smoking population heavily skews toward the older population, and Florida has a large population that aims to retire there. </a:t>
            </a:r>
          </a:p>
          <a:p>
            <a:pPr marL="285750" indent="-285750">
              <a:buChar char="•"/>
            </a:pPr>
            <a:endParaRPr lang="en-US">
              <a:solidFill>
                <a:srgbClr val="152F63"/>
              </a:solidFill>
              <a:latin typeface="Montserrat Medium"/>
            </a:endParaRPr>
          </a:p>
          <a:p>
            <a:pPr marL="285750" indent="-285750">
              <a:buChar char="•"/>
            </a:pPr>
            <a:r>
              <a:rPr lang="en-US">
                <a:solidFill>
                  <a:srgbClr val="152F63"/>
                </a:solidFill>
                <a:latin typeface="Montserrat Medium"/>
              </a:rPr>
              <a:t>Specifically, Putnam County has a smoking rate of 25%, compared to Florida's overall smoking rate of ~15%. </a:t>
            </a:r>
          </a:p>
          <a:p>
            <a:pPr marL="285750" indent="-285750">
              <a:buChar char="•"/>
            </a:pPr>
            <a:endParaRPr lang="en-US">
              <a:solidFill>
                <a:srgbClr val="152F63"/>
              </a:solidFill>
              <a:latin typeface="Montserrat Medium"/>
            </a:endParaRPr>
          </a:p>
          <a:p>
            <a:pPr marL="285750" indent="-285750" algn="l">
              <a:buChar char="•"/>
            </a:pPr>
            <a:endParaRPr lang="en-US">
              <a:solidFill>
                <a:srgbClr val="152F63"/>
              </a:solidFill>
              <a:latin typeface="Montserrat Medium"/>
            </a:endParaRPr>
          </a:p>
          <a:p>
            <a:pPr marL="285750" indent="-285750">
              <a:buChar char="•"/>
            </a:pPr>
            <a:endParaRPr lang="en-US">
              <a:solidFill>
                <a:srgbClr val="152F63"/>
              </a:solidFill>
              <a:latin typeface="Montserrat Medium"/>
            </a:endParaRPr>
          </a:p>
          <a:p>
            <a:endParaRPr lang="en-US">
              <a:latin typeface="Montserrat Medium"/>
            </a:endParaRPr>
          </a:p>
        </p:txBody>
      </p:sp>
      <p:pic>
        <p:nvPicPr>
          <p:cNvPr id="5" name="Picture 4" descr="Map Of Naomi Florida | Draw A Topographic Map">
            <a:extLst>
              <a:ext uri="{FF2B5EF4-FFF2-40B4-BE49-F238E27FC236}">
                <a16:creationId xmlns:a16="http://schemas.microsoft.com/office/drawing/2014/main" id="{0C56C312-C240-50E2-AE35-F8A1EE5570BB}"/>
              </a:ext>
            </a:extLst>
          </p:cNvPr>
          <p:cNvPicPr>
            <a:picLocks noChangeAspect="1"/>
          </p:cNvPicPr>
          <p:nvPr/>
        </p:nvPicPr>
        <p:blipFill>
          <a:blip/>
          <a:stretch>
            <a:fillRect/>
          </a:stretch>
        </p:blipFill>
        <p:spPr>
          <a:xfrm>
            <a:off x="5440392" y="1175348"/>
            <a:ext cx="2743200" cy="2743200"/>
          </a:xfrm>
          <a:prstGeom prst="rect">
            <a:avLst/>
          </a:prstGeom>
        </p:spPr>
      </p:pic>
    </p:spTree>
    <p:extLst>
      <p:ext uri="{BB962C8B-B14F-4D97-AF65-F5344CB8AC3E}">
        <p14:creationId xmlns:p14="http://schemas.microsoft.com/office/powerpoint/2010/main" val="229420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BCB4-4B68-9DA9-B555-040F618760B5}"/>
              </a:ext>
            </a:extLst>
          </p:cNvPr>
          <p:cNvSpPr>
            <a:spLocks noGrp="1"/>
          </p:cNvSpPr>
          <p:nvPr>
            <p:ph type="title"/>
          </p:nvPr>
        </p:nvSpPr>
        <p:spPr/>
        <p:txBody>
          <a:bodyPr/>
          <a:lstStyle/>
          <a:p>
            <a:r>
              <a:rPr lang="en-US" b="0">
                <a:latin typeface="Montserrat Medium"/>
              </a:rPr>
              <a:t>Breast</a:t>
            </a:r>
          </a:p>
        </p:txBody>
      </p:sp>
      <p:sp>
        <p:nvSpPr>
          <p:cNvPr id="3" name="Subtitle 2">
            <a:extLst>
              <a:ext uri="{FF2B5EF4-FFF2-40B4-BE49-F238E27FC236}">
                <a16:creationId xmlns:a16="http://schemas.microsoft.com/office/drawing/2014/main" id="{702F6C99-1D47-44C6-2E48-47C536B16901}"/>
              </a:ext>
            </a:extLst>
          </p:cNvPr>
          <p:cNvSpPr>
            <a:spLocks noGrp="1"/>
          </p:cNvSpPr>
          <p:nvPr>
            <p:ph type="subTitle" idx="1"/>
          </p:nvPr>
        </p:nvSpPr>
        <p:spPr>
          <a:xfrm>
            <a:off x="720000" y="1317664"/>
            <a:ext cx="7710900" cy="3142193"/>
          </a:xfrm>
        </p:spPr>
        <p:txBody>
          <a:bodyPr/>
          <a:lstStyle/>
          <a:p>
            <a:r>
              <a:rPr lang="en-US">
                <a:latin typeface="Montserrat Medium"/>
              </a:rPr>
              <a:t>15 Counties out of 67 have Breast as most prevalent.</a:t>
            </a:r>
          </a:p>
          <a:p>
            <a:pPr marL="139700" indent="0">
              <a:buNone/>
            </a:pPr>
            <a:endParaRPr lang="en-US">
              <a:latin typeface="Montserrat Medium"/>
            </a:endParaRPr>
          </a:p>
          <a:p>
            <a:r>
              <a:rPr lang="en-US">
                <a:latin typeface="Montserrat Medium"/>
              </a:rPr>
              <a:t>14/15 Counties have a higher female : male ratio</a:t>
            </a:r>
          </a:p>
          <a:p>
            <a:endParaRPr lang="en-US">
              <a:latin typeface="Montserrat Medium"/>
            </a:endParaRPr>
          </a:p>
          <a:p>
            <a:r>
              <a:rPr lang="en-US" b="1">
                <a:latin typeface="Montserrat Medium"/>
              </a:rPr>
              <a:t>Sumter</a:t>
            </a:r>
            <a:r>
              <a:rPr lang="en-US">
                <a:latin typeface="Montserrat Medium"/>
              </a:rPr>
              <a:t> is the one county out of the 15 with a higher male : female ratio</a:t>
            </a:r>
          </a:p>
          <a:p>
            <a:endParaRPr lang="en-US">
              <a:latin typeface="Montserrat Medium"/>
            </a:endParaRPr>
          </a:p>
          <a:p>
            <a:r>
              <a:rPr lang="en-US" sz="2000" b="1">
                <a:latin typeface="Montserrat Medium"/>
              </a:rPr>
              <a:t>Why is Breast Higher than Bronchus or Prostate in Sumter County?</a:t>
            </a:r>
            <a:endParaRPr lang="en-US">
              <a:latin typeface="Montserrat Medium"/>
            </a:endParaRPr>
          </a:p>
          <a:p>
            <a:endParaRPr lang="en-US">
              <a:latin typeface="Montserrat Medium"/>
            </a:endParaRPr>
          </a:p>
          <a:p>
            <a:endParaRPr lang="en-US">
              <a:latin typeface="Montserrat Medium"/>
            </a:endParaRPr>
          </a:p>
          <a:p>
            <a:endParaRPr lang="en-US">
              <a:latin typeface="Montserrat Medium"/>
            </a:endParaRPr>
          </a:p>
        </p:txBody>
      </p:sp>
      <p:pic>
        <p:nvPicPr>
          <p:cNvPr id="5" name="Picture 4">
            <a:extLst>
              <a:ext uri="{FF2B5EF4-FFF2-40B4-BE49-F238E27FC236}">
                <a16:creationId xmlns:a16="http://schemas.microsoft.com/office/drawing/2014/main" id="{F42D7107-CECE-1F6B-E072-DF933B21A59A}"/>
              </a:ext>
            </a:extLst>
          </p:cNvPr>
          <p:cNvPicPr>
            <a:picLocks noChangeAspect="1"/>
          </p:cNvPicPr>
          <p:nvPr/>
        </p:nvPicPr>
        <p:blipFill>
          <a:blip/>
          <a:stretch>
            <a:fillRect/>
          </a:stretch>
        </p:blipFill>
        <p:spPr>
          <a:xfrm>
            <a:off x="543464" y="3717787"/>
            <a:ext cx="7772400" cy="632759"/>
          </a:xfrm>
          <a:prstGeom prst="rect">
            <a:avLst/>
          </a:prstGeom>
        </p:spPr>
      </p:pic>
    </p:spTree>
    <p:extLst>
      <p:ext uri="{BB962C8B-B14F-4D97-AF65-F5344CB8AC3E}">
        <p14:creationId xmlns:p14="http://schemas.microsoft.com/office/powerpoint/2010/main" val="4259078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CB45-0B7A-6218-D646-7C740495610A}"/>
              </a:ext>
            </a:extLst>
          </p:cNvPr>
          <p:cNvSpPr>
            <a:spLocks noGrp="1"/>
          </p:cNvSpPr>
          <p:nvPr>
            <p:ph type="title"/>
          </p:nvPr>
        </p:nvSpPr>
        <p:spPr/>
        <p:txBody>
          <a:bodyPr/>
          <a:lstStyle/>
          <a:p>
            <a:r>
              <a:rPr lang="en-US"/>
              <a:t>Sumter County</a:t>
            </a:r>
          </a:p>
        </p:txBody>
      </p:sp>
      <p:sp>
        <p:nvSpPr>
          <p:cNvPr id="3" name="Subtitle 2">
            <a:extLst>
              <a:ext uri="{FF2B5EF4-FFF2-40B4-BE49-F238E27FC236}">
                <a16:creationId xmlns:a16="http://schemas.microsoft.com/office/drawing/2014/main" id="{62BA91D3-F957-D0F0-1743-89BD4C4C51F3}"/>
              </a:ext>
            </a:extLst>
          </p:cNvPr>
          <p:cNvSpPr>
            <a:spLocks noGrp="1"/>
          </p:cNvSpPr>
          <p:nvPr>
            <p:ph type="subTitle" idx="1"/>
          </p:nvPr>
        </p:nvSpPr>
        <p:spPr>
          <a:xfrm>
            <a:off x="271427" y="1293961"/>
            <a:ext cx="5068324" cy="3467819"/>
          </a:xfrm>
        </p:spPr>
        <p:txBody>
          <a:bodyPr/>
          <a:lstStyle/>
          <a:p>
            <a:r>
              <a:rPr lang="en-US">
                <a:solidFill>
                  <a:schemeClr val="tx1"/>
                </a:solidFill>
                <a:latin typeface="Montserrat Medium"/>
              </a:rPr>
              <a:t>15 Counties out of 67 had Breast as most prevalent.</a:t>
            </a:r>
          </a:p>
          <a:p>
            <a:pPr marL="139700" indent="0">
              <a:buNone/>
            </a:pPr>
            <a:endParaRPr lang="en-US">
              <a:solidFill>
                <a:schemeClr val="tx1"/>
              </a:solidFill>
              <a:latin typeface="Montserrat Medium"/>
            </a:endParaRPr>
          </a:p>
          <a:p>
            <a:r>
              <a:rPr lang="en-US">
                <a:solidFill>
                  <a:schemeClr val="tx1"/>
                </a:solidFill>
                <a:latin typeface="Montserrat Medium"/>
              </a:rPr>
              <a:t>14/15 Counties have a higher female : men ratio</a:t>
            </a:r>
          </a:p>
          <a:p>
            <a:endParaRPr lang="en-US">
              <a:solidFill>
                <a:schemeClr val="tx1"/>
              </a:solidFill>
              <a:latin typeface="Montserrat Medium"/>
            </a:endParaRPr>
          </a:p>
          <a:p>
            <a:r>
              <a:rPr lang="en-US">
                <a:solidFill>
                  <a:schemeClr val="tx1"/>
                </a:solidFill>
                <a:latin typeface="Montserrat Medium"/>
              </a:rPr>
              <a:t>Sumter is the one County out of the 15 with a higher male : female ratio</a:t>
            </a:r>
          </a:p>
          <a:p>
            <a:endParaRPr lang="en-US">
              <a:solidFill>
                <a:schemeClr val="tx1"/>
              </a:solidFill>
              <a:latin typeface="Montserrat Medium"/>
            </a:endParaRPr>
          </a:p>
          <a:p>
            <a:r>
              <a:rPr lang="en-US">
                <a:solidFill>
                  <a:schemeClr val="tx1"/>
                </a:solidFill>
                <a:latin typeface="Montserrat Medium"/>
              </a:rPr>
              <a:t>Oldest county in United States</a:t>
            </a:r>
          </a:p>
          <a:p>
            <a:endParaRPr lang="en-US">
              <a:solidFill>
                <a:schemeClr val="tx1"/>
              </a:solidFill>
              <a:latin typeface="Montserrat Medium"/>
            </a:endParaRPr>
          </a:p>
          <a:p>
            <a:r>
              <a:rPr lang="en-US">
                <a:solidFill>
                  <a:schemeClr val="tx1"/>
                </a:solidFill>
                <a:latin typeface="Montserrat Medium"/>
              </a:rPr>
              <a:t>Has been (on numerous accounts) ranked best in state for smoking</a:t>
            </a:r>
          </a:p>
          <a:p>
            <a:endParaRPr lang="en-US">
              <a:solidFill>
                <a:schemeClr val="tx1"/>
              </a:solidFill>
              <a:latin typeface="Montserrat Medium"/>
            </a:endParaRPr>
          </a:p>
          <a:p>
            <a:r>
              <a:rPr lang="en-US">
                <a:solidFill>
                  <a:schemeClr val="tx1"/>
                </a:solidFill>
                <a:latin typeface="Montserrat Medium"/>
              </a:rPr>
              <a:t>Lowest recorded smoking rate of 12%</a:t>
            </a:r>
          </a:p>
          <a:p>
            <a:pPr marL="139700" indent="0">
              <a:buNone/>
            </a:pPr>
            <a:endParaRPr lang="en-US">
              <a:latin typeface="Montserrat Medium"/>
            </a:endParaRPr>
          </a:p>
          <a:p>
            <a:endParaRPr lang="en-US"/>
          </a:p>
        </p:txBody>
      </p:sp>
      <p:pic>
        <p:nvPicPr>
          <p:cNvPr id="2050" name="Picture 2" descr="Sumter County, Florida detailed profile - houses, real estate, cost of  living, wages, work, agriculture, ancestries, and more">
            <a:extLst>
              <a:ext uri="{FF2B5EF4-FFF2-40B4-BE49-F238E27FC236}">
                <a16:creationId xmlns:a16="http://schemas.microsoft.com/office/drawing/2014/main" id="{55FA446D-FB2C-08D5-D4AB-8A3207D2D543}"/>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793117" y="1293961"/>
            <a:ext cx="2918076" cy="291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95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6"/>
          <p:cNvSpPr/>
          <p:nvPr/>
        </p:nvSpPr>
        <p:spPr>
          <a:xfrm rot="-1799943">
            <a:off x="5720814" y="1526143"/>
            <a:ext cx="6314372" cy="4144350"/>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6"/>
          <p:cNvSpPr txBox="1">
            <a:spLocks noGrp="1"/>
          </p:cNvSpPr>
          <p:nvPr>
            <p:ph type="title"/>
          </p:nvPr>
        </p:nvSpPr>
        <p:spPr>
          <a:xfrm>
            <a:off x="1920850" y="1593600"/>
            <a:ext cx="45324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044" name="Google Shape;1044;p36"/>
          <p:cNvSpPr txBox="1">
            <a:spLocks noGrp="1"/>
          </p:cNvSpPr>
          <p:nvPr>
            <p:ph type="title" idx="2"/>
          </p:nvPr>
        </p:nvSpPr>
        <p:spPr>
          <a:xfrm>
            <a:off x="715100" y="1538538"/>
            <a:ext cx="11007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045" name="Google Shape;1045;p36"/>
          <p:cNvSpPr txBox="1">
            <a:spLocks noGrp="1"/>
          </p:cNvSpPr>
          <p:nvPr>
            <p:ph type="subTitle" idx="1"/>
          </p:nvPr>
        </p:nvSpPr>
        <p:spPr>
          <a:xfrm>
            <a:off x="1920850" y="2630175"/>
            <a:ext cx="45324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Story Behind Our Research</a:t>
            </a:r>
            <a:endParaRPr/>
          </a:p>
        </p:txBody>
      </p:sp>
      <p:grpSp>
        <p:nvGrpSpPr>
          <p:cNvPr id="1046" name="Google Shape;1046;p36"/>
          <p:cNvGrpSpPr/>
          <p:nvPr/>
        </p:nvGrpSpPr>
        <p:grpSpPr>
          <a:xfrm>
            <a:off x="6776968" y="2428556"/>
            <a:ext cx="2678060" cy="3328364"/>
            <a:chOff x="6776968" y="2428556"/>
            <a:chExt cx="2678060" cy="3328364"/>
          </a:xfrm>
        </p:grpSpPr>
        <p:sp>
          <p:nvSpPr>
            <p:cNvPr id="1047" name="Google Shape;1047;p36"/>
            <p:cNvSpPr/>
            <p:nvPr/>
          </p:nvSpPr>
          <p:spPr>
            <a:xfrm flipH="1">
              <a:off x="9104777" y="3816684"/>
              <a:ext cx="350251" cy="553870"/>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6"/>
            <p:cNvSpPr/>
            <p:nvPr/>
          </p:nvSpPr>
          <p:spPr>
            <a:xfrm flipH="1">
              <a:off x="6776968" y="2824799"/>
              <a:ext cx="391579" cy="291712"/>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6"/>
            <p:cNvSpPr/>
            <p:nvPr/>
          </p:nvSpPr>
          <p:spPr>
            <a:xfrm flipH="1">
              <a:off x="6793742" y="2919444"/>
              <a:ext cx="159520" cy="71206"/>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6"/>
            <p:cNvSpPr/>
            <p:nvPr/>
          </p:nvSpPr>
          <p:spPr>
            <a:xfrm flipH="1">
              <a:off x="6799963" y="2888673"/>
              <a:ext cx="165296" cy="69096"/>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6"/>
            <p:cNvSpPr/>
            <p:nvPr/>
          </p:nvSpPr>
          <p:spPr>
            <a:xfrm flipH="1">
              <a:off x="6838732" y="2876120"/>
              <a:ext cx="143746" cy="5343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6"/>
            <p:cNvSpPr/>
            <p:nvPr/>
          </p:nvSpPr>
          <p:spPr>
            <a:xfrm flipH="1">
              <a:off x="7038791" y="3022420"/>
              <a:ext cx="2373358" cy="2734499"/>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6"/>
            <p:cNvSpPr/>
            <p:nvPr/>
          </p:nvSpPr>
          <p:spPr>
            <a:xfrm flipH="1">
              <a:off x="8100556" y="2661392"/>
              <a:ext cx="465007" cy="1431791"/>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6"/>
            <p:cNvSpPr/>
            <p:nvPr/>
          </p:nvSpPr>
          <p:spPr>
            <a:xfrm flipH="1">
              <a:off x="8076004" y="2428556"/>
              <a:ext cx="1144411" cy="1012662"/>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6"/>
            <p:cNvSpPr/>
            <p:nvPr/>
          </p:nvSpPr>
          <p:spPr>
            <a:xfrm flipH="1">
              <a:off x="8275628" y="3174497"/>
              <a:ext cx="370028" cy="918683"/>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6"/>
            <p:cNvSpPr/>
            <p:nvPr/>
          </p:nvSpPr>
          <p:spPr>
            <a:xfrm flipH="1">
              <a:off x="7979362" y="3174497"/>
              <a:ext cx="296378" cy="918683"/>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6"/>
            <p:cNvSpPr/>
            <p:nvPr/>
          </p:nvSpPr>
          <p:spPr>
            <a:xfrm flipH="1">
              <a:off x="8269852" y="4093065"/>
              <a:ext cx="132859" cy="1663739"/>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6"/>
            <p:cNvSpPr/>
            <p:nvPr/>
          </p:nvSpPr>
          <p:spPr>
            <a:xfrm flipH="1">
              <a:off x="8212420" y="3326462"/>
              <a:ext cx="168851" cy="766717"/>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6"/>
            <p:cNvSpPr/>
            <p:nvPr/>
          </p:nvSpPr>
          <p:spPr>
            <a:xfrm flipH="1">
              <a:off x="8202978" y="2805581"/>
              <a:ext cx="52877" cy="86758"/>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 name="Google Shape;1060;p36"/>
            <p:cNvGrpSpPr/>
            <p:nvPr/>
          </p:nvGrpSpPr>
          <p:grpSpPr>
            <a:xfrm flipH="1">
              <a:off x="8123552" y="2785919"/>
              <a:ext cx="233614" cy="82315"/>
              <a:chOff x="8043286" y="2603709"/>
              <a:chExt cx="70792" cy="24944"/>
            </a:xfrm>
          </p:grpSpPr>
          <p:sp>
            <p:nvSpPr>
              <p:cNvPr id="1061" name="Google Shape;1061;p36"/>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6"/>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6"/>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36"/>
            <p:cNvSpPr/>
            <p:nvPr/>
          </p:nvSpPr>
          <p:spPr>
            <a:xfrm flipH="1">
              <a:off x="8312176" y="2791806"/>
              <a:ext cx="52322" cy="18551"/>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flipH="1">
              <a:off x="8126107" y="2763479"/>
              <a:ext cx="52877" cy="15552"/>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flipH="1">
              <a:off x="8196202" y="2909557"/>
              <a:ext cx="54432" cy="23217"/>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36"/>
            <p:cNvGrpSpPr/>
            <p:nvPr/>
          </p:nvGrpSpPr>
          <p:grpSpPr>
            <a:xfrm flipH="1">
              <a:off x="8095336" y="2755370"/>
              <a:ext cx="384135" cy="144301"/>
              <a:chOff x="8006223" y="2594452"/>
              <a:chExt cx="116405" cy="43728"/>
            </a:xfrm>
          </p:grpSpPr>
          <p:sp>
            <p:nvSpPr>
              <p:cNvPr id="1069" name="Google Shape;1069;p36"/>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36"/>
            <p:cNvSpPr/>
            <p:nvPr/>
          </p:nvSpPr>
          <p:spPr>
            <a:xfrm flipH="1">
              <a:off x="8341946" y="4458760"/>
              <a:ext cx="359031" cy="251499"/>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flipH="1">
              <a:off x="8392157" y="4564402"/>
              <a:ext cx="186625" cy="52877"/>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flipH="1">
              <a:off x="8387380" y="4598284"/>
              <a:ext cx="201844" cy="53210"/>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flipH="1">
              <a:off x="8400489" y="4638052"/>
              <a:ext cx="194512" cy="45545"/>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6"/>
            <p:cNvSpPr/>
            <p:nvPr/>
          </p:nvSpPr>
          <p:spPr>
            <a:xfrm flipH="1">
              <a:off x="8651321" y="4306794"/>
              <a:ext cx="210064" cy="282270"/>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6"/>
            <p:cNvSpPr/>
            <p:nvPr/>
          </p:nvSpPr>
          <p:spPr>
            <a:xfrm flipH="1">
              <a:off x="8644433" y="4306794"/>
              <a:ext cx="216951" cy="289713"/>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36"/>
          <p:cNvGrpSpPr/>
          <p:nvPr/>
        </p:nvGrpSpPr>
        <p:grpSpPr>
          <a:xfrm flipH="1">
            <a:off x="6538498" y="1441450"/>
            <a:ext cx="924537" cy="1431801"/>
            <a:chOff x="7554003" y="2113754"/>
            <a:chExt cx="371330" cy="575021"/>
          </a:xfrm>
        </p:grpSpPr>
        <p:grpSp>
          <p:nvGrpSpPr>
            <p:cNvPr id="1080" name="Google Shape;1080;p36"/>
            <p:cNvGrpSpPr/>
            <p:nvPr/>
          </p:nvGrpSpPr>
          <p:grpSpPr>
            <a:xfrm>
              <a:off x="7650277" y="2113754"/>
              <a:ext cx="186558" cy="544556"/>
              <a:chOff x="7650277" y="2113754"/>
              <a:chExt cx="186558" cy="544556"/>
            </a:xfrm>
          </p:grpSpPr>
          <p:sp>
            <p:nvSpPr>
              <p:cNvPr id="1081" name="Google Shape;1081;p36"/>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6"/>
            <p:cNvGrpSpPr/>
            <p:nvPr/>
          </p:nvGrpSpPr>
          <p:grpSpPr>
            <a:xfrm>
              <a:off x="7682425" y="2230764"/>
              <a:ext cx="122262" cy="310535"/>
              <a:chOff x="7682425" y="2230764"/>
              <a:chExt cx="122262" cy="310535"/>
            </a:xfrm>
          </p:grpSpPr>
          <p:sp>
            <p:nvSpPr>
              <p:cNvPr id="1085" name="Google Shape;1085;p36"/>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6"/>
            <p:cNvGrpSpPr/>
            <p:nvPr/>
          </p:nvGrpSpPr>
          <p:grpSpPr>
            <a:xfrm>
              <a:off x="7682425" y="2230764"/>
              <a:ext cx="110379" cy="310535"/>
              <a:chOff x="7682425" y="2230764"/>
              <a:chExt cx="110379" cy="310535"/>
            </a:xfrm>
          </p:grpSpPr>
          <p:sp>
            <p:nvSpPr>
              <p:cNvPr id="1092" name="Google Shape;1092;p36"/>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6"/>
            <p:cNvGrpSpPr/>
            <p:nvPr/>
          </p:nvGrpSpPr>
          <p:grpSpPr>
            <a:xfrm>
              <a:off x="7650277" y="2113754"/>
              <a:ext cx="186558" cy="544557"/>
              <a:chOff x="7650277" y="2113754"/>
              <a:chExt cx="186558" cy="544557"/>
            </a:xfrm>
          </p:grpSpPr>
          <p:sp>
            <p:nvSpPr>
              <p:cNvPr id="1099" name="Google Shape;1099;p36"/>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36"/>
            <p:cNvGrpSpPr/>
            <p:nvPr/>
          </p:nvGrpSpPr>
          <p:grpSpPr>
            <a:xfrm>
              <a:off x="7554003" y="2175659"/>
              <a:ext cx="371330" cy="513115"/>
              <a:chOff x="7554003" y="2175659"/>
              <a:chExt cx="371330" cy="513115"/>
            </a:xfrm>
          </p:grpSpPr>
          <p:sp>
            <p:nvSpPr>
              <p:cNvPr id="1102" name="Google Shape;1102;p36"/>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6"/>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6"/>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6"/>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6"/>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6"/>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6"/>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6"/>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6"/>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6"/>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6"/>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7" name="Google Shape;1117;p36"/>
          <p:cNvSpPr/>
          <p:nvPr/>
        </p:nvSpPr>
        <p:spPr>
          <a:xfrm rot="8100000">
            <a:off x="731159" y="312030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rot="8100000">
            <a:off x="1042198" y="848467"/>
            <a:ext cx="297700" cy="297700"/>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rot="8100000">
            <a:off x="724570" y="8278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6"/>
          <p:cNvSpPr/>
          <p:nvPr/>
        </p:nvSpPr>
        <p:spPr>
          <a:xfrm rot="8100000">
            <a:off x="1197241" y="373544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9"/>
        <p:cNvGrpSpPr/>
        <p:nvPr/>
      </p:nvGrpSpPr>
      <p:grpSpPr>
        <a:xfrm>
          <a:off x="0" y="0"/>
          <a:ext cx="0" cy="0"/>
          <a:chOff x="0" y="0"/>
          <a:chExt cx="0" cy="0"/>
        </a:xfrm>
      </p:grpSpPr>
      <p:sp>
        <p:nvSpPr>
          <p:cNvPr id="2230" name="Google Shape;2230;p52"/>
          <p:cNvSpPr/>
          <p:nvPr/>
        </p:nvSpPr>
        <p:spPr>
          <a:xfrm rot="-1799943">
            <a:off x="5720814" y="1526143"/>
            <a:ext cx="6314372" cy="4144350"/>
          </a:xfrm>
          <a:custGeom>
            <a:avLst/>
            <a:gdLst/>
            <a:ahLst/>
            <a:cxnLst/>
            <a:rect l="l" t="t" r="r" b="b"/>
            <a:pathLst>
              <a:path w="50749" h="28701" extrusionOk="0">
                <a:moveTo>
                  <a:pt x="17710" y="0"/>
                </a:moveTo>
                <a:cubicBezTo>
                  <a:pt x="17627" y="0"/>
                  <a:pt x="17544" y="2"/>
                  <a:pt x="17461" y="5"/>
                </a:cubicBezTo>
                <a:cubicBezTo>
                  <a:pt x="15066" y="104"/>
                  <a:pt x="12912" y="1680"/>
                  <a:pt x="11501" y="3665"/>
                </a:cubicBezTo>
                <a:cubicBezTo>
                  <a:pt x="10415" y="5189"/>
                  <a:pt x="9681" y="6967"/>
                  <a:pt x="8505" y="8420"/>
                </a:cubicBezTo>
                <a:cubicBezTo>
                  <a:pt x="7070" y="10203"/>
                  <a:pt x="5066" y="11388"/>
                  <a:pt x="3453" y="13002"/>
                </a:cubicBezTo>
                <a:cubicBezTo>
                  <a:pt x="1238" y="15217"/>
                  <a:pt x="1" y="18500"/>
                  <a:pt x="664" y="21614"/>
                </a:cubicBezTo>
                <a:cubicBezTo>
                  <a:pt x="1414" y="25125"/>
                  <a:pt x="5567" y="28700"/>
                  <a:pt x="12333" y="28700"/>
                </a:cubicBezTo>
                <a:cubicBezTo>
                  <a:pt x="13880" y="28700"/>
                  <a:pt x="15565" y="28513"/>
                  <a:pt x="17376" y="28096"/>
                </a:cubicBezTo>
                <a:cubicBezTo>
                  <a:pt x="19761" y="27546"/>
                  <a:pt x="22091" y="27347"/>
                  <a:pt x="24344" y="27347"/>
                </a:cubicBezTo>
                <a:cubicBezTo>
                  <a:pt x="30199" y="27347"/>
                  <a:pt x="35531" y="28688"/>
                  <a:pt x="39943" y="28688"/>
                </a:cubicBezTo>
                <a:cubicBezTo>
                  <a:pt x="40237" y="28688"/>
                  <a:pt x="40528" y="28682"/>
                  <a:pt x="40814" y="28670"/>
                </a:cubicBezTo>
                <a:cubicBezTo>
                  <a:pt x="47042" y="28387"/>
                  <a:pt x="50749" y="23453"/>
                  <a:pt x="47259" y="17922"/>
                </a:cubicBezTo>
                <a:cubicBezTo>
                  <a:pt x="46257" y="16332"/>
                  <a:pt x="44709" y="15048"/>
                  <a:pt x="44262" y="13213"/>
                </a:cubicBezTo>
                <a:cubicBezTo>
                  <a:pt x="43905" y="11741"/>
                  <a:pt x="44173" y="10184"/>
                  <a:pt x="43994" y="8679"/>
                </a:cubicBezTo>
                <a:cubicBezTo>
                  <a:pt x="43698" y="6177"/>
                  <a:pt x="42061" y="3881"/>
                  <a:pt x="39831" y="2832"/>
                </a:cubicBezTo>
                <a:cubicBezTo>
                  <a:pt x="38573" y="2240"/>
                  <a:pt x="37247" y="2048"/>
                  <a:pt x="35885" y="2048"/>
                </a:cubicBezTo>
                <a:cubicBezTo>
                  <a:pt x="33361" y="2048"/>
                  <a:pt x="30712" y="2708"/>
                  <a:pt x="28137" y="2708"/>
                </a:cubicBezTo>
                <a:cubicBezTo>
                  <a:pt x="27333" y="2708"/>
                  <a:pt x="26537" y="2644"/>
                  <a:pt x="25753" y="2475"/>
                </a:cubicBezTo>
                <a:cubicBezTo>
                  <a:pt x="23003" y="1876"/>
                  <a:pt x="20502" y="0"/>
                  <a:pt x="17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txBox="1">
            <a:spLocks noGrp="1"/>
          </p:cNvSpPr>
          <p:nvPr>
            <p:ph type="title"/>
          </p:nvPr>
        </p:nvSpPr>
        <p:spPr>
          <a:xfrm>
            <a:off x="2041775" y="1593600"/>
            <a:ext cx="4735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232" name="Google Shape;2232;p52"/>
          <p:cNvSpPr txBox="1">
            <a:spLocks noGrp="1"/>
          </p:cNvSpPr>
          <p:nvPr>
            <p:ph type="title" idx="2"/>
          </p:nvPr>
        </p:nvSpPr>
        <p:spPr>
          <a:xfrm>
            <a:off x="715100" y="1538538"/>
            <a:ext cx="11007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233" name="Google Shape;2233;p52"/>
          <p:cNvSpPr txBox="1">
            <a:spLocks noGrp="1"/>
          </p:cNvSpPr>
          <p:nvPr>
            <p:ph type="subTitle" idx="1"/>
          </p:nvPr>
        </p:nvSpPr>
        <p:spPr>
          <a:xfrm>
            <a:off x="1688075" y="3694375"/>
            <a:ext cx="45324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2234" name="Google Shape;2234;p52"/>
          <p:cNvGrpSpPr/>
          <p:nvPr/>
        </p:nvGrpSpPr>
        <p:grpSpPr>
          <a:xfrm>
            <a:off x="6776972" y="2428556"/>
            <a:ext cx="2678056" cy="3328333"/>
            <a:chOff x="6776972" y="2428556"/>
            <a:chExt cx="2678056" cy="3328333"/>
          </a:xfrm>
        </p:grpSpPr>
        <p:sp>
          <p:nvSpPr>
            <p:cNvPr id="2235" name="Google Shape;2235;p52"/>
            <p:cNvSpPr/>
            <p:nvPr/>
          </p:nvSpPr>
          <p:spPr>
            <a:xfrm flipH="1">
              <a:off x="9104777" y="3816684"/>
              <a:ext cx="350251" cy="553870"/>
            </a:xfrm>
            <a:custGeom>
              <a:avLst/>
              <a:gdLst/>
              <a:ahLst/>
              <a:cxnLst/>
              <a:rect l="l" t="t" r="r" b="b"/>
              <a:pathLst>
                <a:path w="3153" h="4986" extrusionOk="0">
                  <a:moveTo>
                    <a:pt x="1887" y="0"/>
                  </a:moveTo>
                  <a:cubicBezTo>
                    <a:pt x="673" y="1355"/>
                    <a:pt x="1" y="2780"/>
                    <a:pt x="1" y="2780"/>
                  </a:cubicBezTo>
                  <a:cubicBezTo>
                    <a:pt x="132" y="3024"/>
                    <a:pt x="273" y="3297"/>
                    <a:pt x="391" y="3575"/>
                  </a:cubicBezTo>
                  <a:cubicBezTo>
                    <a:pt x="391" y="3575"/>
                    <a:pt x="1520" y="4506"/>
                    <a:pt x="3091" y="4986"/>
                  </a:cubicBezTo>
                  <a:cubicBezTo>
                    <a:pt x="3152" y="4182"/>
                    <a:pt x="3138" y="4125"/>
                    <a:pt x="3114" y="3791"/>
                  </a:cubicBezTo>
                  <a:cubicBezTo>
                    <a:pt x="3114" y="3443"/>
                    <a:pt x="2691" y="2037"/>
                    <a:pt x="1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flipH="1">
              <a:off x="6776972" y="2824799"/>
              <a:ext cx="391575" cy="291709"/>
            </a:xfrm>
            <a:custGeom>
              <a:avLst/>
              <a:gdLst/>
              <a:ahLst/>
              <a:cxnLst/>
              <a:rect l="l" t="t" r="r" b="b"/>
              <a:pathLst>
                <a:path w="3525" h="2626" extrusionOk="0">
                  <a:moveTo>
                    <a:pt x="1098" y="1"/>
                  </a:moveTo>
                  <a:cubicBezTo>
                    <a:pt x="1083" y="1"/>
                    <a:pt x="1069" y="6"/>
                    <a:pt x="1059" y="15"/>
                  </a:cubicBezTo>
                  <a:cubicBezTo>
                    <a:pt x="730" y="331"/>
                    <a:pt x="396" y="782"/>
                    <a:pt x="344" y="853"/>
                  </a:cubicBezTo>
                  <a:cubicBezTo>
                    <a:pt x="180" y="1069"/>
                    <a:pt x="1" y="1873"/>
                    <a:pt x="1" y="1873"/>
                  </a:cubicBezTo>
                  <a:cubicBezTo>
                    <a:pt x="1" y="1873"/>
                    <a:pt x="125" y="2625"/>
                    <a:pt x="524" y="2625"/>
                  </a:cubicBezTo>
                  <a:cubicBezTo>
                    <a:pt x="598" y="2625"/>
                    <a:pt x="682" y="2599"/>
                    <a:pt x="777" y="2537"/>
                  </a:cubicBezTo>
                  <a:cubicBezTo>
                    <a:pt x="777" y="2537"/>
                    <a:pt x="2221" y="1991"/>
                    <a:pt x="2532" y="1817"/>
                  </a:cubicBezTo>
                  <a:cubicBezTo>
                    <a:pt x="2833" y="1619"/>
                    <a:pt x="3524" y="1088"/>
                    <a:pt x="3510" y="999"/>
                  </a:cubicBezTo>
                  <a:cubicBezTo>
                    <a:pt x="3501" y="947"/>
                    <a:pt x="3435" y="872"/>
                    <a:pt x="3388" y="857"/>
                  </a:cubicBezTo>
                  <a:cubicBezTo>
                    <a:pt x="3453" y="801"/>
                    <a:pt x="3496" y="759"/>
                    <a:pt x="3491" y="740"/>
                  </a:cubicBezTo>
                  <a:cubicBezTo>
                    <a:pt x="3482" y="683"/>
                    <a:pt x="3411" y="580"/>
                    <a:pt x="3359" y="575"/>
                  </a:cubicBezTo>
                  <a:lnTo>
                    <a:pt x="3317" y="575"/>
                  </a:lnTo>
                  <a:cubicBezTo>
                    <a:pt x="3341" y="552"/>
                    <a:pt x="3350" y="533"/>
                    <a:pt x="3350" y="523"/>
                  </a:cubicBezTo>
                  <a:cubicBezTo>
                    <a:pt x="3336" y="467"/>
                    <a:pt x="3251" y="401"/>
                    <a:pt x="3199" y="396"/>
                  </a:cubicBezTo>
                  <a:cubicBezTo>
                    <a:pt x="3162" y="396"/>
                    <a:pt x="3077" y="420"/>
                    <a:pt x="2964" y="458"/>
                  </a:cubicBezTo>
                  <a:cubicBezTo>
                    <a:pt x="2942" y="391"/>
                    <a:pt x="2866" y="358"/>
                    <a:pt x="2822" y="358"/>
                  </a:cubicBezTo>
                  <a:cubicBezTo>
                    <a:pt x="2819" y="358"/>
                    <a:pt x="2816" y="359"/>
                    <a:pt x="2814" y="359"/>
                  </a:cubicBezTo>
                  <a:cubicBezTo>
                    <a:pt x="2635" y="396"/>
                    <a:pt x="2127" y="655"/>
                    <a:pt x="1802" y="730"/>
                  </a:cubicBezTo>
                  <a:cubicBezTo>
                    <a:pt x="1506" y="801"/>
                    <a:pt x="1135" y="829"/>
                    <a:pt x="918" y="853"/>
                  </a:cubicBezTo>
                  <a:cubicBezTo>
                    <a:pt x="937" y="749"/>
                    <a:pt x="1055" y="603"/>
                    <a:pt x="1130" y="462"/>
                  </a:cubicBezTo>
                  <a:cubicBezTo>
                    <a:pt x="1292" y="139"/>
                    <a:pt x="1175" y="1"/>
                    <a:pt x="1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flipH="1">
              <a:off x="6793744" y="2919444"/>
              <a:ext cx="159518" cy="71205"/>
            </a:xfrm>
            <a:custGeom>
              <a:avLst/>
              <a:gdLst/>
              <a:ahLst/>
              <a:cxnLst/>
              <a:rect l="l" t="t" r="r" b="b"/>
              <a:pathLst>
                <a:path w="1436" h="641" extrusionOk="0">
                  <a:moveTo>
                    <a:pt x="1436" y="1"/>
                  </a:moveTo>
                  <a:cubicBezTo>
                    <a:pt x="1290" y="62"/>
                    <a:pt x="1026" y="198"/>
                    <a:pt x="735" y="363"/>
                  </a:cubicBezTo>
                  <a:cubicBezTo>
                    <a:pt x="697" y="386"/>
                    <a:pt x="659" y="405"/>
                    <a:pt x="626" y="424"/>
                  </a:cubicBezTo>
                  <a:cubicBezTo>
                    <a:pt x="589" y="443"/>
                    <a:pt x="556" y="466"/>
                    <a:pt x="523" y="481"/>
                  </a:cubicBezTo>
                  <a:cubicBezTo>
                    <a:pt x="452" y="504"/>
                    <a:pt x="382" y="528"/>
                    <a:pt x="316" y="546"/>
                  </a:cubicBezTo>
                  <a:cubicBezTo>
                    <a:pt x="189" y="584"/>
                    <a:pt x="76" y="612"/>
                    <a:pt x="1" y="640"/>
                  </a:cubicBezTo>
                  <a:cubicBezTo>
                    <a:pt x="81" y="631"/>
                    <a:pt x="194" y="612"/>
                    <a:pt x="325" y="584"/>
                  </a:cubicBezTo>
                  <a:cubicBezTo>
                    <a:pt x="391" y="570"/>
                    <a:pt x="467" y="551"/>
                    <a:pt x="542" y="528"/>
                  </a:cubicBezTo>
                  <a:cubicBezTo>
                    <a:pt x="579" y="513"/>
                    <a:pt x="612" y="490"/>
                    <a:pt x="650" y="471"/>
                  </a:cubicBezTo>
                  <a:cubicBezTo>
                    <a:pt x="688" y="452"/>
                    <a:pt x="721" y="433"/>
                    <a:pt x="758" y="410"/>
                  </a:cubicBezTo>
                  <a:cubicBezTo>
                    <a:pt x="1055" y="245"/>
                    <a:pt x="1304" y="90"/>
                    <a:pt x="1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flipH="1">
              <a:off x="6799965" y="2888673"/>
              <a:ext cx="165294" cy="69095"/>
            </a:xfrm>
            <a:custGeom>
              <a:avLst/>
              <a:gdLst/>
              <a:ahLst/>
              <a:cxnLst/>
              <a:rect l="l" t="t" r="r" b="b"/>
              <a:pathLst>
                <a:path w="1488" h="622" extrusionOk="0">
                  <a:moveTo>
                    <a:pt x="1487" y="0"/>
                  </a:moveTo>
                  <a:lnTo>
                    <a:pt x="1487" y="0"/>
                  </a:lnTo>
                  <a:cubicBezTo>
                    <a:pt x="1337" y="71"/>
                    <a:pt x="1073" y="212"/>
                    <a:pt x="763" y="362"/>
                  </a:cubicBezTo>
                  <a:cubicBezTo>
                    <a:pt x="607" y="442"/>
                    <a:pt x="457" y="494"/>
                    <a:pt x="321" y="532"/>
                  </a:cubicBezTo>
                  <a:cubicBezTo>
                    <a:pt x="189" y="569"/>
                    <a:pt x="76" y="602"/>
                    <a:pt x="1" y="621"/>
                  </a:cubicBezTo>
                  <a:cubicBezTo>
                    <a:pt x="81" y="616"/>
                    <a:pt x="194" y="602"/>
                    <a:pt x="335" y="569"/>
                  </a:cubicBezTo>
                  <a:cubicBezTo>
                    <a:pt x="466" y="541"/>
                    <a:pt x="626" y="489"/>
                    <a:pt x="786" y="414"/>
                  </a:cubicBezTo>
                  <a:cubicBezTo>
                    <a:pt x="1097" y="259"/>
                    <a:pt x="1355" y="99"/>
                    <a:pt x="1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flipH="1">
              <a:off x="6838734" y="2876120"/>
              <a:ext cx="143744" cy="53432"/>
            </a:xfrm>
            <a:custGeom>
              <a:avLst/>
              <a:gdLst/>
              <a:ahLst/>
              <a:cxnLst/>
              <a:rect l="l" t="t" r="r" b="b"/>
              <a:pathLst>
                <a:path w="1294" h="481" extrusionOk="0">
                  <a:moveTo>
                    <a:pt x="1294" y="0"/>
                  </a:moveTo>
                  <a:cubicBezTo>
                    <a:pt x="1162" y="47"/>
                    <a:pt x="927" y="156"/>
                    <a:pt x="659" y="273"/>
                  </a:cubicBezTo>
                  <a:cubicBezTo>
                    <a:pt x="527" y="330"/>
                    <a:pt x="391" y="363"/>
                    <a:pt x="278" y="395"/>
                  </a:cubicBezTo>
                  <a:cubicBezTo>
                    <a:pt x="165" y="428"/>
                    <a:pt x="66" y="457"/>
                    <a:pt x="0" y="480"/>
                  </a:cubicBezTo>
                  <a:cubicBezTo>
                    <a:pt x="71" y="475"/>
                    <a:pt x="170" y="457"/>
                    <a:pt x="287" y="433"/>
                  </a:cubicBezTo>
                  <a:cubicBezTo>
                    <a:pt x="400" y="410"/>
                    <a:pt x="537" y="381"/>
                    <a:pt x="678" y="325"/>
                  </a:cubicBezTo>
                  <a:cubicBezTo>
                    <a:pt x="951" y="207"/>
                    <a:pt x="1176" y="76"/>
                    <a:pt x="1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flipH="1">
              <a:off x="7038818" y="3022420"/>
              <a:ext cx="2373331" cy="2734468"/>
            </a:xfrm>
            <a:custGeom>
              <a:avLst/>
              <a:gdLst/>
              <a:ahLst/>
              <a:cxnLst/>
              <a:rect l="l" t="t" r="r" b="b"/>
              <a:pathLst>
                <a:path w="21365" h="24616" extrusionOk="0">
                  <a:moveTo>
                    <a:pt x="5353" y="6915"/>
                  </a:moveTo>
                  <a:cubicBezTo>
                    <a:pt x="5353" y="6915"/>
                    <a:pt x="5344" y="8637"/>
                    <a:pt x="5113" y="11562"/>
                  </a:cubicBezTo>
                  <a:cubicBezTo>
                    <a:pt x="4196" y="10748"/>
                    <a:pt x="3265" y="9850"/>
                    <a:pt x="3288" y="9587"/>
                  </a:cubicBezTo>
                  <a:cubicBezTo>
                    <a:pt x="3378" y="9032"/>
                    <a:pt x="5353" y="6915"/>
                    <a:pt x="5353" y="6915"/>
                  </a:cubicBezTo>
                  <a:close/>
                  <a:moveTo>
                    <a:pt x="20217" y="0"/>
                  </a:moveTo>
                  <a:lnTo>
                    <a:pt x="17644" y="5156"/>
                  </a:lnTo>
                  <a:cubicBezTo>
                    <a:pt x="17644" y="5156"/>
                    <a:pt x="14652" y="2305"/>
                    <a:pt x="14031" y="1952"/>
                  </a:cubicBezTo>
                  <a:cubicBezTo>
                    <a:pt x="13509" y="1656"/>
                    <a:pt x="12253" y="1388"/>
                    <a:pt x="10913" y="1317"/>
                  </a:cubicBezTo>
                  <a:cubicBezTo>
                    <a:pt x="10715" y="1308"/>
                    <a:pt x="10515" y="1303"/>
                    <a:pt x="10314" y="1303"/>
                  </a:cubicBezTo>
                  <a:cubicBezTo>
                    <a:pt x="10034" y="1303"/>
                    <a:pt x="9755" y="1312"/>
                    <a:pt x="9483" y="1332"/>
                  </a:cubicBezTo>
                  <a:cubicBezTo>
                    <a:pt x="9356" y="1341"/>
                    <a:pt x="9224" y="1355"/>
                    <a:pt x="9088" y="1364"/>
                  </a:cubicBezTo>
                  <a:cubicBezTo>
                    <a:pt x="8072" y="1454"/>
                    <a:pt x="6854" y="1604"/>
                    <a:pt x="5979" y="1844"/>
                  </a:cubicBezTo>
                  <a:cubicBezTo>
                    <a:pt x="5617" y="1943"/>
                    <a:pt x="5315" y="2056"/>
                    <a:pt x="5104" y="2188"/>
                  </a:cubicBezTo>
                  <a:cubicBezTo>
                    <a:pt x="4812" y="2427"/>
                    <a:pt x="4328" y="3015"/>
                    <a:pt x="3777" y="3768"/>
                  </a:cubicBezTo>
                  <a:cubicBezTo>
                    <a:pt x="2206" y="5899"/>
                    <a:pt x="71" y="9337"/>
                    <a:pt x="66" y="9841"/>
                  </a:cubicBezTo>
                  <a:cubicBezTo>
                    <a:pt x="0" y="10706"/>
                    <a:pt x="3034" y="12381"/>
                    <a:pt x="4958" y="13354"/>
                  </a:cubicBezTo>
                  <a:cubicBezTo>
                    <a:pt x="4685" y="16214"/>
                    <a:pt x="4224" y="19869"/>
                    <a:pt x="3453" y="23999"/>
                  </a:cubicBezTo>
                  <a:cubicBezTo>
                    <a:pt x="3453" y="23999"/>
                    <a:pt x="5903" y="24587"/>
                    <a:pt x="9088" y="24615"/>
                  </a:cubicBezTo>
                  <a:cubicBezTo>
                    <a:pt x="9167" y="24616"/>
                    <a:pt x="9246" y="24616"/>
                    <a:pt x="9326" y="24616"/>
                  </a:cubicBezTo>
                  <a:cubicBezTo>
                    <a:pt x="10882" y="24616"/>
                    <a:pt x="12603" y="24481"/>
                    <a:pt x="14295" y="24079"/>
                  </a:cubicBezTo>
                  <a:cubicBezTo>
                    <a:pt x="14295" y="24079"/>
                    <a:pt x="15579" y="14220"/>
                    <a:pt x="14789" y="7239"/>
                  </a:cubicBezTo>
                  <a:lnTo>
                    <a:pt x="14789" y="7239"/>
                  </a:lnTo>
                  <a:cubicBezTo>
                    <a:pt x="14789" y="7240"/>
                    <a:pt x="16971" y="8872"/>
                    <a:pt x="17917" y="8890"/>
                  </a:cubicBezTo>
                  <a:cubicBezTo>
                    <a:pt x="17919" y="8890"/>
                    <a:pt x="17921" y="8890"/>
                    <a:pt x="17923" y="8890"/>
                  </a:cubicBezTo>
                  <a:cubicBezTo>
                    <a:pt x="19380" y="8890"/>
                    <a:pt x="21364" y="607"/>
                    <a:pt x="21364" y="607"/>
                  </a:cubicBezTo>
                  <a:lnTo>
                    <a:pt x="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flipH="1">
              <a:off x="8100561" y="2661392"/>
              <a:ext cx="465002" cy="1431775"/>
            </a:xfrm>
            <a:custGeom>
              <a:avLst/>
              <a:gdLst/>
              <a:ahLst/>
              <a:cxnLst/>
              <a:rect l="l" t="t" r="r" b="b"/>
              <a:pathLst>
                <a:path w="4186" h="12889" extrusionOk="0">
                  <a:moveTo>
                    <a:pt x="2887" y="0"/>
                  </a:moveTo>
                  <a:cubicBezTo>
                    <a:pt x="2887" y="0"/>
                    <a:pt x="2544" y="569"/>
                    <a:pt x="1189" y="903"/>
                  </a:cubicBezTo>
                  <a:cubicBezTo>
                    <a:pt x="902" y="974"/>
                    <a:pt x="1152" y="1552"/>
                    <a:pt x="775" y="1595"/>
                  </a:cubicBezTo>
                  <a:cubicBezTo>
                    <a:pt x="599" y="1409"/>
                    <a:pt x="447" y="1334"/>
                    <a:pt x="329" y="1334"/>
                  </a:cubicBezTo>
                  <a:cubicBezTo>
                    <a:pt x="92" y="1334"/>
                    <a:pt x="0" y="1641"/>
                    <a:pt x="155" y="1962"/>
                  </a:cubicBezTo>
                  <a:cubicBezTo>
                    <a:pt x="380" y="2437"/>
                    <a:pt x="799" y="2517"/>
                    <a:pt x="799" y="2517"/>
                  </a:cubicBezTo>
                  <a:cubicBezTo>
                    <a:pt x="799" y="2517"/>
                    <a:pt x="982" y="2785"/>
                    <a:pt x="1279" y="3081"/>
                  </a:cubicBezTo>
                  <a:cubicBezTo>
                    <a:pt x="1354" y="3156"/>
                    <a:pt x="1434" y="3236"/>
                    <a:pt x="1523" y="3307"/>
                  </a:cubicBezTo>
                  <a:lnTo>
                    <a:pt x="1467" y="4619"/>
                  </a:lnTo>
                  <a:lnTo>
                    <a:pt x="2610" y="12888"/>
                  </a:lnTo>
                  <a:lnTo>
                    <a:pt x="3292" y="4619"/>
                  </a:lnTo>
                  <a:lnTo>
                    <a:pt x="3287" y="3744"/>
                  </a:lnTo>
                  <a:cubicBezTo>
                    <a:pt x="3993" y="3387"/>
                    <a:pt x="4162" y="2328"/>
                    <a:pt x="4181" y="1510"/>
                  </a:cubicBezTo>
                  <a:cubicBezTo>
                    <a:pt x="4186" y="1421"/>
                    <a:pt x="4186" y="1336"/>
                    <a:pt x="4181" y="1256"/>
                  </a:cubicBezTo>
                  <a:cubicBezTo>
                    <a:pt x="4181" y="1176"/>
                    <a:pt x="4181" y="1105"/>
                    <a:pt x="4176" y="1035"/>
                  </a:cubicBezTo>
                  <a:cubicBezTo>
                    <a:pt x="4167" y="687"/>
                    <a:pt x="4134" y="452"/>
                    <a:pt x="4134" y="452"/>
                  </a:cubicBezTo>
                  <a:cubicBezTo>
                    <a:pt x="4134" y="452"/>
                    <a:pt x="4131" y="452"/>
                    <a:pt x="4125" y="452"/>
                  </a:cubicBezTo>
                  <a:cubicBezTo>
                    <a:pt x="4052" y="452"/>
                    <a:pt x="3532" y="436"/>
                    <a:pt x="2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flipH="1">
              <a:off x="8076017" y="2428556"/>
              <a:ext cx="1144398" cy="1012651"/>
            </a:xfrm>
            <a:custGeom>
              <a:avLst/>
              <a:gdLst/>
              <a:ahLst/>
              <a:cxnLst/>
              <a:rect l="l" t="t" r="r" b="b"/>
              <a:pathLst>
                <a:path w="10302" h="9116" extrusionOk="0">
                  <a:moveTo>
                    <a:pt x="4154" y="1"/>
                  </a:moveTo>
                  <a:cubicBezTo>
                    <a:pt x="3859" y="1"/>
                    <a:pt x="3570" y="75"/>
                    <a:pt x="3331" y="243"/>
                  </a:cubicBezTo>
                  <a:cubicBezTo>
                    <a:pt x="3208" y="328"/>
                    <a:pt x="3100" y="436"/>
                    <a:pt x="3034" y="572"/>
                  </a:cubicBezTo>
                  <a:cubicBezTo>
                    <a:pt x="2945" y="760"/>
                    <a:pt x="2940" y="981"/>
                    <a:pt x="2969" y="1188"/>
                  </a:cubicBezTo>
                  <a:cubicBezTo>
                    <a:pt x="3016" y="1532"/>
                    <a:pt x="3143" y="1866"/>
                    <a:pt x="3152" y="2214"/>
                  </a:cubicBezTo>
                  <a:cubicBezTo>
                    <a:pt x="3161" y="2557"/>
                    <a:pt x="3011" y="2947"/>
                    <a:pt x="2686" y="3070"/>
                  </a:cubicBezTo>
                  <a:cubicBezTo>
                    <a:pt x="2585" y="3107"/>
                    <a:pt x="2477" y="3115"/>
                    <a:pt x="2368" y="3115"/>
                  </a:cubicBezTo>
                  <a:cubicBezTo>
                    <a:pt x="2295" y="3115"/>
                    <a:pt x="2222" y="3112"/>
                    <a:pt x="2149" y="3112"/>
                  </a:cubicBezTo>
                  <a:cubicBezTo>
                    <a:pt x="2058" y="3112"/>
                    <a:pt x="1968" y="3117"/>
                    <a:pt x="1882" y="3140"/>
                  </a:cubicBezTo>
                  <a:cubicBezTo>
                    <a:pt x="1562" y="3234"/>
                    <a:pt x="1351" y="3597"/>
                    <a:pt x="1426" y="3916"/>
                  </a:cubicBezTo>
                  <a:cubicBezTo>
                    <a:pt x="1473" y="4105"/>
                    <a:pt x="1595" y="4260"/>
                    <a:pt x="1708" y="4420"/>
                  </a:cubicBezTo>
                  <a:cubicBezTo>
                    <a:pt x="1877" y="4664"/>
                    <a:pt x="2018" y="4932"/>
                    <a:pt x="2080" y="5224"/>
                  </a:cubicBezTo>
                  <a:cubicBezTo>
                    <a:pt x="2117" y="5436"/>
                    <a:pt x="2108" y="5666"/>
                    <a:pt x="1981" y="5836"/>
                  </a:cubicBezTo>
                  <a:cubicBezTo>
                    <a:pt x="1769" y="6118"/>
                    <a:pt x="1365" y="6113"/>
                    <a:pt x="1021" y="6184"/>
                  </a:cubicBezTo>
                  <a:cubicBezTo>
                    <a:pt x="584" y="6278"/>
                    <a:pt x="170" y="6574"/>
                    <a:pt x="52" y="7007"/>
                  </a:cubicBezTo>
                  <a:cubicBezTo>
                    <a:pt x="1" y="7195"/>
                    <a:pt x="5" y="7392"/>
                    <a:pt x="48" y="7585"/>
                  </a:cubicBezTo>
                  <a:cubicBezTo>
                    <a:pt x="208" y="8361"/>
                    <a:pt x="904" y="8978"/>
                    <a:pt x="1689" y="9095"/>
                  </a:cubicBezTo>
                  <a:cubicBezTo>
                    <a:pt x="1779" y="9110"/>
                    <a:pt x="1872" y="9116"/>
                    <a:pt x="1965" y="9116"/>
                  </a:cubicBezTo>
                  <a:cubicBezTo>
                    <a:pt x="1994" y="9116"/>
                    <a:pt x="2023" y="9115"/>
                    <a:pt x="2051" y="9114"/>
                  </a:cubicBezTo>
                  <a:cubicBezTo>
                    <a:pt x="2602" y="8361"/>
                    <a:pt x="3086" y="7773"/>
                    <a:pt x="3378" y="7534"/>
                  </a:cubicBezTo>
                  <a:cubicBezTo>
                    <a:pt x="3589" y="7402"/>
                    <a:pt x="3891" y="7289"/>
                    <a:pt x="4253" y="7190"/>
                  </a:cubicBezTo>
                  <a:cubicBezTo>
                    <a:pt x="4337" y="6790"/>
                    <a:pt x="4337" y="6367"/>
                    <a:pt x="4243" y="5967"/>
                  </a:cubicBezTo>
                  <a:cubicBezTo>
                    <a:pt x="4102" y="5379"/>
                    <a:pt x="3886" y="4947"/>
                    <a:pt x="4413" y="4589"/>
                  </a:cubicBezTo>
                  <a:cubicBezTo>
                    <a:pt x="5038" y="4166"/>
                    <a:pt x="5010" y="2933"/>
                    <a:pt x="4685" y="2548"/>
                  </a:cubicBezTo>
                  <a:cubicBezTo>
                    <a:pt x="4329" y="2116"/>
                    <a:pt x="4606" y="1433"/>
                    <a:pt x="5106" y="1433"/>
                  </a:cubicBezTo>
                  <a:cubicBezTo>
                    <a:pt x="5206" y="1433"/>
                    <a:pt x="5314" y="1460"/>
                    <a:pt x="5429" y="1522"/>
                  </a:cubicBezTo>
                  <a:cubicBezTo>
                    <a:pt x="5278" y="1866"/>
                    <a:pt x="5203" y="2284"/>
                    <a:pt x="5250" y="2811"/>
                  </a:cubicBezTo>
                  <a:cubicBezTo>
                    <a:pt x="5394" y="4350"/>
                    <a:pt x="6552" y="5177"/>
                    <a:pt x="7158" y="5177"/>
                  </a:cubicBezTo>
                  <a:cubicBezTo>
                    <a:pt x="7164" y="5177"/>
                    <a:pt x="7169" y="5177"/>
                    <a:pt x="7174" y="5177"/>
                  </a:cubicBezTo>
                  <a:cubicBezTo>
                    <a:pt x="6877" y="4881"/>
                    <a:pt x="6694" y="4613"/>
                    <a:pt x="6694" y="4613"/>
                  </a:cubicBezTo>
                  <a:cubicBezTo>
                    <a:pt x="6694" y="4613"/>
                    <a:pt x="6275" y="4533"/>
                    <a:pt x="6050" y="4058"/>
                  </a:cubicBezTo>
                  <a:cubicBezTo>
                    <a:pt x="5895" y="3737"/>
                    <a:pt x="5987" y="3430"/>
                    <a:pt x="6224" y="3430"/>
                  </a:cubicBezTo>
                  <a:cubicBezTo>
                    <a:pt x="6342" y="3430"/>
                    <a:pt x="6494" y="3505"/>
                    <a:pt x="6670" y="3691"/>
                  </a:cubicBezTo>
                  <a:cubicBezTo>
                    <a:pt x="7047" y="3648"/>
                    <a:pt x="6797" y="3070"/>
                    <a:pt x="7084" y="2999"/>
                  </a:cubicBezTo>
                  <a:cubicBezTo>
                    <a:pt x="8439" y="2665"/>
                    <a:pt x="8782" y="2096"/>
                    <a:pt x="8782" y="2096"/>
                  </a:cubicBezTo>
                  <a:cubicBezTo>
                    <a:pt x="9427" y="2532"/>
                    <a:pt x="9947" y="2548"/>
                    <a:pt x="10020" y="2548"/>
                  </a:cubicBezTo>
                  <a:cubicBezTo>
                    <a:pt x="10026" y="2548"/>
                    <a:pt x="10029" y="2548"/>
                    <a:pt x="10029" y="2548"/>
                  </a:cubicBezTo>
                  <a:cubicBezTo>
                    <a:pt x="10029" y="2548"/>
                    <a:pt x="10062" y="2783"/>
                    <a:pt x="10071" y="3131"/>
                  </a:cubicBezTo>
                  <a:cubicBezTo>
                    <a:pt x="10208" y="2835"/>
                    <a:pt x="10302" y="2350"/>
                    <a:pt x="10104" y="1645"/>
                  </a:cubicBezTo>
                  <a:cubicBezTo>
                    <a:pt x="9773" y="455"/>
                    <a:pt x="8641" y="91"/>
                    <a:pt x="7731" y="91"/>
                  </a:cubicBezTo>
                  <a:cubicBezTo>
                    <a:pt x="7284" y="91"/>
                    <a:pt x="6890" y="179"/>
                    <a:pt x="6670" y="299"/>
                  </a:cubicBezTo>
                  <a:cubicBezTo>
                    <a:pt x="6398" y="445"/>
                    <a:pt x="6125" y="624"/>
                    <a:pt x="5890" y="859"/>
                  </a:cubicBezTo>
                  <a:cubicBezTo>
                    <a:pt x="5607" y="582"/>
                    <a:pt x="5297" y="332"/>
                    <a:pt x="4939" y="172"/>
                  </a:cubicBezTo>
                  <a:cubicBezTo>
                    <a:pt x="4695" y="63"/>
                    <a:pt x="4422" y="1"/>
                    <a:pt x="4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flipH="1">
              <a:off x="8275632" y="3174497"/>
              <a:ext cx="370024" cy="918673"/>
            </a:xfrm>
            <a:custGeom>
              <a:avLst/>
              <a:gdLst/>
              <a:ahLst/>
              <a:cxnLst/>
              <a:rect l="l" t="t" r="r" b="b"/>
              <a:pathLst>
                <a:path w="3331" h="8270" extrusionOk="0">
                  <a:moveTo>
                    <a:pt x="2188" y="0"/>
                  </a:moveTo>
                  <a:cubicBezTo>
                    <a:pt x="1929" y="122"/>
                    <a:pt x="1623" y="278"/>
                    <a:pt x="1271" y="456"/>
                  </a:cubicBezTo>
                  <a:cubicBezTo>
                    <a:pt x="1092" y="541"/>
                    <a:pt x="904" y="640"/>
                    <a:pt x="706" y="739"/>
                  </a:cubicBezTo>
                  <a:cubicBezTo>
                    <a:pt x="480" y="852"/>
                    <a:pt x="245" y="969"/>
                    <a:pt x="1" y="1096"/>
                  </a:cubicBezTo>
                  <a:cubicBezTo>
                    <a:pt x="452" y="1251"/>
                    <a:pt x="946" y="1421"/>
                    <a:pt x="1468" y="1599"/>
                  </a:cubicBezTo>
                  <a:cubicBezTo>
                    <a:pt x="1224" y="1708"/>
                    <a:pt x="974" y="1816"/>
                    <a:pt x="716" y="1929"/>
                  </a:cubicBezTo>
                  <a:cubicBezTo>
                    <a:pt x="843" y="2244"/>
                    <a:pt x="970" y="2564"/>
                    <a:pt x="1101" y="2888"/>
                  </a:cubicBezTo>
                  <a:cubicBezTo>
                    <a:pt x="2033" y="5198"/>
                    <a:pt x="2865" y="7202"/>
                    <a:pt x="3331" y="8269"/>
                  </a:cubicBezTo>
                  <a:cubicBezTo>
                    <a:pt x="2926" y="7178"/>
                    <a:pt x="2136" y="5160"/>
                    <a:pt x="1205" y="2851"/>
                  </a:cubicBezTo>
                  <a:cubicBezTo>
                    <a:pt x="1087" y="2554"/>
                    <a:pt x="970" y="2267"/>
                    <a:pt x="857" y="1985"/>
                  </a:cubicBezTo>
                  <a:cubicBezTo>
                    <a:pt x="1158" y="1849"/>
                    <a:pt x="1459" y="1717"/>
                    <a:pt x="1746" y="1590"/>
                  </a:cubicBezTo>
                  <a:cubicBezTo>
                    <a:pt x="1435" y="1487"/>
                    <a:pt x="1134" y="1388"/>
                    <a:pt x="843" y="1289"/>
                  </a:cubicBezTo>
                  <a:cubicBezTo>
                    <a:pt x="716" y="1247"/>
                    <a:pt x="593" y="1209"/>
                    <a:pt x="471" y="1167"/>
                  </a:cubicBezTo>
                  <a:cubicBezTo>
                    <a:pt x="410" y="1148"/>
                    <a:pt x="349" y="1129"/>
                    <a:pt x="292" y="1110"/>
                  </a:cubicBezTo>
                  <a:lnTo>
                    <a:pt x="226" y="1087"/>
                  </a:lnTo>
                  <a:lnTo>
                    <a:pt x="198" y="1082"/>
                  </a:lnTo>
                  <a:cubicBezTo>
                    <a:pt x="598" y="866"/>
                    <a:pt x="965" y="668"/>
                    <a:pt x="1289" y="494"/>
                  </a:cubicBezTo>
                  <a:cubicBezTo>
                    <a:pt x="1638" y="306"/>
                    <a:pt x="1939" y="137"/>
                    <a:pt x="2188"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flipH="1">
              <a:off x="7979365" y="3174497"/>
              <a:ext cx="296375" cy="918673"/>
            </a:xfrm>
            <a:custGeom>
              <a:avLst/>
              <a:gdLst/>
              <a:ahLst/>
              <a:cxnLst/>
              <a:rect l="l" t="t" r="r" b="b"/>
              <a:pathLst>
                <a:path w="2668" h="8270" extrusionOk="0">
                  <a:moveTo>
                    <a:pt x="683" y="0"/>
                  </a:moveTo>
                  <a:cubicBezTo>
                    <a:pt x="909" y="141"/>
                    <a:pt x="1177" y="311"/>
                    <a:pt x="1487" y="503"/>
                  </a:cubicBezTo>
                  <a:cubicBezTo>
                    <a:pt x="1774" y="677"/>
                    <a:pt x="2099" y="875"/>
                    <a:pt x="2451" y="1091"/>
                  </a:cubicBezTo>
                  <a:cubicBezTo>
                    <a:pt x="2433" y="1091"/>
                    <a:pt x="2419" y="1096"/>
                    <a:pt x="2400" y="1101"/>
                  </a:cubicBezTo>
                  <a:cubicBezTo>
                    <a:pt x="2348" y="1106"/>
                    <a:pt x="2296" y="1115"/>
                    <a:pt x="2245" y="1124"/>
                  </a:cubicBezTo>
                  <a:cubicBezTo>
                    <a:pt x="2141" y="1143"/>
                    <a:pt x="2038" y="1162"/>
                    <a:pt x="1929" y="1181"/>
                  </a:cubicBezTo>
                  <a:cubicBezTo>
                    <a:pt x="1685" y="1223"/>
                    <a:pt x="1431" y="1270"/>
                    <a:pt x="1167" y="1317"/>
                  </a:cubicBezTo>
                  <a:cubicBezTo>
                    <a:pt x="1403" y="1557"/>
                    <a:pt x="1642" y="1806"/>
                    <a:pt x="1892" y="2060"/>
                  </a:cubicBezTo>
                  <a:cubicBezTo>
                    <a:pt x="1793" y="2371"/>
                    <a:pt x="1694" y="2686"/>
                    <a:pt x="1591" y="3011"/>
                  </a:cubicBezTo>
                  <a:cubicBezTo>
                    <a:pt x="890" y="5254"/>
                    <a:pt x="297" y="7211"/>
                    <a:pt x="1" y="8269"/>
                  </a:cubicBezTo>
                  <a:cubicBezTo>
                    <a:pt x="358" y="7230"/>
                    <a:pt x="993" y="5282"/>
                    <a:pt x="1694" y="3043"/>
                  </a:cubicBezTo>
                  <a:cubicBezTo>
                    <a:pt x="1802" y="2700"/>
                    <a:pt x="1911" y="2361"/>
                    <a:pt x="2014" y="2032"/>
                  </a:cubicBezTo>
                  <a:cubicBezTo>
                    <a:pt x="1788" y="1806"/>
                    <a:pt x="1577" y="1590"/>
                    <a:pt x="1370" y="1378"/>
                  </a:cubicBezTo>
                  <a:cubicBezTo>
                    <a:pt x="1831" y="1289"/>
                    <a:pt x="2263" y="1209"/>
                    <a:pt x="2668" y="1129"/>
                  </a:cubicBezTo>
                  <a:cubicBezTo>
                    <a:pt x="2437" y="997"/>
                    <a:pt x="2221" y="875"/>
                    <a:pt x="2019" y="753"/>
                  </a:cubicBezTo>
                  <a:cubicBezTo>
                    <a:pt x="1840" y="654"/>
                    <a:pt x="1671" y="555"/>
                    <a:pt x="1511" y="466"/>
                  </a:cubicBezTo>
                  <a:cubicBezTo>
                    <a:pt x="1191" y="282"/>
                    <a:pt x="913" y="127"/>
                    <a:pt x="683"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flipH="1">
              <a:off x="8269853" y="4093065"/>
              <a:ext cx="132858" cy="1663720"/>
            </a:xfrm>
            <a:custGeom>
              <a:avLst/>
              <a:gdLst/>
              <a:ahLst/>
              <a:cxnLst/>
              <a:rect l="l" t="t" r="r" b="b"/>
              <a:pathLst>
                <a:path w="1196" h="14977" extrusionOk="0">
                  <a:moveTo>
                    <a:pt x="1144" y="0"/>
                  </a:moveTo>
                  <a:lnTo>
                    <a:pt x="1144" y="0"/>
                  </a:lnTo>
                  <a:cubicBezTo>
                    <a:pt x="1153" y="753"/>
                    <a:pt x="1134" y="1825"/>
                    <a:pt x="1078" y="3114"/>
                  </a:cubicBezTo>
                  <a:cubicBezTo>
                    <a:pt x="1026" y="4403"/>
                    <a:pt x="932" y="5903"/>
                    <a:pt x="800" y="7503"/>
                  </a:cubicBezTo>
                  <a:cubicBezTo>
                    <a:pt x="537" y="10706"/>
                    <a:pt x="175" y="13486"/>
                    <a:pt x="1" y="14977"/>
                  </a:cubicBezTo>
                  <a:cubicBezTo>
                    <a:pt x="241" y="13495"/>
                    <a:pt x="645" y="10720"/>
                    <a:pt x="909" y="7512"/>
                  </a:cubicBezTo>
                  <a:cubicBezTo>
                    <a:pt x="1040" y="5913"/>
                    <a:pt x="1125" y="4408"/>
                    <a:pt x="1158" y="3119"/>
                  </a:cubicBezTo>
                  <a:cubicBezTo>
                    <a:pt x="1196" y="1830"/>
                    <a:pt x="1181" y="753"/>
                    <a:pt x="1144"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flipH="1">
              <a:off x="8212422" y="3326462"/>
              <a:ext cx="168849" cy="766709"/>
            </a:xfrm>
            <a:custGeom>
              <a:avLst/>
              <a:gdLst/>
              <a:ahLst/>
              <a:cxnLst/>
              <a:rect l="l" t="t" r="r" b="b"/>
              <a:pathLst>
                <a:path w="1520" h="6902" extrusionOk="0">
                  <a:moveTo>
                    <a:pt x="1520" y="1"/>
                  </a:moveTo>
                  <a:lnTo>
                    <a:pt x="1520" y="1"/>
                  </a:lnTo>
                  <a:cubicBezTo>
                    <a:pt x="1252" y="169"/>
                    <a:pt x="983" y="224"/>
                    <a:pt x="747" y="224"/>
                  </a:cubicBezTo>
                  <a:cubicBezTo>
                    <a:pt x="318" y="224"/>
                    <a:pt x="1" y="43"/>
                    <a:pt x="1" y="43"/>
                  </a:cubicBezTo>
                  <a:lnTo>
                    <a:pt x="1" y="43"/>
                  </a:lnTo>
                  <a:lnTo>
                    <a:pt x="951" y="6901"/>
                  </a:lnTo>
                  <a:lnTo>
                    <a:pt x="1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flipH="1">
              <a:off x="8202979" y="2805581"/>
              <a:ext cx="52876" cy="86757"/>
            </a:xfrm>
            <a:custGeom>
              <a:avLst/>
              <a:gdLst/>
              <a:ahLst/>
              <a:cxnLst/>
              <a:rect l="l" t="t" r="r" b="b"/>
              <a:pathLst>
                <a:path w="476" h="781" extrusionOk="0">
                  <a:moveTo>
                    <a:pt x="95" y="0"/>
                  </a:moveTo>
                  <a:lnTo>
                    <a:pt x="95" y="0"/>
                  </a:lnTo>
                  <a:cubicBezTo>
                    <a:pt x="99" y="123"/>
                    <a:pt x="151" y="348"/>
                    <a:pt x="306" y="569"/>
                  </a:cubicBezTo>
                  <a:cubicBezTo>
                    <a:pt x="325" y="593"/>
                    <a:pt x="344" y="621"/>
                    <a:pt x="367" y="645"/>
                  </a:cubicBezTo>
                  <a:lnTo>
                    <a:pt x="377" y="654"/>
                  </a:lnTo>
                  <a:cubicBezTo>
                    <a:pt x="377" y="654"/>
                    <a:pt x="382" y="654"/>
                    <a:pt x="377" y="659"/>
                  </a:cubicBezTo>
                  <a:cubicBezTo>
                    <a:pt x="344" y="687"/>
                    <a:pt x="288" y="701"/>
                    <a:pt x="240" y="715"/>
                  </a:cubicBezTo>
                  <a:cubicBezTo>
                    <a:pt x="146" y="744"/>
                    <a:pt x="57" y="758"/>
                    <a:pt x="1" y="772"/>
                  </a:cubicBezTo>
                  <a:cubicBezTo>
                    <a:pt x="34" y="777"/>
                    <a:pt x="75" y="781"/>
                    <a:pt x="122" y="781"/>
                  </a:cubicBezTo>
                  <a:cubicBezTo>
                    <a:pt x="162" y="781"/>
                    <a:pt x="206" y="778"/>
                    <a:pt x="255" y="772"/>
                  </a:cubicBezTo>
                  <a:cubicBezTo>
                    <a:pt x="306" y="767"/>
                    <a:pt x="363" y="758"/>
                    <a:pt x="424" y="715"/>
                  </a:cubicBezTo>
                  <a:cubicBezTo>
                    <a:pt x="429" y="711"/>
                    <a:pt x="447" y="696"/>
                    <a:pt x="452" y="687"/>
                  </a:cubicBezTo>
                  <a:lnTo>
                    <a:pt x="471" y="649"/>
                  </a:lnTo>
                  <a:cubicBezTo>
                    <a:pt x="476" y="645"/>
                    <a:pt x="466" y="640"/>
                    <a:pt x="462" y="631"/>
                  </a:cubicBezTo>
                  <a:cubicBezTo>
                    <a:pt x="462" y="626"/>
                    <a:pt x="457" y="621"/>
                    <a:pt x="452" y="617"/>
                  </a:cubicBezTo>
                  <a:lnTo>
                    <a:pt x="429" y="588"/>
                  </a:lnTo>
                  <a:cubicBezTo>
                    <a:pt x="410" y="569"/>
                    <a:pt x="391" y="541"/>
                    <a:pt x="372" y="518"/>
                  </a:cubicBezTo>
                  <a:cubicBezTo>
                    <a:pt x="226" y="320"/>
                    <a:pt x="146" y="109"/>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8" name="Google Shape;2248;p52"/>
            <p:cNvGrpSpPr/>
            <p:nvPr/>
          </p:nvGrpSpPr>
          <p:grpSpPr>
            <a:xfrm flipH="1">
              <a:off x="8123552" y="2785919"/>
              <a:ext cx="233614" cy="82315"/>
              <a:chOff x="8043286" y="2603709"/>
              <a:chExt cx="70792" cy="24944"/>
            </a:xfrm>
          </p:grpSpPr>
          <p:sp>
            <p:nvSpPr>
              <p:cNvPr id="2249" name="Google Shape;2249;p52"/>
              <p:cNvSpPr/>
              <p:nvPr/>
            </p:nvSpPr>
            <p:spPr>
              <a:xfrm>
                <a:off x="8043286" y="2611923"/>
                <a:ext cx="17908" cy="16730"/>
              </a:xfrm>
              <a:custGeom>
                <a:avLst/>
                <a:gdLst/>
                <a:ahLst/>
                <a:cxnLst/>
                <a:rect l="l" t="t" r="r" b="b"/>
                <a:pathLst>
                  <a:path w="532" h="497" extrusionOk="0">
                    <a:moveTo>
                      <a:pt x="268" y="0"/>
                    </a:moveTo>
                    <a:cubicBezTo>
                      <a:pt x="254" y="0"/>
                      <a:pt x="240" y="1"/>
                      <a:pt x="226" y="4"/>
                    </a:cubicBezTo>
                    <a:cubicBezTo>
                      <a:pt x="89" y="23"/>
                      <a:pt x="0" y="150"/>
                      <a:pt x="19" y="286"/>
                    </a:cubicBezTo>
                    <a:cubicBezTo>
                      <a:pt x="40" y="408"/>
                      <a:pt x="140" y="497"/>
                      <a:pt x="259" y="497"/>
                    </a:cubicBezTo>
                    <a:cubicBezTo>
                      <a:pt x="273" y="497"/>
                      <a:pt x="287" y="496"/>
                      <a:pt x="301" y="493"/>
                    </a:cubicBezTo>
                    <a:cubicBezTo>
                      <a:pt x="438" y="474"/>
                      <a:pt x="532" y="347"/>
                      <a:pt x="508" y="211"/>
                    </a:cubicBezTo>
                    <a:cubicBezTo>
                      <a:pt x="491" y="89"/>
                      <a:pt x="387"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8048975" y="2615626"/>
                <a:ext cx="10166" cy="9459"/>
              </a:xfrm>
              <a:custGeom>
                <a:avLst/>
                <a:gdLst/>
                <a:ahLst/>
                <a:cxnLst/>
                <a:rect l="l" t="t" r="r" b="b"/>
                <a:pathLst>
                  <a:path w="302" h="281" extrusionOk="0">
                    <a:moveTo>
                      <a:pt x="150" y="1"/>
                    </a:moveTo>
                    <a:cubicBezTo>
                      <a:pt x="144" y="1"/>
                      <a:pt x="138" y="1"/>
                      <a:pt x="132" y="2"/>
                    </a:cubicBezTo>
                    <a:cubicBezTo>
                      <a:pt x="52" y="16"/>
                      <a:pt x="0" y="87"/>
                      <a:pt x="15" y="162"/>
                    </a:cubicBezTo>
                    <a:cubicBezTo>
                      <a:pt x="23" y="231"/>
                      <a:pt x="84" y="281"/>
                      <a:pt x="156" y="281"/>
                    </a:cubicBezTo>
                    <a:cubicBezTo>
                      <a:pt x="162" y="281"/>
                      <a:pt x="168" y="280"/>
                      <a:pt x="174" y="280"/>
                    </a:cubicBezTo>
                    <a:cubicBezTo>
                      <a:pt x="250" y="265"/>
                      <a:pt x="301" y="195"/>
                      <a:pt x="287" y="120"/>
                    </a:cubicBezTo>
                    <a:cubicBezTo>
                      <a:pt x="279" y="50"/>
                      <a:pt x="218"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8096169" y="2603709"/>
                <a:ext cx="17908" cy="16831"/>
              </a:xfrm>
              <a:custGeom>
                <a:avLst/>
                <a:gdLst/>
                <a:ahLst/>
                <a:cxnLst/>
                <a:rect l="l" t="t" r="r" b="b"/>
                <a:pathLst>
                  <a:path w="532" h="500" extrusionOk="0">
                    <a:moveTo>
                      <a:pt x="264" y="1"/>
                    </a:moveTo>
                    <a:cubicBezTo>
                      <a:pt x="253" y="1"/>
                      <a:pt x="242" y="2"/>
                      <a:pt x="231" y="3"/>
                    </a:cubicBezTo>
                    <a:cubicBezTo>
                      <a:pt x="94" y="27"/>
                      <a:pt x="0" y="154"/>
                      <a:pt x="19" y="286"/>
                    </a:cubicBezTo>
                    <a:cubicBezTo>
                      <a:pt x="40" y="410"/>
                      <a:pt x="148" y="500"/>
                      <a:pt x="271" y="500"/>
                    </a:cubicBezTo>
                    <a:cubicBezTo>
                      <a:pt x="283" y="500"/>
                      <a:pt x="294" y="499"/>
                      <a:pt x="306" y="497"/>
                    </a:cubicBezTo>
                    <a:cubicBezTo>
                      <a:pt x="438" y="474"/>
                      <a:pt x="532" y="347"/>
                      <a:pt x="513" y="210"/>
                    </a:cubicBezTo>
                    <a:cubicBezTo>
                      <a:pt x="491" y="90"/>
                      <a:pt x="383"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8102027" y="2607412"/>
                <a:ext cx="9998" cy="9459"/>
              </a:xfrm>
              <a:custGeom>
                <a:avLst/>
                <a:gdLst/>
                <a:ahLst/>
                <a:cxnLst/>
                <a:rect l="l" t="t" r="r" b="b"/>
                <a:pathLst>
                  <a:path w="297" h="281" extrusionOk="0">
                    <a:moveTo>
                      <a:pt x="145" y="0"/>
                    </a:moveTo>
                    <a:cubicBezTo>
                      <a:pt x="139" y="0"/>
                      <a:pt x="133" y="1"/>
                      <a:pt x="127" y="1"/>
                    </a:cubicBezTo>
                    <a:cubicBezTo>
                      <a:pt x="52" y="16"/>
                      <a:pt x="0" y="86"/>
                      <a:pt x="10" y="161"/>
                    </a:cubicBezTo>
                    <a:cubicBezTo>
                      <a:pt x="23" y="231"/>
                      <a:pt x="83" y="280"/>
                      <a:pt x="152" y="280"/>
                    </a:cubicBezTo>
                    <a:cubicBezTo>
                      <a:pt x="158" y="280"/>
                      <a:pt x="164" y="280"/>
                      <a:pt x="169" y="279"/>
                    </a:cubicBezTo>
                    <a:cubicBezTo>
                      <a:pt x="245" y="270"/>
                      <a:pt x="296" y="194"/>
                      <a:pt x="287" y="119"/>
                    </a:cubicBezTo>
                    <a:cubicBezTo>
                      <a:pt x="274" y="50"/>
                      <a:pt x="213"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3" name="Google Shape;2253;p52"/>
            <p:cNvSpPr/>
            <p:nvPr/>
          </p:nvSpPr>
          <p:spPr>
            <a:xfrm flipH="1">
              <a:off x="8312176" y="2791806"/>
              <a:ext cx="52321" cy="18551"/>
            </a:xfrm>
            <a:custGeom>
              <a:avLst/>
              <a:gdLst/>
              <a:ahLst/>
              <a:cxnLst/>
              <a:rect l="l" t="t" r="r" b="b"/>
              <a:pathLst>
                <a:path w="471" h="167" extrusionOk="0">
                  <a:moveTo>
                    <a:pt x="279" y="0"/>
                  </a:moveTo>
                  <a:cubicBezTo>
                    <a:pt x="258" y="0"/>
                    <a:pt x="235" y="2"/>
                    <a:pt x="212" y="7"/>
                  </a:cubicBezTo>
                  <a:cubicBezTo>
                    <a:pt x="94" y="30"/>
                    <a:pt x="19" y="110"/>
                    <a:pt x="0" y="167"/>
                  </a:cubicBezTo>
                  <a:cubicBezTo>
                    <a:pt x="61" y="157"/>
                    <a:pt x="141" y="134"/>
                    <a:pt x="235" y="115"/>
                  </a:cubicBezTo>
                  <a:cubicBezTo>
                    <a:pt x="329" y="96"/>
                    <a:pt x="414" y="91"/>
                    <a:pt x="471" y="73"/>
                  </a:cubicBezTo>
                  <a:cubicBezTo>
                    <a:pt x="440" y="35"/>
                    <a:pt x="368"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flipH="1">
              <a:off x="8126108" y="2763479"/>
              <a:ext cx="52876" cy="15552"/>
            </a:xfrm>
            <a:custGeom>
              <a:avLst/>
              <a:gdLst/>
              <a:ahLst/>
              <a:cxnLst/>
              <a:rect l="l" t="t" r="r" b="b"/>
              <a:pathLst>
                <a:path w="476" h="140" extrusionOk="0">
                  <a:moveTo>
                    <a:pt x="265" y="1"/>
                  </a:moveTo>
                  <a:cubicBezTo>
                    <a:pt x="252" y="1"/>
                    <a:pt x="239" y="1"/>
                    <a:pt x="226" y="3"/>
                  </a:cubicBezTo>
                  <a:cubicBezTo>
                    <a:pt x="108" y="17"/>
                    <a:pt x="24" y="88"/>
                    <a:pt x="0" y="139"/>
                  </a:cubicBezTo>
                  <a:cubicBezTo>
                    <a:pt x="61" y="139"/>
                    <a:pt x="141" y="121"/>
                    <a:pt x="235" y="111"/>
                  </a:cubicBezTo>
                  <a:cubicBezTo>
                    <a:pt x="329" y="102"/>
                    <a:pt x="419" y="102"/>
                    <a:pt x="475" y="92"/>
                  </a:cubicBezTo>
                  <a:cubicBezTo>
                    <a:pt x="446" y="47"/>
                    <a:pt x="365" y="1"/>
                    <a:pt x="2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flipH="1">
              <a:off x="8196203" y="2909557"/>
              <a:ext cx="54432" cy="23217"/>
            </a:xfrm>
            <a:custGeom>
              <a:avLst/>
              <a:gdLst/>
              <a:ahLst/>
              <a:cxnLst/>
              <a:rect l="l" t="t" r="r" b="b"/>
              <a:pathLst>
                <a:path w="490" h="209" extrusionOk="0">
                  <a:moveTo>
                    <a:pt x="490" y="0"/>
                  </a:moveTo>
                  <a:lnTo>
                    <a:pt x="490" y="0"/>
                  </a:lnTo>
                  <a:cubicBezTo>
                    <a:pt x="433" y="29"/>
                    <a:pt x="358" y="76"/>
                    <a:pt x="259" y="94"/>
                  </a:cubicBezTo>
                  <a:cubicBezTo>
                    <a:pt x="161" y="113"/>
                    <a:pt x="62" y="113"/>
                    <a:pt x="1" y="123"/>
                  </a:cubicBezTo>
                  <a:cubicBezTo>
                    <a:pt x="32" y="162"/>
                    <a:pt x="113" y="208"/>
                    <a:pt x="216" y="208"/>
                  </a:cubicBezTo>
                  <a:cubicBezTo>
                    <a:pt x="236" y="208"/>
                    <a:pt x="257" y="206"/>
                    <a:pt x="278" y="203"/>
                  </a:cubicBezTo>
                  <a:cubicBezTo>
                    <a:pt x="344" y="189"/>
                    <a:pt x="405" y="156"/>
                    <a:pt x="438" y="113"/>
                  </a:cubicBezTo>
                  <a:cubicBezTo>
                    <a:pt x="476" y="76"/>
                    <a:pt x="490" y="33"/>
                    <a:pt x="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6" name="Google Shape;2256;p52"/>
            <p:cNvGrpSpPr/>
            <p:nvPr/>
          </p:nvGrpSpPr>
          <p:grpSpPr>
            <a:xfrm flipH="1">
              <a:off x="8095336" y="2755370"/>
              <a:ext cx="384135" cy="144301"/>
              <a:chOff x="8006223" y="2594452"/>
              <a:chExt cx="116405" cy="43728"/>
            </a:xfrm>
          </p:grpSpPr>
          <p:sp>
            <p:nvSpPr>
              <p:cNvPr id="2257" name="Google Shape;2257;p52"/>
              <p:cNvSpPr/>
              <p:nvPr/>
            </p:nvSpPr>
            <p:spPr>
              <a:xfrm>
                <a:off x="8033928" y="2602363"/>
                <a:ext cx="35817" cy="35817"/>
              </a:xfrm>
              <a:custGeom>
                <a:avLst/>
                <a:gdLst/>
                <a:ahLst/>
                <a:cxnLst/>
                <a:rect l="l" t="t" r="r" b="b"/>
                <a:pathLst>
                  <a:path w="1064" h="1064" fill="none" extrusionOk="0">
                    <a:moveTo>
                      <a:pt x="1021" y="457"/>
                    </a:moveTo>
                    <a:cubicBezTo>
                      <a:pt x="1064" y="730"/>
                      <a:pt x="875" y="984"/>
                      <a:pt x="607" y="1022"/>
                    </a:cubicBezTo>
                    <a:cubicBezTo>
                      <a:pt x="335" y="1064"/>
                      <a:pt x="81" y="876"/>
                      <a:pt x="43" y="608"/>
                    </a:cubicBezTo>
                    <a:cubicBezTo>
                      <a:pt x="1" y="335"/>
                      <a:pt x="189" y="81"/>
                      <a:pt x="457" y="43"/>
                    </a:cubicBezTo>
                    <a:cubicBezTo>
                      <a:pt x="730" y="1"/>
                      <a:pt x="984" y="189"/>
                      <a:pt x="1021"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8086811" y="2594452"/>
                <a:ext cx="35817" cy="35817"/>
              </a:xfrm>
              <a:custGeom>
                <a:avLst/>
                <a:gdLst/>
                <a:ahLst/>
                <a:cxnLst/>
                <a:rect l="l" t="t" r="r" b="b"/>
                <a:pathLst>
                  <a:path w="1064" h="1064" fill="none" extrusionOk="0">
                    <a:moveTo>
                      <a:pt x="1026" y="457"/>
                    </a:moveTo>
                    <a:cubicBezTo>
                      <a:pt x="1064" y="730"/>
                      <a:pt x="880" y="984"/>
                      <a:pt x="607" y="1021"/>
                    </a:cubicBezTo>
                    <a:cubicBezTo>
                      <a:pt x="335" y="1064"/>
                      <a:pt x="85" y="876"/>
                      <a:pt x="43" y="608"/>
                    </a:cubicBezTo>
                    <a:cubicBezTo>
                      <a:pt x="1" y="335"/>
                      <a:pt x="189" y="81"/>
                      <a:pt x="462" y="43"/>
                    </a:cubicBezTo>
                    <a:cubicBezTo>
                      <a:pt x="730" y="1"/>
                      <a:pt x="984" y="189"/>
                      <a:pt x="1026" y="457"/>
                    </a:cubicBezTo>
                    <a:close/>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8068297" y="2614885"/>
                <a:ext cx="19962" cy="2895"/>
              </a:xfrm>
              <a:custGeom>
                <a:avLst/>
                <a:gdLst/>
                <a:ahLst/>
                <a:cxnLst/>
                <a:rect l="l" t="t" r="r" b="b"/>
                <a:pathLst>
                  <a:path w="593" h="86" fill="none" extrusionOk="0">
                    <a:moveTo>
                      <a:pt x="0" y="85"/>
                    </a:moveTo>
                    <a:lnTo>
                      <a:pt x="593"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8006223" y="2619632"/>
                <a:ext cx="29152" cy="3198"/>
              </a:xfrm>
              <a:custGeom>
                <a:avLst/>
                <a:gdLst/>
                <a:ahLst/>
                <a:cxnLst/>
                <a:rect l="l" t="t" r="r" b="b"/>
                <a:pathLst>
                  <a:path w="866" h="95" fill="none" extrusionOk="0">
                    <a:moveTo>
                      <a:pt x="866" y="95"/>
                    </a:moveTo>
                    <a:lnTo>
                      <a:pt x="0" y="1"/>
                    </a:lnTo>
                  </a:path>
                </a:pathLst>
              </a:custGeom>
              <a:noFill/>
              <a:ln w="2000" cap="rnd" cmpd="sng">
                <a:solidFill>
                  <a:schemeClr val="dk1"/>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1" name="Google Shape;2261;p52"/>
            <p:cNvSpPr/>
            <p:nvPr/>
          </p:nvSpPr>
          <p:spPr>
            <a:xfrm flipH="1">
              <a:off x="8341950" y="4458760"/>
              <a:ext cx="359027" cy="251496"/>
            </a:xfrm>
            <a:custGeom>
              <a:avLst/>
              <a:gdLst/>
              <a:ahLst/>
              <a:cxnLst/>
              <a:rect l="l" t="t" r="r" b="b"/>
              <a:pathLst>
                <a:path w="3232" h="2264" extrusionOk="0">
                  <a:moveTo>
                    <a:pt x="1007" y="1"/>
                  </a:moveTo>
                  <a:cubicBezTo>
                    <a:pt x="795" y="1"/>
                    <a:pt x="315" y="142"/>
                    <a:pt x="315" y="142"/>
                  </a:cubicBezTo>
                  <a:cubicBezTo>
                    <a:pt x="198" y="396"/>
                    <a:pt x="0" y="1073"/>
                    <a:pt x="0" y="1073"/>
                  </a:cubicBezTo>
                  <a:cubicBezTo>
                    <a:pt x="0" y="1073"/>
                    <a:pt x="494" y="1666"/>
                    <a:pt x="786" y="1845"/>
                  </a:cubicBezTo>
                  <a:cubicBezTo>
                    <a:pt x="786" y="1845"/>
                    <a:pt x="1515" y="2179"/>
                    <a:pt x="1839" y="2249"/>
                  </a:cubicBezTo>
                  <a:cubicBezTo>
                    <a:pt x="1921" y="2259"/>
                    <a:pt x="2043" y="2264"/>
                    <a:pt x="2174" y="2264"/>
                  </a:cubicBezTo>
                  <a:cubicBezTo>
                    <a:pt x="2483" y="2264"/>
                    <a:pt x="2845" y="2238"/>
                    <a:pt x="2865" y="2188"/>
                  </a:cubicBezTo>
                  <a:cubicBezTo>
                    <a:pt x="2888" y="2127"/>
                    <a:pt x="2846" y="2056"/>
                    <a:pt x="2813" y="2042"/>
                  </a:cubicBezTo>
                  <a:cubicBezTo>
                    <a:pt x="2789" y="2028"/>
                    <a:pt x="2752" y="2014"/>
                    <a:pt x="2705" y="2005"/>
                  </a:cubicBezTo>
                  <a:cubicBezTo>
                    <a:pt x="2912" y="1995"/>
                    <a:pt x="3067" y="1976"/>
                    <a:pt x="3076" y="1948"/>
                  </a:cubicBezTo>
                  <a:cubicBezTo>
                    <a:pt x="3104" y="1882"/>
                    <a:pt x="3057" y="1812"/>
                    <a:pt x="3020" y="1793"/>
                  </a:cubicBezTo>
                  <a:cubicBezTo>
                    <a:pt x="2982" y="1774"/>
                    <a:pt x="2907" y="1751"/>
                    <a:pt x="2822" y="1727"/>
                  </a:cubicBezTo>
                  <a:cubicBezTo>
                    <a:pt x="3034" y="1722"/>
                    <a:pt x="3194" y="1704"/>
                    <a:pt x="3203" y="1675"/>
                  </a:cubicBezTo>
                  <a:cubicBezTo>
                    <a:pt x="3231" y="1610"/>
                    <a:pt x="3184" y="1539"/>
                    <a:pt x="3152" y="1520"/>
                  </a:cubicBezTo>
                  <a:cubicBezTo>
                    <a:pt x="3081" y="1487"/>
                    <a:pt x="2940" y="1454"/>
                    <a:pt x="2780" y="1412"/>
                  </a:cubicBezTo>
                  <a:cubicBezTo>
                    <a:pt x="2912" y="1403"/>
                    <a:pt x="3010" y="1388"/>
                    <a:pt x="3025" y="1365"/>
                  </a:cubicBezTo>
                  <a:cubicBezTo>
                    <a:pt x="3048" y="1323"/>
                    <a:pt x="3039" y="1247"/>
                    <a:pt x="2982" y="1200"/>
                  </a:cubicBezTo>
                  <a:cubicBezTo>
                    <a:pt x="2902" y="1134"/>
                    <a:pt x="2248" y="1007"/>
                    <a:pt x="2103" y="960"/>
                  </a:cubicBezTo>
                  <a:cubicBezTo>
                    <a:pt x="1896" y="895"/>
                    <a:pt x="1458" y="594"/>
                    <a:pt x="1402" y="504"/>
                  </a:cubicBezTo>
                  <a:cubicBezTo>
                    <a:pt x="1402" y="504"/>
                    <a:pt x="1503" y="492"/>
                    <a:pt x="1618" y="492"/>
                  </a:cubicBezTo>
                  <a:cubicBezTo>
                    <a:pt x="1665" y="492"/>
                    <a:pt x="1714" y="494"/>
                    <a:pt x="1759" y="499"/>
                  </a:cubicBezTo>
                  <a:cubicBezTo>
                    <a:pt x="1799" y="504"/>
                    <a:pt x="1836" y="506"/>
                    <a:pt x="1871" y="506"/>
                  </a:cubicBezTo>
                  <a:cubicBezTo>
                    <a:pt x="2213" y="506"/>
                    <a:pt x="2331" y="314"/>
                    <a:pt x="2314" y="245"/>
                  </a:cubicBezTo>
                  <a:cubicBezTo>
                    <a:pt x="2300" y="180"/>
                    <a:pt x="1863" y="114"/>
                    <a:pt x="1773" y="95"/>
                  </a:cubicBezTo>
                  <a:cubicBezTo>
                    <a:pt x="1670" y="71"/>
                    <a:pt x="1261" y="1"/>
                    <a:pt x="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flipH="1">
              <a:off x="8392159" y="4564402"/>
              <a:ext cx="186623" cy="52876"/>
            </a:xfrm>
            <a:custGeom>
              <a:avLst/>
              <a:gdLst/>
              <a:ahLst/>
              <a:cxnLst/>
              <a:rect l="l" t="t" r="r" b="b"/>
              <a:pathLst>
                <a:path w="1680" h="476" extrusionOk="0">
                  <a:moveTo>
                    <a:pt x="1" y="0"/>
                  </a:moveTo>
                  <a:cubicBezTo>
                    <a:pt x="156" y="89"/>
                    <a:pt x="448" y="240"/>
                    <a:pt x="796" y="386"/>
                  </a:cubicBezTo>
                  <a:cubicBezTo>
                    <a:pt x="843" y="405"/>
                    <a:pt x="885" y="423"/>
                    <a:pt x="932" y="437"/>
                  </a:cubicBezTo>
                  <a:cubicBezTo>
                    <a:pt x="974" y="452"/>
                    <a:pt x="1021" y="456"/>
                    <a:pt x="1064" y="461"/>
                  </a:cubicBezTo>
                  <a:cubicBezTo>
                    <a:pt x="1153" y="470"/>
                    <a:pt x="1238" y="475"/>
                    <a:pt x="1313" y="475"/>
                  </a:cubicBezTo>
                  <a:cubicBezTo>
                    <a:pt x="1464" y="475"/>
                    <a:pt x="1591" y="470"/>
                    <a:pt x="1680" y="461"/>
                  </a:cubicBezTo>
                  <a:cubicBezTo>
                    <a:pt x="1591" y="456"/>
                    <a:pt x="1464" y="447"/>
                    <a:pt x="1313" y="437"/>
                  </a:cubicBezTo>
                  <a:cubicBezTo>
                    <a:pt x="1238" y="433"/>
                    <a:pt x="1158" y="423"/>
                    <a:pt x="1073" y="414"/>
                  </a:cubicBezTo>
                  <a:cubicBezTo>
                    <a:pt x="1031" y="405"/>
                    <a:pt x="988" y="400"/>
                    <a:pt x="946" y="386"/>
                  </a:cubicBezTo>
                  <a:cubicBezTo>
                    <a:pt x="904" y="372"/>
                    <a:pt x="861" y="353"/>
                    <a:pt x="819" y="334"/>
                  </a:cubicBezTo>
                  <a:cubicBezTo>
                    <a:pt x="471" y="188"/>
                    <a:pt x="170" y="5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flipH="1">
              <a:off x="8387383" y="4598284"/>
              <a:ext cx="201841" cy="53210"/>
            </a:xfrm>
            <a:custGeom>
              <a:avLst/>
              <a:gdLst/>
              <a:ahLst/>
              <a:cxnLst/>
              <a:rect l="l" t="t" r="r" b="b"/>
              <a:pathLst>
                <a:path w="1817" h="479" extrusionOk="0">
                  <a:moveTo>
                    <a:pt x="1" y="1"/>
                  </a:moveTo>
                  <a:cubicBezTo>
                    <a:pt x="170" y="95"/>
                    <a:pt x="480" y="259"/>
                    <a:pt x="866" y="401"/>
                  </a:cubicBezTo>
                  <a:cubicBezTo>
                    <a:pt x="913" y="419"/>
                    <a:pt x="960" y="433"/>
                    <a:pt x="1012" y="443"/>
                  </a:cubicBezTo>
                  <a:cubicBezTo>
                    <a:pt x="1064" y="452"/>
                    <a:pt x="1111" y="457"/>
                    <a:pt x="1158" y="462"/>
                  </a:cubicBezTo>
                  <a:cubicBezTo>
                    <a:pt x="1252" y="466"/>
                    <a:pt x="1336" y="471"/>
                    <a:pt x="1421" y="476"/>
                  </a:cubicBezTo>
                  <a:cubicBezTo>
                    <a:pt x="1489" y="478"/>
                    <a:pt x="1552" y="479"/>
                    <a:pt x="1609" y="479"/>
                  </a:cubicBezTo>
                  <a:cubicBezTo>
                    <a:pt x="1689" y="479"/>
                    <a:pt x="1758" y="477"/>
                    <a:pt x="1816" y="471"/>
                  </a:cubicBezTo>
                  <a:cubicBezTo>
                    <a:pt x="1722" y="462"/>
                    <a:pt x="1586" y="452"/>
                    <a:pt x="1421" y="433"/>
                  </a:cubicBezTo>
                  <a:cubicBezTo>
                    <a:pt x="1341" y="429"/>
                    <a:pt x="1252" y="419"/>
                    <a:pt x="1162" y="410"/>
                  </a:cubicBezTo>
                  <a:cubicBezTo>
                    <a:pt x="1115" y="405"/>
                    <a:pt x="1068" y="401"/>
                    <a:pt x="1021" y="391"/>
                  </a:cubicBezTo>
                  <a:cubicBezTo>
                    <a:pt x="979" y="382"/>
                    <a:pt x="932" y="368"/>
                    <a:pt x="885" y="349"/>
                  </a:cubicBezTo>
                  <a:cubicBezTo>
                    <a:pt x="504" y="208"/>
                    <a:pt x="179" y="6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flipH="1">
              <a:off x="8400491" y="4638052"/>
              <a:ext cx="194510" cy="45545"/>
            </a:xfrm>
            <a:custGeom>
              <a:avLst/>
              <a:gdLst/>
              <a:ahLst/>
              <a:cxnLst/>
              <a:rect l="l" t="t" r="r" b="b"/>
              <a:pathLst>
                <a:path w="1751" h="410" extrusionOk="0">
                  <a:moveTo>
                    <a:pt x="1" y="0"/>
                  </a:moveTo>
                  <a:lnTo>
                    <a:pt x="1" y="0"/>
                  </a:lnTo>
                  <a:cubicBezTo>
                    <a:pt x="156" y="104"/>
                    <a:pt x="471" y="231"/>
                    <a:pt x="843" y="353"/>
                  </a:cubicBezTo>
                  <a:cubicBezTo>
                    <a:pt x="885" y="367"/>
                    <a:pt x="932" y="386"/>
                    <a:pt x="984" y="391"/>
                  </a:cubicBezTo>
                  <a:cubicBezTo>
                    <a:pt x="1031" y="400"/>
                    <a:pt x="1078" y="405"/>
                    <a:pt x="1120" y="405"/>
                  </a:cubicBezTo>
                  <a:cubicBezTo>
                    <a:pt x="1210" y="409"/>
                    <a:pt x="1294" y="409"/>
                    <a:pt x="1374" y="409"/>
                  </a:cubicBezTo>
                  <a:cubicBezTo>
                    <a:pt x="1530" y="409"/>
                    <a:pt x="1661" y="400"/>
                    <a:pt x="1751" y="391"/>
                  </a:cubicBezTo>
                  <a:cubicBezTo>
                    <a:pt x="1661" y="386"/>
                    <a:pt x="1530" y="377"/>
                    <a:pt x="1374" y="372"/>
                  </a:cubicBezTo>
                  <a:cubicBezTo>
                    <a:pt x="1299" y="367"/>
                    <a:pt x="1214" y="362"/>
                    <a:pt x="1125" y="358"/>
                  </a:cubicBezTo>
                  <a:cubicBezTo>
                    <a:pt x="1083" y="353"/>
                    <a:pt x="1036" y="348"/>
                    <a:pt x="993" y="339"/>
                  </a:cubicBezTo>
                  <a:cubicBezTo>
                    <a:pt x="951" y="334"/>
                    <a:pt x="904" y="315"/>
                    <a:pt x="857" y="301"/>
                  </a:cubicBezTo>
                  <a:cubicBezTo>
                    <a:pt x="490" y="179"/>
                    <a:pt x="170" y="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flipH="1">
              <a:off x="8651323" y="4306794"/>
              <a:ext cx="210062" cy="282267"/>
            </a:xfrm>
            <a:custGeom>
              <a:avLst/>
              <a:gdLst/>
              <a:ahLst/>
              <a:cxnLst/>
              <a:rect l="l" t="t" r="r" b="b"/>
              <a:pathLst>
                <a:path w="1891" h="2541" extrusionOk="0">
                  <a:moveTo>
                    <a:pt x="155" y="0"/>
                  </a:moveTo>
                  <a:lnTo>
                    <a:pt x="0" y="1792"/>
                  </a:lnTo>
                  <a:cubicBezTo>
                    <a:pt x="0" y="1792"/>
                    <a:pt x="1054" y="2324"/>
                    <a:pt x="1533" y="2540"/>
                  </a:cubicBezTo>
                  <a:lnTo>
                    <a:pt x="1891" y="1477"/>
                  </a:lnTo>
                  <a:cubicBezTo>
                    <a:pt x="1891" y="1477"/>
                    <a:pt x="1025" y="80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flipH="1">
              <a:off x="8644436" y="4306794"/>
              <a:ext cx="216949" cy="289710"/>
            </a:xfrm>
            <a:custGeom>
              <a:avLst/>
              <a:gdLst/>
              <a:ahLst/>
              <a:cxnLst/>
              <a:rect l="l" t="t" r="r" b="b"/>
              <a:pathLst>
                <a:path w="1953" h="2608" extrusionOk="0">
                  <a:moveTo>
                    <a:pt x="155" y="0"/>
                  </a:moveTo>
                  <a:cubicBezTo>
                    <a:pt x="315" y="165"/>
                    <a:pt x="550" y="395"/>
                    <a:pt x="837" y="654"/>
                  </a:cubicBezTo>
                  <a:cubicBezTo>
                    <a:pt x="983" y="786"/>
                    <a:pt x="1143" y="927"/>
                    <a:pt x="1312" y="1073"/>
                  </a:cubicBezTo>
                  <a:cubicBezTo>
                    <a:pt x="1397" y="1143"/>
                    <a:pt x="1486" y="1218"/>
                    <a:pt x="1576" y="1294"/>
                  </a:cubicBezTo>
                  <a:cubicBezTo>
                    <a:pt x="1656" y="1359"/>
                    <a:pt x="1740" y="1425"/>
                    <a:pt x="1825" y="1496"/>
                  </a:cubicBezTo>
                  <a:cubicBezTo>
                    <a:pt x="1802" y="1566"/>
                    <a:pt x="1778" y="1642"/>
                    <a:pt x="1750" y="1717"/>
                  </a:cubicBezTo>
                  <a:cubicBezTo>
                    <a:pt x="1665" y="1976"/>
                    <a:pt x="1580" y="2225"/>
                    <a:pt x="1505" y="2465"/>
                  </a:cubicBezTo>
                  <a:cubicBezTo>
                    <a:pt x="1505" y="2465"/>
                    <a:pt x="1505" y="2467"/>
                    <a:pt x="1504" y="2467"/>
                  </a:cubicBezTo>
                  <a:cubicBezTo>
                    <a:pt x="1503" y="2467"/>
                    <a:pt x="1502" y="2466"/>
                    <a:pt x="1500" y="2465"/>
                  </a:cubicBezTo>
                  <a:lnTo>
                    <a:pt x="1496" y="2465"/>
                  </a:lnTo>
                  <a:lnTo>
                    <a:pt x="1482" y="2460"/>
                  </a:lnTo>
                  <a:lnTo>
                    <a:pt x="1439" y="2437"/>
                  </a:lnTo>
                  <a:cubicBezTo>
                    <a:pt x="1383" y="2413"/>
                    <a:pt x="1331" y="2390"/>
                    <a:pt x="1275" y="2361"/>
                  </a:cubicBezTo>
                  <a:cubicBezTo>
                    <a:pt x="1171" y="2314"/>
                    <a:pt x="1068" y="2267"/>
                    <a:pt x="969" y="2220"/>
                  </a:cubicBezTo>
                  <a:cubicBezTo>
                    <a:pt x="569" y="2037"/>
                    <a:pt x="235" y="1891"/>
                    <a:pt x="0" y="1792"/>
                  </a:cubicBezTo>
                  <a:lnTo>
                    <a:pt x="0" y="1792"/>
                  </a:lnTo>
                  <a:cubicBezTo>
                    <a:pt x="221" y="1919"/>
                    <a:pt x="546" y="2089"/>
                    <a:pt x="931" y="2291"/>
                  </a:cubicBezTo>
                  <a:cubicBezTo>
                    <a:pt x="1030" y="2343"/>
                    <a:pt x="1134" y="2394"/>
                    <a:pt x="1237" y="2446"/>
                  </a:cubicBezTo>
                  <a:cubicBezTo>
                    <a:pt x="1289" y="2474"/>
                    <a:pt x="1345" y="2498"/>
                    <a:pt x="1397" y="2526"/>
                  </a:cubicBezTo>
                  <a:cubicBezTo>
                    <a:pt x="1435" y="2545"/>
                    <a:pt x="1468" y="2564"/>
                    <a:pt x="1505" y="2578"/>
                  </a:cubicBezTo>
                  <a:lnTo>
                    <a:pt x="1543" y="2601"/>
                  </a:lnTo>
                  <a:cubicBezTo>
                    <a:pt x="1547" y="2601"/>
                    <a:pt x="1553" y="2607"/>
                    <a:pt x="1558" y="2607"/>
                  </a:cubicBezTo>
                  <a:cubicBezTo>
                    <a:pt x="1560" y="2607"/>
                    <a:pt x="1561" y="2607"/>
                    <a:pt x="1562" y="2606"/>
                  </a:cubicBezTo>
                  <a:lnTo>
                    <a:pt x="1571" y="2582"/>
                  </a:lnTo>
                  <a:lnTo>
                    <a:pt x="1599" y="2498"/>
                  </a:lnTo>
                  <a:cubicBezTo>
                    <a:pt x="1679" y="2263"/>
                    <a:pt x="1764" y="2013"/>
                    <a:pt x="1853" y="1755"/>
                  </a:cubicBezTo>
                  <a:cubicBezTo>
                    <a:pt x="1891" y="1651"/>
                    <a:pt x="1924" y="1548"/>
                    <a:pt x="1952" y="1458"/>
                  </a:cubicBezTo>
                  <a:cubicBezTo>
                    <a:pt x="1849" y="1374"/>
                    <a:pt x="1745" y="1294"/>
                    <a:pt x="1642" y="1209"/>
                  </a:cubicBezTo>
                  <a:cubicBezTo>
                    <a:pt x="1552" y="1138"/>
                    <a:pt x="1463" y="1068"/>
                    <a:pt x="1373" y="997"/>
                  </a:cubicBezTo>
                  <a:cubicBezTo>
                    <a:pt x="1199" y="856"/>
                    <a:pt x="1040" y="720"/>
                    <a:pt x="889" y="597"/>
                  </a:cubicBezTo>
                  <a:cubicBezTo>
                    <a:pt x="588" y="353"/>
                    <a:pt x="334" y="146"/>
                    <a:pt x="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7" name="Google Shape;2267;p52"/>
          <p:cNvGrpSpPr/>
          <p:nvPr/>
        </p:nvGrpSpPr>
        <p:grpSpPr>
          <a:xfrm flipH="1">
            <a:off x="6538498" y="1441450"/>
            <a:ext cx="924537" cy="1431801"/>
            <a:chOff x="7554003" y="2113754"/>
            <a:chExt cx="371330" cy="575021"/>
          </a:xfrm>
        </p:grpSpPr>
        <p:grpSp>
          <p:nvGrpSpPr>
            <p:cNvPr id="2268" name="Google Shape;2268;p52"/>
            <p:cNvGrpSpPr/>
            <p:nvPr/>
          </p:nvGrpSpPr>
          <p:grpSpPr>
            <a:xfrm>
              <a:off x="7650277" y="2113754"/>
              <a:ext cx="186558" cy="544556"/>
              <a:chOff x="7650277" y="2113754"/>
              <a:chExt cx="186558" cy="544556"/>
            </a:xfrm>
          </p:grpSpPr>
          <p:sp>
            <p:nvSpPr>
              <p:cNvPr id="2269" name="Google Shape;2269;p52"/>
              <p:cNvSpPr/>
              <p:nvPr/>
            </p:nvSpPr>
            <p:spPr>
              <a:xfrm>
                <a:off x="7673235" y="2596371"/>
                <a:ext cx="70321" cy="61939"/>
              </a:xfrm>
              <a:custGeom>
                <a:avLst/>
                <a:gdLst/>
                <a:ahLst/>
                <a:cxnLst/>
                <a:rect l="l" t="t" r="r" b="b"/>
                <a:pathLst>
                  <a:path w="2089" h="1840" extrusionOk="0">
                    <a:moveTo>
                      <a:pt x="1336" y="0"/>
                    </a:moveTo>
                    <a:lnTo>
                      <a:pt x="1" y="1106"/>
                    </a:lnTo>
                    <a:lnTo>
                      <a:pt x="607" y="1839"/>
                    </a:lnTo>
                    <a:lnTo>
                      <a:pt x="2089" y="616"/>
                    </a:lnTo>
                    <a:lnTo>
                      <a:pt x="13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7650277" y="2175659"/>
                <a:ext cx="186558" cy="420748"/>
              </a:xfrm>
              <a:custGeom>
                <a:avLst/>
                <a:gdLst/>
                <a:ahLst/>
                <a:cxnLst/>
                <a:rect l="l" t="t" r="r" b="b"/>
                <a:pathLst>
                  <a:path w="5542" h="12499" extrusionOk="0">
                    <a:moveTo>
                      <a:pt x="2018" y="0"/>
                    </a:moveTo>
                    <a:lnTo>
                      <a:pt x="1238" y="650"/>
                    </a:lnTo>
                    <a:cubicBezTo>
                      <a:pt x="438" y="1303"/>
                      <a:pt x="1" y="2183"/>
                      <a:pt x="1" y="3124"/>
                    </a:cubicBezTo>
                    <a:cubicBezTo>
                      <a:pt x="1" y="4069"/>
                      <a:pt x="438" y="4949"/>
                      <a:pt x="1238" y="5603"/>
                    </a:cubicBezTo>
                    <a:lnTo>
                      <a:pt x="1600" y="5904"/>
                    </a:lnTo>
                    <a:lnTo>
                      <a:pt x="2018" y="6252"/>
                    </a:lnTo>
                    <a:lnTo>
                      <a:pt x="2771" y="6868"/>
                    </a:lnTo>
                    <a:lnTo>
                      <a:pt x="3698" y="7635"/>
                    </a:lnTo>
                    <a:cubicBezTo>
                      <a:pt x="3796" y="7715"/>
                      <a:pt x="3886" y="7799"/>
                      <a:pt x="3966" y="7884"/>
                    </a:cubicBezTo>
                    <a:cubicBezTo>
                      <a:pt x="4069" y="7992"/>
                      <a:pt x="4154" y="8105"/>
                      <a:pt x="4234" y="8218"/>
                    </a:cubicBezTo>
                    <a:cubicBezTo>
                      <a:pt x="4431" y="8524"/>
                      <a:pt x="4549" y="8858"/>
                      <a:pt x="4582" y="9206"/>
                    </a:cubicBezTo>
                    <a:cubicBezTo>
                      <a:pt x="4587" y="9262"/>
                      <a:pt x="4587" y="9319"/>
                      <a:pt x="4587" y="9375"/>
                    </a:cubicBezTo>
                    <a:cubicBezTo>
                      <a:pt x="4587" y="9431"/>
                      <a:pt x="4587" y="9488"/>
                      <a:pt x="4582" y="9540"/>
                    </a:cubicBezTo>
                    <a:cubicBezTo>
                      <a:pt x="4549" y="9888"/>
                      <a:pt x="4431" y="10226"/>
                      <a:pt x="4234" y="10527"/>
                    </a:cubicBezTo>
                    <a:cubicBezTo>
                      <a:pt x="4154" y="10645"/>
                      <a:pt x="4069" y="10758"/>
                      <a:pt x="3966" y="10861"/>
                    </a:cubicBezTo>
                    <a:cubicBezTo>
                      <a:pt x="3886" y="10951"/>
                      <a:pt x="3796" y="11035"/>
                      <a:pt x="3698" y="11115"/>
                    </a:cubicBezTo>
                    <a:lnTo>
                      <a:pt x="2771" y="11882"/>
                    </a:lnTo>
                    <a:lnTo>
                      <a:pt x="3519" y="12498"/>
                    </a:lnTo>
                    <a:lnTo>
                      <a:pt x="4304" y="11854"/>
                    </a:lnTo>
                    <a:cubicBezTo>
                      <a:pt x="5099" y="11195"/>
                      <a:pt x="5541" y="10316"/>
                      <a:pt x="5541" y="9375"/>
                    </a:cubicBezTo>
                    <a:cubicBezTo>
                      <a:pt x="5541" y="8434"/>
                      <a:pt x="5099" y="7550"/>
                      <a:pt x="4304" y="6896"/>
                    </a:cubicBezTo>
                    <a:lnTo>
                      <a:pt x="3942" y="6595"/>
                    </a:lnTo>
                    <a:lnTo>
                      <a:pt x="3519" y="6252"/>
                    </a:lnTo>
                    <a:lnTo>
                      <a:pt x="2771" y="5631"/>
                    </a:lnTo>
                    <a:lnTo>
                      <a:pt x="1840" y="4869"/>
                    </a:lnTo>
                    <a:cubicBezTo>
                      <a:pt x="1746" y="4789"/>
                      <a:pt x="1656" y="4704"/>
                      <a:pt x="1572" y="4615"/>
                    </a:cubicBezTo>
                    <a:cubicBezTo>
                      <a:pt x="1473" y="4507"/>
                      <a:pt x="1383" y="4398"/>
                      <a:pt x="1308" y="4281"/>
                    </a:cubicBezTo>
                    <a:cubicBezTo>
                      <a:pt x="1111" y="3975"/>
                      <a:pt x="988" y="3641"/>
                      <a:pt x="960" y="3293"/>
                    </a:cubicBezTo>
                    <a:cubicBezTo>
                      <a:pt x="955" y="3237"/>
                      <a:pt x="955" y="3180"/>
                      <a:pt x="955" y="3124"/>
                    </a:cubicBezTo>
                    <a:cubicBezTo>
                      <a:pt x="955" y="3072"/>
                      <a:pt x="955" y="3016"/>
                      <a:pt x="960" y="2959"/>
                    </a:cubicBezTo>
                    <a:cubicBezTo>
                      <a:pt x="988" y="2611"/>
                      <a:pt x="1111" y="2277"/>
                      <a:pt x="1308" y="1971"/>
                    </a:cubicBezTo>
                    <a:cubicBezTo>
                      <a:pt x="1383" y="1854"/>
                      <a:pt x="1473" y="1746"/>
                      <a:pt x="1572" y="1637"/>
                    </a:cubicBezTo>
                    <a:cubicBezTo>
                      <a:pt x="1656" y="1548"/>
                      <a:pt x="1746" y="1463"/>
                      <a:pt x="1840" y="1383"/>
                    </a:cubicBezTo>
                    <a:lnTo>
                      <a:pt x="2771" y="621"/>
                    </a:lnTo>
                    <a:lnTo>
                      <a:pt x="20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7743522" y="2113754"/>
                <a:ext cx="70355" cy="61939"/>
              </a:xfrm>
              <a:custGeom>
                <a:avLst/>
                <a:gdLst/>
                <a:ahLst/>
                <a:cxnLst/>
                <a:rect l="l" t="t" r="r" b="b"/>
                <a:pathLst>
                  <a:path w="2090" h="1840" extrusionOk="0">
                    <a:moveTo>
                      <a:pt x="1483" y="0"/>
                    </a:moveTo>
                    <a:lnTo>
                      <a:pt x="1" y="1223"/>
                    </a:lnTo>
                    <a:lnTo>
                      <a:pt x="749" y="1839"/>
                    </a:lnTo>
                    <a:lnTo>
                      <a:pt x="2089" y="739"/>
                    </a:lnTo>
                    <a:lnTo>
                      <a:pt x="14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2" name="Google Shape;2272;p52"/>
            <p:cNvGrpSpPr/>
            <p:nvPr/>
          </p:nvGrpSpPr>
          <p:grpSpPr>
            <a:xfrm>
              <a:off x="7682425" y="2230764"/>
              <a:ext cx="122262" cy="310535"/>
              <a:chOff x="7682425" y="2230764"/>
              <a:chExt cx="122262" cy="310535"/>
            </a:xfrm>
          </p:grpSpPr>
          <p:sp>
            <p:nvSpPr>
              <p:cNvPr id="2273" name="Google Shape;2273;p52"/>
              <p:cNvSpPr/>
              <p:nvPr/>
            </p:nvSpPr>
            <p:spPr>
              <a:xfrm>
                <a:off x="7682425" y="2275266"/>
                <a:ext cx="122262" cy="11277"/>
              </a:xfrm>
              <a:custGeom>
                <a:avLst/>
                <a:gdLst/>
                <a:ahLst/>
                <a:cxnLst/>
                <a:rect l="l" t="t" r="r" b="b"/>
                <a:pathLst>
                  <a:path w="3632" h="335" extrusionOk="0">
                    <a:moveTo>
                      <a:pt x="5" y="0"/>
                    </a:moveTo>
                    <a:cubicBezTo>
                      <a:pt x="0" y="57"/>
                      <a:pt x="0" y="113"/>
                      <a:pt x="0" y="165"/>
                    </a:cubicBezTo>
                    <a:cubicBezTo>
                      <a:pt x="0" y="221"/>
                      <a:pt x="0" y="278"/>
                      <a:pt x="5" y="334"/>
                    </a:cubicBezTo>
                    <a:lnTo>
                      <a:pt x="3627" y="334"/>
                    </a:lnTo>
                    <a:cubicBezTo>
                      <a:pt x="3632" y="278"/>
                      <a:pt x="3632" y="221"/>
                      <a:pt x="3632" y="165"/>
                    </a:cubicBezTo>
                    <a:cubicBezTo>
                      <a:pt x="3632" y="113"/>
                      <a:pt x="3632" y="57"/>
                      <a:pt x="3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7694308" y="2230764"/>
                <a:ext cx="98496" cy="11277"/>
              </a:xfrm>
              <a:custGeom>
                <a:avLst/>
                <a:gdLst/>
                <a:ahLst/>
                <a:cxnLst/>
                <a:rect l="l" t="t" r="r" b="b"/>
                <a:pathLst>
                  <a:path w="2926" h="335" extrusionOk="0">
                    <a:moveTo>
                      <a:pt x="264" y="0"/>
                    </a:moveTo>
                    <a:cubicBezTo>
                      <a:pt x="165" y="109"/>
                      <a:pt x="75" y="217"/>
                      <a:pt x="0" y="334"/>
                    </a:cubicBezTo>
                    <a:lnTo>
                      <a:pt x="2926" y="334"/>
                    </a:lnTo>
                    <a:cubicBezTo>
                      <a:pt x="2846" y="217"/>
                      <a:pt x="2761" y="109"/>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7694308" y="2319734"/>
                <a:ext cx="98496" cy="11277"/>
              </a:xfrm>
              <a:custGeom>
                <a:avLst/>
                <a:gdLst/>
                <a:ahLst/>
                <a:cxnLst/>
                <a:rect l="l" t="t" r="r" b="b"/>
                <a:pathLst>
                  <a:path w="2926" h="335" extrusionOk="0">
                    <a:moveTo>
                      <a:pt x="0" y="1"/>
                    </a:moveTo>
                    <a:cubicBezTo>
                      <a:pt x="75" y="118"/>
                      <a:pt x="165" y="227"/>
                      <a:pt x="264" y="335"/>
                    </a:cubicBezTo>
                    <a:lnTo>
                      <a:pt x="2662" y="335"/>
                    </a:lnTo>
                    <a:cubicBezTo>
                      <a:pt x="2761" y="227"/>
                      <a:pt x="2846" y="118"/>
                      <a:pt x="29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7682425" y="2485521"/>
                <a:ext cx="122262" cy="11277"/>
              </a:xfrm>
              <a:custGeom>
                <a:avLst/>
                <a:gdLst/>
                <a:ahLst/>
                <a:cxnLst/>
                <a:rect l="l" t="t" r="r" b="b"/>
                <a:pathLst>
                  <a:path w="3632" h="335" extrusionOk="0">
                    <a:moveTo>
                      <a:pt x="5" y="1"/>
                    </a:moveTo>
                    <a:cubicBezTo>
                      <a:pt x="0" y="57"/>
                      <a:pt x="0" y="114"/>
                      <a:pt x="0" y="170"/>
                    </a:cubicBezTo>
                    <a:cubicBezTo>
                      <a:pt x="0" y="226"/>
                      <a:pt x="0" y="283"/>
                      <a:pt x="5" y="335"/>
                    </a:cubicBezTo>
                    <a:lnTo>
                      <a:pt x="3627" y="335"/>
                    </a:lnTo>
                    <a:cubicBezTo>
                      <a:pt x="3632" y="283"/>
                      <a:pt x="3632" y="226"/>
                      <a:pt x="3632" y="170"/>
                    </a:cubicBezTo>
                    <a:cubicBezTo>
                      <a:pt x="3632" y="114"/>
                      <a:pt x="3632" y="57"/>
                      <a:pt x="3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7694308" y="2441019"/>
                <a:ext cx="98496" cy="11277"/>
              </a:xfrm>
              <a:custGeom>
                <a:avLst/>
                <a:gdLst/>
                <a:ahLst/>
                <a:cxnLst/>
                <a:rect l="l" t="t" r="r" b="b"/>
                <a:pathLst>
                  <a:path w="2926" h="335" extrusionOk="0">
                    <a:moveTo>
                      <a:pt x="264" y="1"/>
                    </a:moveTo>
                    <a:cubicBezTo>
                      <a:pt x="165" y="109"/>
                      <a:pt x="75" y="222"/>
                      <a:pt x="0" y="335"/>
                    </a:cubicBezTo>
                    <a:lnTo>
                      <a:pt x="2926" y="335"/>
                    </a:lnTo>
                    <a:cubicBezTo>
                      <a:pt x="2846" y="222"/>
                      <a:pt x="2761" y="109"/>
                      <a:pt x="26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7694308" y="2530022"/>
                <a:ext cx="98496" cy="11277"/>
              </a:xfrm>
              <a:custGeom>
                <a:avLst/>
                <a:gdLst/>
                <a:ahLst/>
                <a:cxnLst/>
                <a:rect l="l" t="t" r="r" b="b"/>
                <a:pathLst>
                  <a:path w="2926" h="335" extrusionOk="0">
                    <a:moveTo>
                      <a:pt x="0" y="0"/>
                    </a:moveTo>
                    <a:cubicBezTo>
                      <a:pt x="75" y="118"/>
                      <a:pt x="165" y="231"/>
                      <a:pt x="264" y="334"/>
                    </a:cubicBezTo>
                    <a:lnTo>
                      <a:pt x="2658" y="334"/>
                    </a:lnTo>
                    <a:cubicBezTo>
                      <a:pt x="2761" y="231"/>
                      <a:pt x="2846" y="118"/>
                      <a:pt x="2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9" name="Google Shape;2279;p52"/>
            <p:cNvGrpSpPr/>
            <p:nvPr/>
          </p:nvGrpSpPr>
          <p:grpSpPr>
            <a:xfrm>
              <a:off x="7682425" y="2230764"/>
              <a:ext cx="110379" cy="310535"/>
              <a:chOff x="7682425" y="2230764"/>
              <a:chExt cx="110379" cy="310535"/>
            </a:xfrm>
          </p:grpSpPr>
          <p:sp>
            <p:nvSpPr>
              <p:cNvPr id="2280" name="Google Shape;2280;p52"/>
              <p:cNvSpPr/>
              <p:nvPr/>
            </p:nvSpPr>
            <p:spPr>
              <a:xfrm>
                <a:off x="7682425" y="2275266"/>
                <a:ext cx="61131" cy="11277"/>
              </a:xfrm>
              <a:custGeom>
                <a:avLst/>
                <a:gdLst/>
                <a:ahLst/>
                <a:cxnLst/>
                <a:rect l="l" t="t" r="r" b="b"/>
                <a:pathLst>
                  <a:path w="1816" h="335" extrusionOk="0">
                    <a:moveTo>
                      <a:pt x="5" y="0"/>
                    </a:moveTo>
                    <a:cubicBezTo>
                      <a:pt x="0" y="57"/>
                      <a:pt x="0" y="113"/>
                      <a:pt x="0" y="165"/>
                    </a:cubicBezTo>
                    <a:cubicBezTo>
                      <a:pt x="0" y="221"/>
                      <a:pt x="0" y="278"/>
                      <a:pt x="5" y="334"/>
                    </a:cubicBezTo>
                    <a:lnTo>
                      <a:pt x="1816" y="334"/>
                    </a:lnTo>
                    <a:lnTo>
                      <a:pt x="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7743522" y="2230764"/>
                <a:ext cx="49282" cy="11277"/>
              </a:xfrm>
              <a:custGeom>
                <a:avLst/>
                <a:gdLst/>
                <a:ahLst/>
                <a:cxnLst/>
                <a:rect l="l" t="t" r="r" b="b"/>
                <a:pathLst>
                  <a:path w="1464" h="335" extrusionOk="0">
                    <a:moveTo>
                      <a:pt x="1" y="0"/>
                    </a:moveTo>
                    <a:lnTo>
                      <a:pt x="1" y="334"/>
                    </a:lnTo>
                    <a:lnTo>
                      <a:pt x="1464" y="334"/>
                    </a:lnTo>
                    <a:cubicBezTo>
                      <a:pt x="1384" y="217"/>
                      <a:pt x="1299" y="109"/>
                      <a:pt x="1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7743522" y="2319734"/>
                <a:ext cx="49282" cy="11277"/>
              </a:xfrm>
              <a:custGeom>
                <a:avLst/>
                <a:gdLst/>
                <a:ahLst/>
                <a:cxnLst/>
                <a:rect l="l" t="t" r="r" b="b"/>
                <a:pathLst>
                  <a:path w="1464" h="335" extrusionOk="0">
                    <a:moveTo>
                      <a:pt x="1" y="1"/>
                    </a:moveTo>
                    <a:lnTo>
                      <a:pt x="1" y="335"/>
                    </a:lnTo>
                    <a:lnTo>
                      <a:pt x="1200" y="335"/>
                    </a:lnTo>
                    <a:cubicBezTo>
                      <a:pt x="1299" y="227"/>
                      <a:pt x="1384" y="118"/>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7682425" y="2485521"/>
                <a:ext cx="61131" cy="11277"/>
              </a:xfrm>
              <a:custGeom>
                <a:avLst/>
                <a:gdLst/>
                <a:ahLst/>
                <a:cxnLst/>
                <a:rect l="l" t="t" r="r" b="b"/>
                <a:pathLst>
                  <a:path w="1816" h="335" extrusionOk="0">
                    <a:moveTo>
                      <a:pt x="5" y="1"/>
                    </a:moveTo>
                    <a:cubicBezTo>
                      <a:pt x="0" y="57"/>
                      <a:pt x="0" y="114"/>
                      <a:pt x="0" y="170"/>
                    </a:cubicBezTo>
                    <a:cubicBezTo>
                      <a:pt x="0" y="226"/>
                      <a:pt x="0" y="283"/>
                      <a:pt x="5" y="335"/>
                    </a:cubicBezTo>
                    <a:lnTo>
                      <a:pt x="1816" y="335"/>
                    </a:lnTo>
                    <a:lnTo>
                      <a:pt x="18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7743522" y="2441019"/>
                <a:ext cx="49282" cy="11277"/>
              </a:xfrm>
              <a:custGeom>
                <a:avLst/>
                <a:gdLst/>
                <a:ahLst/>
                <a:cxnLst/>
                <a:rect l="l" t="t" r="r" b="b"/>
                <a:pathLst>
                  <a:path w="1464" h="335" extrusionOk="0">
                    <a:moveTo>
                      <a:pt x="1" y="1"/>
                    </a:moveTo>
                    <a:lnTo>
                      <a:pt x="1" y="335"/>
                    </a:lnTo>
                    <a:lnTo>
                      <a:pt x="1464" y="335"/>
                    </a:lnTo>
                    <a:cubicBezTo>
                      <a:pt x="1384" y="222"/>
                      <a:pt x="1299" y="109"/>
                      <a:pt x="1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7743522" y="2530022"/>
                <a:ext cx="49282" cy="11277"/>
              </a:xfrm>
              <a:custGeom>
                <a:avLst/>
                <a:gdLst/>
                <a:ahLst/>
                <a:cxnLst/>
                <a:rect l="l" t="t" r="r" b="b"/>
                <a:pathLst>
                  <a:path w="1464" h="335" extrusionOk="0">
                    <a:moveTo>
                      <a:pt x="1" y="0"/>
                    </a:moveTo>
                    <a:lnTo>
                      <a:pt x="1" y="334"/>
                    </a:lnTo>
                    <a:lnTo>
                      <a:pt x="1196" y="334"/>
                    </a:lnTo>
                    <a:cubicBezTo>
                      <a:pt x="1299" y="231"/>
                      <a:pt x="1384" y="118"/>
                      <a:pt x="1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6" name="Google Shape;2286;p52"/>
            <p:cNvGrpSpPr/>
            <p:nvPr/>
          </p:nvGrpSpPr>
          <p:grpSpPr>
            <a:xfrm>
              <a:off x="7650277" y="2113754"/>
              <a:ext cx="186558" cy="544557"/>
              <a:chOff x="7650277" y="2113754"/>
              <a:chExt cx="186558" cy="544557"/>
            </a:xfrm>
          </p:grpSpPr>
          <p:sp>
            <p:nvSpPr>
              <p:cNvPr id="2287" name="Google Shape;2287;p52"/>
              <p:cNvSpPr/>
              <p:nvPr/>
            </p:nvSpPr>
            <p:spPr>
              <a:xfrm>
                <a:off x="7673235" y="2113754"/>
                <a:ext cx="163600" cy="272363"/>
              </a:xfrm>
              <a:custGeom>
                <a:avLst/>
                <a:gdLst/>
                <a:ahLst/>
                <a:cxnLst/>
                <a:rect l="l" t="t" r="r" b="b"/>
                <a:pathLst>
                  <a:path w="4860" h="8091" extrusionOk="0">
                    <a:moveTo>
                      <a:pt x="607" y="0"/>
                    </a:moveTo>
                    <a:lnTo>
                      <a:pt x="1" y="739"/>
                    </a:lnTo>
                    <a:lnTo>
                      <a:pt x="1336" y="1839"/>
                    </a:lnTo>
                    <a:lnTo>
                      <a:pt x="2089" y="2460"/>
                    </a:lnTo>
                    <a:lnTo>
                      <a:pt x="3016" y="3222"/>
                    </a:lnTo>
                    <a:cubicBezTo>
                      <a:pt x="3114" y="3302"/>
                      <a:pt x="3204" y="3387"/>
                      <a:pt x="3288" y="3476"/>
                    </a:cubicBezTo>
                    <a:cubicBezTo>
                      <a:pt x="3387" y="3585"/>
                      <a:pt x="3472" y="3693"/>
                      <a:pt x="3552" y="3810"/>
                    </a:cubicBezTo>
                    <a:cubicBezTo>
                      <a:pt x="3749" y="4116"/>
                      <a:pt x="3867" y="4450"/>
                      <a:pt x="3900" y="4798"/>
                    </a:cubicBezTo>
                    <a:cubicBezTo>
                      <a:pt x="3905" y="4855"/>
                      <a:pt x="3905" y="4911"/>
                      <a:pt x="3905" y="4963"/>
                    </a:cubicBezTo>
                    <a:cubicBezTo>
                      <a:pt x="3905" y="5019"/>
                      <a:pt x="3905" y="5076"/>
                      <a:pt x="3900" y="5132"/>
                    </a:cubicBezTo>
                    <a:cubicBezTo>
                      <a:pt x="3867" y="5480"/>
                      <a:pt x="3749" y="5814"/>
                      <a:pt x="3552" y="6120"/>
                    </a:cubicBezTo>
                    <a:cubicBezTo>
                      <a:pt x="3472" y="6237"/>
                      <a:pt x="3387" y="6346"/>
                      <a:pt x="3288" y="6454"/>
                    </a:cubicBezTo>
                    <a:cubicBezTo>
                      <a:pt x="3204" y="6543"/>
                      <a:pt x="3114" y="6628"/>
                      <a:pt x="3016" y="6708"/>
                    </a:cubicBezTo>
                    <a:lnTo>
                      <a:pt x="2089" y="7470"/>
                    </a:lnTo>
                    <a:lnTo>
                      <a:pt x="2837" y="8091"/>
                    </a:lnTo>
                    <a:lnTo>
                      <a:pt x="3260" y="7743"/>
                    </a:lnTo>
                    <a:lnTo>
                      <a:pt x="3622" y="7442"/>
                    </a:lnTo>
                    <a:cubicBezTo>
                      <a:pt x="4417" y="6788"/>
                      <a:pt x="4859" y="5908"/>
                      <a:pt x="4859" y="4963"/>
                    </a:cubicBezTo>
                    <a:cubicBezTo>
                      <a:pt x="4859" y="4022"/>
                      <a:pt x="4417" y="3142"/>
                      <a:pt x="3622" y="2489"/>
                    </a:cubicBezTo>
                    <a:lnTo>
                      <a:pt x="2837" y="1839"/>
                    </a:lnTo>
                    <a:lnTo>
                      <a:pt x="2089" y="1223"/>
                    </a:lnTo>
                    <a:lnTo>
                      <a:pt x="6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7650277" y="2386082"/>
                <a:ext cx="163600" cy="272229"/>
              </a:xfrm>
              <a:custGeom>
                <a:avLst/>
                <a:gdLst/>
                <a:ahLst/>
                <a:cxnLst/>
                <a:rect l="l" t="t" r="r" b="b"/>
                <a:pathLst>
                  <a:path w="4860" h="8087" extrusionOk="0">
                    <a:moveTo>
                      <a:pt x="2018" y="1"/>
                    </a:moveTo>
                    <a:lnTo>
                      <a:pt x="1600" y="344"/>
                    </a:lnTo>
                    <a:lnTo>
                      <a:pt x="1238" y="645"/>
                    </a:lnTo>
                    <a:cubicBezTo>
                      <a:pt x="438" y="1299"/>
                      <a:pt x="1" y="2183"/>
                      <a:pt x="1" y="3124"/>
                    </a:cubicBezTo>
                    <a:cubicBezTo>
                      <a:pt x="1" y="4065"/>
                      <a:pt x="438" y="4944"/>
                      <a:pt x="1238" y="5603"/>
                    </a:cubicBezTo>
                    <a:lnTo>
                      <a:pt x="2018" y="6247"/>
                    </a:lnTo>
                    <a:lnTo>
                      <a:pt x="2771" y="6863"/>
                    </a:lnTo>
                    <a:lnTo>
                      <a:pt x="4253" y="8086"/>
                    </a:lnTo>
                    <a:lnTo>
                      <a:pt x="4859" y="7353"/>
                    </a:lnTo>
                    <a:lnTo>
                      <a:pt x="3519" y="6247"/>
                    </a:lnTo>
                    <a:lnTo>
                      <a:pt x="2771" y="5631"/>
                    </a:lnTo>
                    <a:lnTo>
                      <a:pt x="1840" y="4864"/>
                    </a:lnTo>
                    <a:cubicBezTo>
                      <a:pt x="1746" y="4784"/>
                      <a:pt x="1656" y="4700"/>
                      <a:pt x="1572" y="4610"/>
                    </a:cubicBezTo>
                    <a:cubicBezTo>
                      <a:pt x="1473" y="4507"/>
                      <a:pt x="1383" y="4394"/>
                      <a:pt x="1308" y="4276"/>
                    </a:cubicBezTo>
                    <a:cubicBezTo>
                      <a:pt x="1106" y="3975"/>
                      <a:pt x="988" y="3637"/>
                      <a:pt x="960" y="3289"/>
                    </a:cubicBezTo>
                    <a:cubicBezTo>
                      <a:pt x="955" y="3237"/>
                      <a:pt x="955" y="3180"/>
                      <a:pt x="955" y="3124"/>
                    </a:cubicBezTo>
                    <a:cubicBezTo>
                      <a:pt x="955" y="3068"/>
                      <a:pt x="955" y="3011"/>
                      <a:pt x="960" y="2955"/>
                    </a:cubicBezTo>
                    <a:cubicBezTo>
                      <a:pt x="988" y="2607"/>
                      <a:pt x="1106" y="2273"/>
                      <a:pt x="1308" y="1967"/>
                    </a:cubicBezTo>
                    <a:cubicBezTo>
                      <a:pt x="1383" y="1854"/>
                      <a:pt x="1473" y="1741"/>
                      <a:pt x="1572" y="1633"/>
                    </a:cubicBezTo>
                    <a:cubicBezTo>
                      <a:pt x="1656" y="1548"/>
                      <a:pt x="1746" y="1464"/>
                      <a:pt x="1840" y="1384"/>
                    </a:cubicBezTo>
                    <a:lnTo>
                      <a:pt x="2771" y="617"/>
                    </a:lnTo>
                    <a:lnTo>
                      <a:pt x="20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52"/>
            <p:cNvGrpSpPr/>
            <p:nvPr/>
          </p:nvGrpSpPr>
          <p:grpSpPr>
            <a:xfrm>
              <a:off x="7554003" y="2175659"/>
              <a:ext cx="371330" cy="513115"/>
              <a:chOff x="7554003" y="2175659"/>
              <a:chExt cx="371330" cy="513115"/>
            </a:xfrm>
          </p:grpSpPr>
          <p:sp>
            <p:nvSpPr>
              <p:cNvPr id="2290" name="Google Shape;2290;p52"/>
              <p:cNvSpPr/>
              <p:nvPr/>
            </p:nvSpPr>
            <p:spPr>
              <a:xfrm>
                <a:off x="7911228" y="2340604"/>
                <a:ext cx="14105" cy="13398"/>
              </a:xfrm>
              <a:custGeom>
                <a:avLst/>
                <a:gdLst/>
                <a:ahLst/>
                <a:cxnLst/>
                <a:rect l="l" t="t" r="r" b="b"/>
                <a:pathLst>
                  <a:path w="419" h="398" extrusionOk="0">
                    <a:moveTo>
                      <a:pt x="214" y="0"/>
                    </a:moveTo>
                    <a:cubicBezTo>
                      <a:pt x="206" y="0"/>
                      <a:pt x="197" y="1"/>
                      <a:pt x="188" y="2"/>
                    </a:cubicBezTo>
                    <a:cubicBezTo>
                      <a:pt x="80" y="11"/>
                      <a:pt x="0" y="110"/>
                      <a:pt x="14" y="218"/>
                    </a:cubicBezTo>
                    <a:cubicBezTo>
                      <a:pt x="23" y="320"/>
                      <a:pt x="112" y="398"/>
                      <a:pt x="213" y="398"/>
                    </a:cubicBezTo>
                    <a:cubicBezTo>
                      <a:pt x="219" y="398"/>
                      <a:pt x="225" y="397"/>
                      <a:pt x="231" y="397"/>
                    </a:cubicBezTo>
                    <a:cubicBezTo>
                      <a:pt x="339" y="387"/>
                      <a:pt x="419" y="289"/>
                      <a:pt x="409" y="176"/>
                    </a:cubicBezTo>
                    <a:cubicBezTo>
                      <a:pt x="396" y="76"/>
                      <a:pt x="315" y="0"/>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7839494" y="2460644"/>
                <a:ext cx="14138" cy="13398"/>
              </a:xfrm>
              <a:custGeom>
                <a:avLst/>
                <a:gdLst/>
                <a:ahLst/>
                <a:cxnLst/>
                <a:rect l="l" t="t" r="r" b="b"/>
                <a:pathLst>
                  <a:path w="420" h="398" extrusionOk="0">
                    <a:moveTo>
                      <a:pt x="206" y="0"/>
                    </a:moveTo>
                    <a:cubicBezTo>
                      <a:pt x="200" y="0"/>
                      <a:pt x="194" y="1"/>
                      <a:pt x="189" y="1"/>
                    </a:cubicBezTo>
                    <a:cubicBezTo>
                      <a:pt x="80" y="15"/>
                      <a:pt x="0" y="109"/>
                      <a:pt x="10" y="222"/>
                    </a:cubicBezTo>
                    <a:cubicBezTo>
                      <a:pt x="23" y="322"/>
                      <a:pt x="108" y="398"/>
                      <a:pt x="206" y="398"/>
                    </a:cubicBezTo>
                    <a:cubicBezTo>
                      <a:pt x="214" y="398"/>
                      <a:pt x="223" y="397"/>
                      <a:pt x="231" y="396"/>
                    </a:cubicBezTo>
                    <a:cubicBezTo>
                      <a:pt x="339" y="387"/>
                      <a:pt x="419" y="288"/>
                      <a:pt x="410" y="180"/>
                    </a:cubicBezTo>
                    <a:cubicBezTo>
                      <a:pt x="396" y="78"/>
                      <a:pt x="307" y="0"/>
                      <a:pt x="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7579654" y="2508916"/>
                <a:ext cx="14273" cy="13398"/>
              </a:xfrm>
              <a:custGeom>
                <a:avLst/>
                <a:gdLst/>
                <a:ahLst/>
                <a:cxnLst/>
                <a:rect l="l" t="t" r="r" b="b"/>
                <a:pathLst>
                  <a:path w="424" h="398" extrusionOk="0">
                    <a:moveTo>
                      <a:pt x="218" y="0"/>
                    </a:moveTo>
                    <a:cubicBezTo>
                      <a:pt x="210" y="0"/>
                      <a:pt x="202" y="1"/>
                      <a:pt x="194" y="2"/>
                    </a:cubicBezTo>
                    <a:cubicBezTo>
                      <a:pt x="81" y="11"/>
                      <a:pt x="1" y="110"/>
                      <a:pt x="15" y="218"/>
                    </a:cubicBezTo>
                    <a:cubicBezTo>
                      <a:pt x="24" y="325"/>
                      <a:pt x="112" y="398"/>
                      <a:pt x="213" y="398"/>
                    </a:cubicBezTo>
                    <a:cubicBezTo>
                      <a:pt x="219" y="398"/>
                      <a:pt x="225" y="397"/>
                      <a:pt x="231" y="397"/>
                    </a:cubicBezTo>
                    <a:cubicBezTo>
                      <a:pt x="344" y="387"/>
                      <a:pt x="424" y="289"/>
                      <a:pt x="410" y="181"/>
                    </a:cubicBezTo>
                    <a:cubicBezTo>
                      <a:pt x="401" y="76"/>
                      <a:pt x="316" y="0"/>
                      <a:pt x="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7636038" y="2179530"/>
                <a:ext cx="15081" cy="13465"/>
              </a:xfrm>
              <a:custGeom>
                <a:avLst/>
                <a:gdLst/>
                <a:ahLst/>
                <a:cxnLst/>
                <a:rect l="l" t="t" r="r" b="b"/>
                <a:pathLst>
                  <a:path w="448" h="400" extrusionOk="0">
                    <a:moveTo>
                      <a:pt x="223" y="1"/>
                    </a:moveTo>
                    <a:cubicBezTo>
                      <a:pt x="175" y="1"/>
                      <a:pt x="127" y="17"/>
                      <a:pt x="90" y="50"/>
                    </a:cubicBezTo>
                    <a:cubicBezTo>
                      <a:pt x="10" y="125"/>
                      <a:pt x="0" y="252"/>
                      <a:pt x="75" y="332"/>
                    </a:cubicBezTo>
                    <a:cubicBezTo>
                      <a:pt x="115" y="377"/>
                      <a:pt x="170" y="400"/>
                      <a:pt x="224" y="400"/>
                    </a:cubicBezTo>
                    <a:cubicBezTo>
                      <a:pt x="272" y="400"/>
                      <a:pt x="320" y="382"/>
                      <a:pt x="358" y="346"/>
                    </a:cubicBezTo>
                    <a:cubicBezTo>
                      <a:pt x="438" y="271"/>
                      <a:pt x="447" y="144"/>
                      <a:pt x="372" y="64"/>
                    </a:cubicBezTo>
                    <a:cubicBezTo>
                      <a:pt x="332" y="22"/>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7642838" y="2642118"/>
                <a:ext cx="14912" cy="13431"/>
              </a:xfrm>
              <a:custGeom>
                <a:avLst/>
                <a:gdLst/>
                <a:ahLst/>
                <a:cxnLst/>
                <a:rect l="l" t="t" r="r" b="b"/>
                <a:pathLst>
                  <a:path w="443" h="399" extrusionOk="0">
                    <a:moveTo>
                      <a:pt x="216" y="1"/>
                    </a:moveTo>
                    <a:cubicBezTo>
                      <a:pt x="169" y="1"/>
                      <a:pt x="122" y="18"/>
                      <a:pt x="85" y="52"/>
                    </a:cubicBezTo>
                    <a:cubicBezTo>
                      <a:pt x="5" y="128"/>
                      <a:pt x="0" y="255"/>
                      <a:pt x="76" y="335"/>
                    </a:cubicBezTo>
                    <a:cubicBezTo>
                      <a:pt x="116" y="377"/>
                      <a:pt x="169" y="398"/>
                      <a:pt x="223" y="398"/>
                    </a:cubicBezTo>
                    <a:cubicBezTo>
                      <a:pt x="270" y="398"/>
                      <a:pt x="318" y="382"/>
                      <a:pt x="358" y="349"/>
                    </a:cubicBezTo>
                    <a:cubicBezTo>
                      <a:pt x="438" y="273"/>
                      <a:pt x="443" y="146"/>
                      <a:pt x="367" y="66"/>
                    </a:cubicBezTo>
                    <a:cubicBezTo>
                      <a:pt x="327" y="23"/>
                      <a:pt x="271"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7754631" y="2675309"/>
                <a:ext cx="14912" cy="13465"/>
              </a:xfrm>
              <a:custGeom>
                <a:avLst/>
                <a:gdLst/>
                <a:ahLst/>
                <a:cxnLst/>
                <a:rect l="l" t="t" r="r" b="b"/>
                <a:pathLst>
                  <a:path w="443" h="400" extrusionOk="0">
                    <a:moveTo>
                      <a:pt x="221" y="0"/>
                    </a:moveTo>
                    <a:cubicBezTo>
                      <a:pt x="172" y="0"/>
                      <a:pt x="123" y="18"/>
                      <a:pt x="85" y="54"/>
                    </a:cubicBezTo>
                    <a:cubicBezTo>
                      <a:pt x="5" y="129"/>
                      <a:pt x="0" y="256"/>
                      <a:pt x="76" y="336"/>
                    </a:cubicBezTo>
                    <a:cubicBezTo>
                      <a:pt x="115" y="378"/>
                      <a:pt x="168" y="399"/>
                      <a:pt x="222" y="399"/>
                    </a:cubicBezTo>
                    <a:cubicBezTo>
                      <a:pt x="271" y="399"/>
                      <a:pt x="320" y="382"/>
                      <a:pt x="358" y="346"/>
                    </a:cubicBezTo>
                    <a:cubicBezTo>
                      <a:pt x="438" y="270"/>
                      <a:pt x="442" y="143"/>
                      <a:pt x="367" y="64"/>
                    </a:cubicBezTo>
                    <a:cubicBezTo>
                      <a:pt x="328" y="22"/>
                      <a:pt x="274"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7554003" y="2265874"/>
                <a:ext cx="7170" cy="6733"/>
              </a:xfrm>
              <a:custGeom>
                <a:avLst/>
                <a:gdLst/>
                <a:ahLst/>
                <a:cxnLst/>
                <a:rect l="l" t="t" r="r" b="b"/>
                <a:pathLst>
                  <a:path w="213" h="200" extrusionOk="0">
                    <a:moveTo>
                      <a:pt x="106" y="0"/>
                    </a:moveTo>
                    <a:cubicBezTo>
                      <a:pt x="56" y="0"/>
                      <a:pt x="14" y="35"/>
                      <a:pt x="5" y="82"/>
                    </a:cubicBezTo>
                    <a:cubicBezTo>
                      <a:pt x="1" y="138"/>
                      <a:pt x="38" y="190"/>
                      <a:pt x="90" y="199"/>
                    </a:cubicBezTo>
                    <a:cubicBezTo>
                      <a:pt x="93" y="199"/>
                      <a:pt x="96" y="200"/>
                      <a:pt x="100" y="200"/>
                    </a:cubicBezTo>
                    <a:cubicBezTo>
                      <a:pt x="152" y="200"/>
                      <a:pt x="199" y="163"/>
                      <a:pt x="203" y="114"/>
                    </a:cubicBezTo>
                    <a:cubicBezTo>
                      <a:pt x="212" y="58"/>
                      <a:pt x="175" y="6"/>
                      <a:pt x="123" y="2"/>
                    </a:cubicBezTo>
                    <a:cubicBezTo>
                      <a:pt x="117" y="1"/>
                      <a:pt x="111" y="0"/>
                      <a:pt x="1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7618601" y="2452397"/>
                <a:ext cx="7338" cy="6733"/>
              </a:xfrm>
              <a:custGeom>
                <a:avLst/>
                <a:gdLst/>
                <a:ahLst/>
                <a:cxnLst/>
                <a:rect l="l" t="t" r="r" b="b"/>
                <a:pathLst>
                  <a:path w="218" h="200" extrusionOk="0">
                    <a:moveTo>
                      <a:pt x="107" y="0"/>
                    </a:moveTo>
                    <a:cubicBezTo>
                      <a:pt x="61" y="0"/>
                      <a:pt x="19" y="35"/>
                      <a:pt x="10" y="82"/>
                    </a:cubicBezTo>
                    <a:cubicBezTo>
                      <a:pt x="1" y="138"/>
                      <a:pt x="38" y="190"/>
                      <a:pt x="95" y="199"/>
                    </a:cubicBezTo>
                    <a:cubicBezTo>
                      <a:pt x="98" y="199"/>
                      <a:pt x="101" y="200"/>
                      <a:pt x="104" y="200"/>
                    </a:cubicBezTo>
                    <a:cubicBezTo>
                      <a:pt x="152" y="200"/>
                      <a:pt x="199" y="163"/>
                      <a:pt x="208" y="114"/>
                    </a:cubicBezTo>
                    <a:cubicBezTo>
                      <a:pt x="217" y="58"/>
                      <a:pt x="180" y="6"/>
                      <a:pt x="123" y="2"/>
                    </a:cubicBezTo>
                    <a:cubicBezTo>
                      <a:pt x="118" y="1"/>
                      <a:pt x="112"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2"/>
              <p:cNvSpPr/>
              <p:nvPr/>
            </p:nvSpPr>
            <p:spPr>
              <a:xfrm>
                <a:off x="7833165" y="2595832"/>
                <a:ext cx="7136" cy="6766"/>
              </a:xfrm>
              <a:custGeom>
                <a:avLst/>
                <a:gdLst/>
                <a:ahLst/>
                <a:cxnLst/>
                <a:rect l="l" t="t" r="r" b="b"/>
                <a:pathLst>
                  <a:path w="212" h="201" extrusionOk="0">
                    <a:moveTo>
                      <a:pt x="105" y="1"/>
                    </a:moveTo>
                    <a:cubicBezTo>
                      <a:pt x="57" y="1"/>
                      <a:pt x="18" y="36"/>
                      <a:pt x="10" y="87"/>
                    </a:cubicBezTo>
                    <a:cubicBezTo>
                      <a:pt x="0" y="139"/>
                      <a:pt x="38" y="190"/>
                      <a:pt x="94" y="200"/>
                    </a:cubicBezTo>
                    <a:cubicBezTo>
                      <a:pt x="98" y="200"/>
                      <a:pt x="101" y="200"/>
                      <a:pt x="104" y="200"/>
                    </a:cubicBezTo>
                    <a:cubicBezTo>
                      <a:pt x="152" y="200"/>
                      <a:pt x="198" y="168"/>
                      <a:pt x="207" y="115"/>
                    </a:cubicBezTo>
                    <a:cubicBezTo>
                      <a:pt x="212" y="59"/>
                      <a:pt x="179" y="12"/>
                      <a:pt x="123" y="2"/>
                    </a:cubicBezTo>
                    <a:cubicBezTo>
                      <a:pt x="117" y="1"/>
                      <a:pt x="11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2"/>
              <p:cNvSpPr/>
              <p:nvPr/>
            </p:nvSpPr>
            <p:spPr>
              <a:xfrm>
                <a:off x="7868140" y="2269240"/>
                <a:ext cx="6699" cy="6665"/>
              </a:xfrm>
              <a:custGeom>
                <a:avLst/>
                <a:gdLst/>
                <a:ahLst/>
                <a:cxnLst/>
                <a:rect l="l" t="t" r="r" b="b"/>
                <a:pathLst>
                  <a:path w="199" h="198" extrusionOk="0">
                    <a:moveTo>
                      <a:pt x="100" y="0"/>
                    </a:moveTo>
                    <a:cubicBezTo>
                      <a:pt x="43" y="0"/>
                      <a:pt x="1" y="43"/>
                      <a:pt x="1" y="99"/>
                    </a:cubicBezTo>
                    <a:cubicBezTo>
                      <a:pt x="1" y="151"/>
                      <a:pt x="43" y="198"/>
                      <a:pt x="100" y="198"/>
                    </a:cubicBezTo>
                    <a:cubicBezTo>
                      <a:pt x="156" y="198"/>
                      <a:pt x="198" y="151"/>
                      <a:pt x="198" y="99"/>
                    </a:cubicBezTo>
                    <a:cubicBezTo>
                      <a:pt x="198" y="43"/>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2"/>
              <p:cNvSpPr/>
              <p:nvPr/>
            </p:nvSpPr>
            <p:spPr>
              <a:xfrm>
                <a:off x="7869722" y="2388001"/>
                <a:ext cx="6699" cy="6665"/>
              </a:xfrm>
              <a:custGeom>
                <a:avLst/>
                <a:gdLst/>
                <a:ahLst/>
                <a:cxnLst/>
                <a:rect l="l" t="t" r="r" b="b"/>
                <a:pathLst>
                  <a:path w="199" h="198" extrusionOk="0">
                    <a:moveTo>
                      <a:pt x="100" y="0"/>
                    </a:moveTo>
                    <a:cubicBezTo>
                      <a:pt x="43" y="0"/>
                      <a:pt x="1" y="42"/>
                      <a:pt x="1" y="99"/>
                    </a:cubicBezTo>
                    <a:cubicBezTo>
                      <a:pt x="1" y="151"/>
                      <a:pt x="43" y="198"/>
                      <a:pt x="100" y="198"/>
                    </a:cubicBezTo>
                    <a:cubicBezTo>
                      <a:pt x="156" y="198"/>
                      <a:pt x="198" y="151"/>
                      <a:pt x="198" y="99"/>
                    </a:cubicBezTo>
                    <a:cubicBezTo>
                      <a:pt x="198" y="42"/>
                      <a:pt x="156"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2"/>
              <p:cNvSpPr/>
              <p:nvPr/>
            </p:nvSpPr>
            <p:spPr>
              <a:xfrm>
                <a:off x="7646945" y="2571494"/>
                <a:ext cx="6699" cy="6699"/>
              </a:xfrm>
              <a:custGeom>
                <a:avLst/>
                <a:gdLst/>
                <a:ahLst/>
                <a:cxnLst/>
                <a:rect l="l" t="t" r="r" b="b"/>
                <a:pathLst>
                  <a:path w="199" h="199" extrusionOk="0">
                    <a:moveTo>
                      <a:pt x="100" y="1"/>
                    </a:moveTo>
                    <a:cubicBezTo>
                      <a:pt x="43" y="1"/>
                      <a:pt x="1" y="43"/>
                      <a:pt x="1" y="100"/>
                    </a:cubicBezTo>
                    <a:cubicBezTo>
                      <a:pt x="1" y="156"/>
                      <a:pt x="43" y="198"/>
                      <a:pt x="100" y="198"/>
                    </a:cubicBezTo>
                    <a:cubicBezTo>
                      <a:pt x="156" y="198"/>
                      <a:pt x="198" y="156"/>
                      <a:pt x="198" y="100"/>
                    </a:cubicBezTo>
                    <a:cubicBezTo>
                      <a:pt x="198" y="43"/>
                      <a:pt x="156"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2"/>
              <p:cNvSpPr/>
              <p:nvPr/>
            </p:nvSpPr>
            <p:spPr>
              <a:xfrm>
                <a:off x="7590728" y="2368207"/>
                <a:ext cx="21106" cy="21073"/>
              </a:xfrm>
              <a:custGeom>
                <a:avLst/>
                <a:gdLst/>
                <a:ahLst/>
                <a:cxnLst/>
                <a:rect l="l" t="t" r="r" b="b"/>
                <a:pathLst>
                  <a:path w="627" h="626" extrusionOk="0">
                    <a:moveTo>
                      <a:pt x="316" y="0"/>
                    </a:moveTo>
                    <a:cubicBezTo>
                      <a:pt x="142" y="0"/>
                      <a:pt x="1" y="141"/>
                      <a:pt x="1" y="315"/>
                    </a:cubicBezTo>
                    <a:cubicBezTo>
                      <a:pt x="1" y="485"/>
                      <a:pt x="142" y="626"/>
                      <a:pt x="316" y="626"/>
                    </a:cubicBezTo>
                    <a:cubicBezTo>
                      <a:pt x="485" y="626"/>
                      <a:pt x="627" y="485"/>
                      <a:pt x="627" y="315"/>
                    </a:cubicBezTo>
                    <a:cubicBezTo>
                      <a:pt x="627" y="141"/>
                      <a:pt x="485" y="0"/>
                      <a:pt x="3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2"/>
              <p:cNvSpPr/>
              <p:nvPr/>
            </p:nvSpPr>
            <p:spPr>
              <a:xfrm>
                <a:off x="7873055" y="2534129"/>
                <a:ext cx="20938" cy="21106"/>
              </a:xfrm>
              <a:custGeom>
                <a:avLst/>
                <a:gdLst/>
                <a:ahLst/>
                <a:cxnLst/>
                <a:rect l="l" t="t" r="r" b="b"/>
                <a:pathLst>
                  <a:path w="622" h="627" extrusionOk="0">
                    <a:moveTo>
                      <a:pt x="311" y="1"/>
                    </a:moveTo>
                    <a:cubicBezTo>
                      <a:pt x="142" y="1"/>
                      <a:pt x="1" y="142"/>
                      <a:pt x="1" y="316"/>
                    </a:cubicBezTo>
                    <a:cubicBezTo>
                      <a:pt x="1" y="485"/>
                      <a:pt x="142" y="626"/>
                      <a:pt x="311" y="626"/>
                    </a:cubicBezTo>
                    <a:cubicBezTo>
                      <a:pt x="485" y="626"/>
                      <a:pt x="621" y="485"/>
                      <a:pt x="621" y="316"/>
                    </a:cubicBezTo>
                    <a:cubicBezTo>
                      <a:pt x="621" y="142"/>
                      <a:pt x="485"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2"/>
              <p:cNvSpPr/>
              <p:nvPr/>
            </p:nvSpPr>
            <p:spPr>
              <a:xfrm>
                <a:off x="7857705" y="2175659"/>
                <a:ext cx="20938" cy="21106"/>
              </a:xfrm>
              <a:custGeom>
                <a:avLst/>
                <a:gdLst/>
                <a:ahLst/>
                <a:cxnLst/>
                <a:rect l="l" t="t" r="r" b="b"/>
                <a:pathLst>
                  <a:path w="622" h="627" extrusionOk="0">
                    <a:moveTo>
                      <a:pt x="311" y="0"/>
                    </a:moveTo>
                    <a:cubicBezTo>
                      <a:pt x="137" y="0"/>
                      <a:pt x="0" y="142"/>
                      <a:pt x="0" y="316"/>
                    </a:cubicBezTo>
                    <a:cubicBezTo>
                      <a:pt x="0" y="485"/>
                      <a:pt x="137" y="626"/>
                      <a:pt x="311" y="626"/>
                    </a:cubicBezTo>
                    <a:cubicBezTo>
                      <a:pt x="485" y="626"/>
                      <a:pt x="621" y="485"/>
                      <a:pt x="621" y="316"/>
                    </a:cubicBezTo>
                    <a:cubicBezTo>
                      <a:pt x="621" y="142"/>
                      <a:pt x="485"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5" name="Google Shape;2305;p52"/>
          <p:cNvSpPr/>
          <p:nvPr/>
        </p:nvSpPr>
        <p:spPr>
          <a:xfrm rot="8100000">
            <a:off x="731159" y="3120301"/>
            <a:ext cx="494702" cy="494702"/>
          </a:xfrm>
          <a:custGeom>
            <a:avLst/>
            <a:gdLst/>
            <a:ahLst/>
            <a:cxnLst/>
            <a:rect l="l" t="t" r="r" b="b"/>
            <a:pathLst>
              <a:path w="7654" h="7654" extrusionOk="0">
                <a:moveTo>
                  <a:pt x="5254" y="1503"/>
                </a:moveTo>
                <a:cubicBezTo>
                  <a:pt x="5303" y="1503"/>
                  <a:pt x="5350" y="1507"/>
                  <a:pt x="5400" y="1510"/>
                </a:cubicBezTo>
                <a:lnTo>
                  <a:pt x="6078" y="1576"/>
                </a:lnTo>
                <a:lnTo>
                  <a:pt x="6143" y="2253"/>
                </a:lnTo>
                <a:cubicBezTo>
                  <a:pt x="6153" y="2324"/>
                  <a:pt x="6153" y="2394"/>
                  <a:pt x="6153" y="2465"/>
                </a:cubicBezTo>
                <a:lnTo>
                  <a:pt x="5673" y="1985"/>
                </a:lnTo>
                <a:lnTo>
                  <a:pt x="5193" y="1505"/>
                </a:lnTo>
                <a:cubicBezTo>
                  <a:pt x="5214" y="1504"/>
                  <a:pt x="5234" y="1503"/>
                  <a:pt x="5254" y="1503"/>
                </a:cubicBezTo>
                <a:close/>
                <a:moveTo>
                  <a:pt x="4953" y="1534"/>
                </a:moveTo>
                <a:lnTo>
                  <a:pt x="5537" y="2117"/>
                </a:lnTo>
                <a:lnTo>
                  <a:pt x="6125" y="2700"/>
                </a:lnTo>
                <a:cubicBezTo>
                  <a:pt x="6082" y="2902"/>
                  <a:pt x="5993" y="3086"/>
                  <a:pt x="5866" y="3236"/>
                </a:cubicBezTo>
                <a:lnTo>
                  <a:pt x="5142" y="2512"/>
                </a:lnTo>
                <a:lnTo>
                  <a:pt x="4422" y="1788"/>
                </a:lnTo>
                <a:cubicBezTo>
                  <a:pt x="4572" y="1661"/>
                  <a:pt x="4751" y="1576"/>
                  <a:pt x="4953" y="1534"/>
                </a:cubicBezTo>
                <a:close/>
                <a:moveTo>
                  <a:pt x="4285" y="1924"/>
                </a:moveTo>
                <a:lnTo>
                  <a:pt x="5010" y="2644"/>
                </a:lnTo>
                <a:lnTo>
                  <a:pt x="5734" y="3368"/>
                </a:lnTo>
                <a:cubicBezTo>
                  <a:pt x="5584" y="3495"/>
                  <a:pt x="5400" y="3584"/>
                  <a:pt x="5198" y="3627"/>
                </a:cubicBezTo>
                <a:lnTo>
                  <a:pt x="4615" y="3039"/>
                </a:lnTo>
                <a:lnTo>
                  <a:pt x="4031" y="2455"/>
                </a:lnTo>
                <a:cubicBezTo>
                  <a:pt x="4074" y="2253"/>
                  <a:pt x="4158" y="2074"/>
                  <a:pt x="4285" y="1924"/>
                </a:cubicBezTo>
                <a:close/>
                <a:moveTo>
                  <a:pt x="4003" y="2695"/>
                </a:moveTo>
                <a:lnTo>
                  <a:pt x="4483" y="3175"/>
                </a:lnTo>
                <a:lnTo>
                  <a:pt x="4963" y="3655"/>
                </a:lnTo>
                <a:cubicBezTo>
                  <a:pt x="4892" y="3655"/>
                  <a:pt x="4822" y="3655"/>
                  <a:pt x="4751" y="3646"/>
                </a:cubicBezTo>
                <a:lnTo>
                  <a:pt x="4074" y="3580"/>
                </a:lnTo>
                <a:lnTo>
                  <a:pt x="4008" y="2902"/>
                </a:lnTo>
                <a:cubicBezTo>
                  <a:pt x="4003" y="2832"/>
                  <a:pt x="4003" y="2766"/>
                  <a:pt x="4003" y="2695"/>
                </a:cubicBezTo>
                <a:close/>
                <a:moveTo>
                  <a:pt x="2696" y="4003"/>
                </a:moveTo>
                <a:cubicBezTo>
                  <a:pt x="2766" y="4003"/>
                  <a:pt x="2832" y="4003"/>
                  <a:pt x="2903" y="4008"/>
                </a:cubicBezTo>
                <a:lnTo>
                  <a:pt x="3580" y="4074"/>
                </a:lnTo>
                <a:lnTo>
                  <a:pt x="3646" y="4751"/>
                </a:lnTo>
                <a:cubicBezTo>
                  <a:pt x="3655" y="4821"/>
                  <a:pt x="3655" y="4892"/>
                  <a:pt x="3655" y="4963"/>
                </a:cubicBezTo>
                <a:lnTo>
                  <a:pt x="3175" y="4483"/>
                </a:lnTo>
                <a:lnTo>
                  <a:pt x="2696" y="4003"/>
                </a:lnTo>
                <a:close/>
                <a:moveTo>
                  <a:pt x="2456" y="4031"/>
                </a:moveTo>
                <a:lnTo>
                  <a:pt x="3039" y="4614"/>
                </a:lnTo>
                <a:lnTo>
                  <a:pt x="3627" y="5198"/>
                </a:lnTo>
                <a:cubicBezTo>
                  <a:pt x="3585" y="5400"/>
                  <a:pt x="3495" y="5583"/>
                  <a:pt x="3368" y="5734"/>
                </a:cubicBezTo>
                <a:lnTo>
                  <a:pt x="2644" y="5010"/>
                </a:lnTo>
                <a:lnTo>
                  <a:pt x="1924" y="4285"/>
                </a:lnTo>
                <a:cubicBezTo>
                  <a:pt x="2075" y="4158"/>
                  <a:pt x="2253" y="4074"/>
                  <a:pt x="2456" y="4031"/>
                </a:cubicBezTo>
                <a:close/>
                <a:moveTo>
                  <a:pt x="1788" y="4422"/>
                </a:moveTo>
                <a:lnTo>
                  <a:pt x="2512" y="5146"/>
                </a:lnTo>
                <a:lnTo>
                  <a:pt x="3237" y="5866"/>
                </a:lnTo>
                <a:cubicBezTo>
                  <a:pt x="3086" y="5993"/>
                  <a:pt x="2903" y="6082"/>
                  <a:pt x="2700" y="6124"/>
                </a:cubicBezTo>
                <a:lnTo>
                  <a:pt x="2117" y="5536"/>
                </a:lnTo>
                <a:lnTo>
                  <a:pt x="1534" y="4953"/>
                </a:lnTo>
                <a:cubicBezTo>
                  <a:pt x="1576" y="4751"/>
                  <a:pt x="1661" y="4572"/>
                  <a:pt x="1788" y="4422"/>
                </a:cubicBezTo>
                <a:close/>
                <a:moveTo>
                  <a:pt x="1506" y="5193"/>
                </a:moveTo>
                <a:lnTo>
                  <a:pt x="1985" y="5673"/>
                </a:lnTo>
                <a:lnTo>
                  <a:pt x="2465" y="6153"/>
                </a:lnTo>
                <a:cubicBezTo>
                  <a:pt x="2395" y="6153"/>
                  <a:pt x="2324" y="6153"/>
                  <a:pt x="2253" y="6143"/>
                </a:cubicBezTo>
                <a:lnTo>
                  <a:pt x="1576" y="6077"/>
                </a:lnTo>
                <a:lnTo>
                  <a:pt x="1510" y="5400"/>
                </a:lnTo>
                <a:cubicBezTo>
                  <a:pt x="1506" y="5329"/>
                  <a:pt x="1501" y="5264"/>
                  <a:pt x="1506" y="5193"/>
                </a:cubicBezTo>
                <a:close/>
                <a:moveTo>
                  <a:pt x="6468" y="0"/>
                </a:moveTo>
                <a:lnTo>
                  <a:pt x="5932" y="52"/>
                </a:lnTo>
                <a:lnTo>
                  <a:pt x="6026" y="1030"/>
                </a:lnTo>
                <a:lnTo>
                  <a:pt x="5457" y="974"/>
                </a:lnTo>
                <a:cubicBezTo>
                  <a:pt x="5386" y="967"/>
                  <a:pt x="5316" y="964"/>
                  <a:pt x="5247" y="964"/>
                </a:cubicBezTo>
                <a:cubicBezTo>
                  <a:pt x="4748" y="964"/>
                  <a:pt x="4301" y="1142"/>
                  <a:pt x="3970" y="1472"/>
                </a:cubicBezTo>
                <a:cubicBezTo>
                  <a:pt x="3594" y="1849"/>
                  <a:pt x="3415" y="2376"/>
                  <a:pt x="3472" y="2959"/>
                </a:cubicBezTo>
                <a:lnTo>
                  <a:pt x="3500" y="3222"/>
                </a:lnTo>
                <a:lnTo>
                  <a:pt x="3528" y="3528"/>
                </a:lnTo>
                <a:lnTo>
                  <a:pt x="3222" y="3500"/>
                </a:lnTo>
                <a:lnTo>
                  <a:pt x="2954" y="3471"/>
                </a:lnTo>
                <a:cubicBezTo>
                  <a:pt x="2884" y="3465"/>
                  <a:pt x="2815" y="3461"/>
                  <a:pt x="2746" y="3461"/>
                </a:cubicBezTo>
                <a:cubicBezTo>
                  <a:pt x="2250" y="3461"/>
                  <a:pt x="1803" y="3639"/>
                  <a:pt x="1473" y="3970"/>
                </a:cubicBezTo>
                <a:cubicBezTo>
                  <a:pt x="1096" y="4346"/>
                  <a:pt x="918" y="4873"/>
                  <a:pt x="974" y="5456"/>
                </a:cubicBezTo>
                <a:lnTo>
                  <a:pt x="1030" y="6026"/>
                </a:lnTo>
                <a:lnTo>
                  <a:pt x="52" y="5932"/>
                </a:lnTo>
                <a:lnTo>
                  <a:pt x="0" y="6468"/>
                </a:lnTo>
                <a:lnTo>
                  <a:pt x="1082" y="6571"/>
                </a:lnTo>
                <a:lnTo>
                  <a:pt x="1190" y="7653"/>
                </a:lnTo>
                <a:lnTo>
                  <a:pt x="1727" y="7601"/>
                </a:lnTo>
                <a:lnTo>
                  <a:pt x="1633" y="6628"/>
                </a:lnTo>
                <a:lnTo>
                  <a:pt x="1633" y="6628"/>
                </a:lnTo>
                <a:lnTo>
                  <a:pt x="2202" y="6679"/>
                </a:lnTo>
                <a:cubicBezTo>
                  <a:pt x="2274" y="6686"/>
                  <a:pt x="2345" y="6690"/>
                  <a:pt x="2415" y="6690"/>
                </a:cubicBezTo>
                <a:cubicBezTo>
                  <a:pt x="2913" y="6690"/>
                  <a:pt x="3358" y="6515"/>
                  <a:pt x="3688" y="6186"/>
                </a:cubicBezTo>
                <a:cubicBezTo>
                  <a:pt x="4064" y="5809"/>
                  <a:pt x="4238" y="5282"/>
                  <a:pt x="4182" y="4699"/>
                </a:cubicBezTo>
                <a:lnTo>
                  <a:pt x="4158" y="4436"/>
                </a:lnTo>
                <a:lnTo>
                  <a:pt x="4130" y="4130"/>
                </a:lnTo>
                <a:lnTo>
                  <a:pt x="4436" y="4158"/>
                </a:lnTo>
                <a:lnTo>
                  <a:pt x="4699" y="4182"/>
                </a:lnTo>
                <a:cubicBezTo>
                  <a:pt x="4771" y="4189"/>
                  <a:pt x="4842" y="4192"/>
                  <a:pt x="4912" y="4192"/>
                </a:cubicBezTo>
                <a:cubicBezTo>
                  <a:pt x="5410" y="4192"/>
                  <a:pt x="5856" y="4018"/>
                  <a:pt x="6186" y="3688"/>
                </a:cubicBezTo>
                <a:cubicBezTo>
                  <a:pt x="6562" y="3312"/>
                  <a:pt x="6736" y="2785"/>
                  <a:pt x="6680" y="2201"/>
                </a:cubicBezTo>
                <a:lnTo>
                  <a:pt x="6628" y="1632"/>
                </a:lnTo>
                <a:lnTo>
                  <a:pt x="7602" y="1726"/>
                </a:lnTo>
                <a:lnTo>
                  <a:pt x="7653" y="1190"/>
                </a:lnTo>
                <a:lnTo>
                  <a:pt x="6571" y="1082"/>
                </a:lnTo>
                <a:lnTo>
                  <a:pt x="646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2"/>
          <p:cNvSpPr/>
          <p:nvPr/>
        </p:nvSpPr>
        <p:spPr>
          <a:xfrm rot="8100000">
            <a:off x="1042198" y="848467"/>
            <a:ext cx="297700" cy="297700"/>
          </a:xfrm>
          <a:custGeom>
            <a:avLst/>
            <a:gdLst/>
            <a:ahLst/>
            <a:cxnLst/>
            <a:rect l="l" t="t" r="r" b="b"/>
            <a:pathLst>
              <a:path w="4606" h="4606" extrusionOk="0">
                <a:moveTo>
                  <a:pt x="3187" y="904"/>
                </a:moveTo>
                <a:cubicBezTo>
                  <a:pt x="3209" y="904"/>
                  <a:pt x="3230" y="906"/>
                  <a:pt x="3251" y="908"/>
                </a:cubicBezTo>
                <a:lnTo>
                  <a:pt x="3656" y="950"/>
                </a:lnTo>
                <a:lnTo>
                  <a:pt x="3698" y="1355"/>
                </a:lnTo>
                <a:cubicBezTo>
                  <a:pt x="3703" y="1397"/>
                  <a:pt x="3703" y="1439"/>
                  <a:pt x="3703" y="1482"/>
                </a:cubicBezTo>
                <a:lnTo>
                  <a:pt x="3411" y="1195"/>
                </a:lnTo>
                <a:lnTo>
                  <a:pt x="3124" y="908"/>
                </a:lnTo>
                <a:cubicBezTo>
                  <a:pt x="3145" y="906"/>
                  <a:pt x="3166" y="904"/>
                  <a:pt x="3187" y="904"/>
                </a:cubicBezTo>
                <a:close/>
                <a:moveTo>
                  <a:pt x="2983" y="922"/>
                </a:moveTo>
                <a:lnTo>
                  <a:pt x="3331" y="1275"/>
                </a:lnTo>
                <a:lnTo>
                  <a:pt x="3684" y="1628"/>
                </a:lnTo>
                <a:cubicBezTo>
                  <a:pt x="3660" y="1745"/>
                  <a:pt x="3608" y="1858"/>
                  <a:pt x="3529" y="1947"/>
                </a:cubicBezTo>
                <a:lnTo>
                  <a:pt x="3096" y="1510"/>
                </a:lnTo>
                <a:lnTo>
                  <a:pt x="2658" y="1077"/>
                </a:lnTo>
                <a:cubicBezTo>
                  <a:pt x="2748" y="1002"/>
                  <a:pt x="2861" y="946"/>
                  <a:pt x="2983" y="922"/>
                </a:cubicBezTo>
                <a:close/>
                <a:moveTo>
                  <a:pt x="2578" y="1157"/>
                </a:moveTo>
                <a:lnTo>
                  <a:pt x="3016" y="1590"/>
                </a:lnTo>
                <a:lnTo>
                  <a:pt x="3449" y="2027"/>
                </a:lnTo>
                <a:cubicBezTo>
                  <a:pt x="3359" y="2103"/>
                  <a:pt x="3251" y="2154"/>
                  <a:pt x="3129" y="2183"/>
                </a:cubicBezTo>
                <a:lnTo>
                  <a:pt x="2776" y="1830"/>
                </a:lnTo>
                <a:lnTo>
                  <a:pt x="2423" y="1477"/>
                </a:lnTo>
                <a:cubicBezTo>
                  <a:pt x="2451" y="1355"/>
                  <a:pt x="2503" y="1247"/>
                  <a:pt x="2578" y="1157"/>
                </a:cubicBezTo>
                <a:close/>
                <a:moveTo>
                  <a:pt x="2409" y="1623"/>
                </a:moveTo>
                <a:lnTo>
                  <a:pt x="2696" y="1910"/>
                </a:lnTo>
                <a:lnTo>
                  <a:pt x="2983" y="2197"/>
                </a:lnTo>
                <a:cubicBezTo>
                  <a:pt x="2972" y="2198"/>
                  <a:pt x="2960" y="2199"/>
                  <a:pt x="2949" y="2199"/>
                </a:cubicBezTo>
                <a:cubicBezTo>
                  <a:pt x="2920" y="2199"/>
                  <a:pt x="2891" y="2195"/>
                  <a:pt x="2861" y="2192"/>
                </a:cubicBezTo>
                <a:lnTo>
                  <a:pt x="2451" y="2154"/>
                </a:lnTo>
                <a:lnTo>
                  <a:pt x="2414" y="1750"/>
                </a:lnTo>
                <a:cubicBezTo>
                  <a:pt x="2409" y="1703"/>
                  <a:pt x="2409" y="1665"/>
                  <a:pt x="2409" y="1623"/>
                </a:cubicBezTo>
                <a:close/>
                <a:moveTo>
                  <a:pt x="1624" y="2408"/>
                </a:moveTo>
                <a:cubicBezTo>
                  <a:pt x="1661" y="2408"/>
                  <a:pt x="1703" y="2408"/>
                  <a:pt x="1746" y="2413"/>
                </a:cubicBezTo>
                <a:lnTo>
                  <a:pt x="2155" y="2451"/>
                </a:lnTo>
                <a:lnTo>
                  <a:pt x="2193" y="2860"/>
                </a:lnTo>
                <a:cubicBezTo>
                  <a:pt x="2197" y="2902"/>
                  <a:pt x="2197" y="2945"/>
                  <a:pt x="2197" y="2987"/>
                </a:cubicBezTo>
                <a:lnTo>
                  <a:pt x="1910" y="2695"/>
                </a:lnTo>
                <a:lnTo>
                  <a:pt x="1624" y="2408"/>
                </a:lnTo>
                <a:close/>
                <a:moveTo>
                  <a:pt x="1478" y="2427"/>
                </a:moveTo>
                <a:lnTo>
                  <a:pt x="1830" y="2775"/>
                </a:lnTo>
                <a:lnTo>
                  <a:pt x="2179" y="3128"/>
                </a:lnTo>
                <a:cubicBezTo>
                  <a:pt x="2155" y="3250"/>
                  <a:pt x="2103" y="3359"/>
                  <a:pt x="2028" y="3448"/>
                </a:cubicBezTo>
                <a:lnTo>
                  <a:pt x="1591" y="3015"/>
                </a:lnTo>
                <a:lnTo>
                  <a:pt x="1158" y="2578"/>
                </a:lnTo>
                <a:cubicBezTo>
                  <a:pt x="1247" y="2502"/>
                  <a:pt x="1355" y="2451"/>
                  <a:pt x="1478" y="2427"/>
                </a:cubicBezTo>
                <a:close/>
                <a:moveTo>
                  <a:pt x="1078" y="2662"/>
                </a:moveTo>
                <a:lnTo>
                  <a:pt x="1511" y="3095"/>
                </a:lnTo>
                <a:lnTo>
                  <a:pt x="1948" y="3528"/>
                </a:lnTo>
                <a:cubicBezTo>
                  <a:pt x="1854" y="3608"/>
                  <a:pt x="1746" y="3660"/>
                  <a:pt x="1624" y="3683"/>
                </a:cubicBezTo>
                <a:lnTo>
                  <a:pt x="1275" y="3335"/>
                </a:lnTo>
                <a:lnTo>
                  <a:pt x="923" y="2982"/>
                </a:lnTo>
                <a:cubicBezTo>
                  <a:pt x="946" y="2860"/>
                  <a:pt x="998" y="2752"/>
                  <a:pt x="1078" y="2662"/>
                </a:cubicBezTo>
                <a:close/>
                <a:moveTo>
                  <a:pt x="904" y="3123"/>
                </a:moveTo>
                <a:lnTo>
                  <a:pt x="1195" y="3415"/>
                </a:lnTo>
                <a:lnTo>
                  <a:pt x="1482" y="3702"/>
                </a:lnTo>
                <a:cubicBezTo>
                  <a:pt x="1440" y="3702"/>
                  <a:pt x="1398" y="3702"/>
                  <a:pt x="1355" y="3697"/>
                </a:cubicBezTo>
                <a:lnTo>
                  <a:pt x="946" y="3660"/>
                </a:lnTo>
                <a:lnTo>
                  <a:pt x="909" y="3250"/>
                </a:lnTo>
                <a:cubicBezTo>
                  <a:pt x="904" y="3208"/>
                  <a:pt x="904" y="3166"/>
                  <a:pt x="904" y="3123"/>
                </a:cubicBezTo>
                <a:close/>
                <a:moveTo>
                  <a:pt x="3891" y="0"/>
                </a:moveTo>
                <a:lnTo>
                  <a:pt x="3566" y="33"/>
                </a:lnTo>
                <a:lnTo>
                  <a:pt x="3627" y="621"/>
                </a:lnTo>
                <a:lnTo>
                  <a:pt x="3279" y="588"/>
                </a:lnTo>
                <a:cubicBezTo>
                  <a:pt x="3234" y="583"/>
                  <a:pt x="3189" y="581"/>
                  <a:pt x="3145" y="581"/>
                </a:cubicBezTo>
                <a:cubicBezTo>
                  <a:pt x="2850" y="581"/>
                  <a:pt x="2586" y="688"/>
                  <a:pt x="2390" y="884"/>
                </a:cubicBezTo>
                <a:cubicBezTo>
                  <a:pt x="2160" y="1110"/>
                  <a:pt x="2056" y="1430"/>
                  <a:pt x="2089" y="1778"/>
                </a:cubicBezTo>
                <a:lnTo>
                  <a:pt x="2103" y="1938"/>
                </a:lnTo>
                <a:lnTo>
                  <a:pt x="2122" y="2121"/>
                </a:lnTo>
                <a:lnTo>
                  <a:pt x="1939" y="2107"/>
                </a:lnTo>
                <a:lnTo>
                  <a:pt x="1779" y="2089"/>
                </a:lnTo>
                <a:cubicBezTo>
                  <a:pt x="1738" y="2085"/>
                  <a:pt x="1697" y="2083"/>
                  <a:pt x="1657" y="2083"/>
                </a:cubicBezTo>
                <a:cubicBezTo>
                  <a:pt x="1357" y="2083"/>
                  <a:pt x="1084" y="2190"/>
                  <a:pt x="885" y="2390"/>
                </a:cubicBezTo>
                <a:cubicBezTo>
                  <a:pt x="659" y="2615"/>
                  <a:pt x="551" y="2931"/>
                  <a:pt x="584" y="3283"/>
                </a:cubicBezTo>
                <a:lnTo>
                  <a:pt x="617" y="3627"/>
                </a:lnTo>
                <a:lnTo>
                  <a:pt x="34" y="3570"/>
                </a:lnTo>
                <a:lnTo>
                  <a:pt x="1" y="3890"/>
                </a:lnTo>
                <a:lnTo>
                  <a:pt x="650" y="3956"/>
                </a:lnTo>
                <a:lnTo>
                  <a:pt x="716" y="4605"/>
                </a:lnTo>
                <a:lnTo>
                  <a:pt x="1036" y="4572"/>
                </a:lnTo>
                <a:lnTo>
                  <a:pt x="979" y="3989"/>
                </a:lnTo>
                <a:lnTo>
                  <a:pt x="1322" y="4022"/>
                </a:lnTo>
                <a:cubicBezTo>
                  <a:pt x="1364" y="4026"/>
                  <a:pt x="1405" y="4028"/>
                  <a:pt x="1446" y="4028"/>
                </a:cubicBezTo>
                <a:cubicBezTo>
                  <a:pt x="1748" y="4028"/>
                  <a:pt x="2017" y="3920"/>
                  <a:pt x="2216" y="3721"/>
                </a:cubicBezTo>
                <a:cubicBezTo>
                  <a:pt x="2447" y="3495"/>
                  <a:pt x="2550" y="3175"/>
                  <a:pt x="2517" y="2827"/>
                </a:cubicBezTo>
                <a:lnTo>
                  <a:pt x="2503" y="2667"/>
                </a:lnTo>
                <a:lnTo>
                  <a:pt x="2484" y="2484"/>
                </a:lnTo>
                <a:lnTo>
                  <a:pt x="2668" y="2502"/>
                </a:lnTo>
                <a:lnTo>
                  <a:pt x="2828" y="2517"/>
                </a:lnTo>
                <a:cubicBezTo>
                  <a:pt x="2870" y="2521"/>
                  <a:pt x="2912" y="2523"/>
                  <a:pt x="2953" y="2523"/>
                </a:cubicBezTo>
                <a:cubicBezTo>
                  <a:pt x="3252" y="2523"/>
                  <a:pt x="3523" y="2419"/>
                  <a:pt x="3721" y="2220"/>
                </a:cubicBezTo>
                <a:cubicBezTo>
                  <a:pt x="3947" y="1990"/>
                  <a:pt x="4055" y="1675"/>
                  <a:pt x="4018" y="1327"/>
                </a:cubicBezTo>
                <a:lnTo>
                  <a:pt x="3985" y="983"/>
                </a:lnTo>
                <a:lnTo>
                  <a:pt x="4573" y="1040"/>
                </a:lnTo>
                <a:lnTo>
                  <a:pt x="4606" y="715"/>
                </a:lnTo>
                <a:lnTo>
                  <a:pt x="3957" y="654"/>
                </a:lnTo>
                <a:lnTo>
                  <a:pt x="3891"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2"/>
          <p:cNvSpPr/>
          <p:nvPr/>
        </p:nvSpPr>
        <p:spPr>
          <a:xfrm rot="8100000">
            <a:off x="724570" y="827877"/>
            <a:ext cx="197066" cy="195192"/>
          </a:xfrm>
          <a:custGeom>
            <a:avLst/>
            <a:gdLst/>
            <a:ahLst/>
            <a:cxnLst/>
            <a:rect l="l" t="t" r="r" b="b"/>
            <a:pathLst>
              <a:path w="3049" h="3020" extrusionOk="0">
                <a:moveTo>
                  <a:pt x="2877" y="0"/>
                </a:moveTo>
                <a:cubicBezTo>
                  <a:pt x="2837" y="0"/>
                  <a:pt x="2797" y="16"/>
                  <a:pt x="2766" y="46"/>
                </a:cubicBezTo>
                <a:lnTo>
                  <a:pt x="62" y="2751"/>
                </a:lnTo>
                <a:cubicBezTo>
                  <a:pt x="0" y="2812"/>
                  <a:pt x="0" y="2911"/>
                  <a:pt x="62" y="2972"/>
                </a:cubicBezTo>
                <a:cubicBezTo>
                  <a:pt x="90" y="3005"/>
                  <a:pt x="132" y="3019"/>
                  <a:pt x="170" y="3019"/>
                </a:cubicBezTo>
                <a:cubicBezTo>
                  <a:pt x="212" y="3019"/>
                  <a:pt x="250" y="3005"/>
                  <a:pt x="283" y="2972"/>
                </a:cubicBezTo>
                <a:lnTo>
                  <a:pt x="2987" y="267"/>
                </a:lnTo>
                <a:cubicBezTo>
                  <a:pt x="3048" y="206"/>
                  <a:pt x="3048" y="107"/>
                  <a:pt x="2987" y="46"/>
                </a:cubicBezTo>
                <a:cubicBezTo>
                  <a:pt x="2957" y="16"/>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2"/>
          <p:cNvSpPr/>
          <p:nvPr/>
        </p:nvSpPr>
        <p:spPr>
          <a:xfrm rot="8100000">
            <a:off x="1197241" y="3735446"/>
            <a:ext cx="197066" cy="195386"/>
          </a:xfrm>
          <a:custGeom>
            <a:avLst/>
            <a:gdLst/>
            <a:ahLst/>
            <a:cxnLst/>
            <a:rect l="l" t="t" r="r" b="b"/>
            <a:pathLst>
              <a:path w="3049" h="3023" extrusionOk="0">
                <a:moveTo>
                  <a:pt x="2877" y="0"/>
                </a:moveTo>
                <a:cubicBezTo>
                  <a:pt x="2837" y="0"/>
                  <a:pt x="2797" y="17"/>
                  <a:pt x="2766" y="50"/>
                </a:cubicBezTo>
                <a:lnTo>
                  <a:pt x="62" y="2754"/>
                </a:lnTo>
                <a:cubicBezTo>
                  <a:pt x="0" y="2815"/>
                  <a:pt x="0" y="2914"/>
                  <a:pt x="62" y="2975"/>
                </a:cubicBezTo>
                <a:cubicBezTo>
                  <a:pt x="90" y="3008"/>
                  <a:pt x="132" y="3022"/>
                  <a:pt x="170" y="3022"/>
                </a:cubicBezTo>
                <a:cubicBezTo>
                  <a:pt x="212" y="3022"/>
                  <a:pt x="250" y="3008"/>
                  <a:pt x="283" y="2975"/>
                </a:cubicBezTo>
                <a:lnTo>
                  <a:pt x="2987" y="271"/>
                </a:lnTo>
                <a:cubicBezTo>
                  <a:pt x="3048" y="210"/>
                  <a:pt x="3048" y="111"/>
                  <a:pt x="2987" y="50"/>
                </a:cubicBezTo>
                <a:cubicBezTo>
                  <a:pt x="2957" y="17"/>
                  <a:pt x="2917" y="0"/>
                  <a:pt x="287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2BD4-36A3-F285-1B20-E3778B651300}"/>
              </a:ext>
            </a:extLst>
          </p:cNvPr>
          <p:cNvSpPr>
            <a:spLocks noGrp="1"/>
          </p:cNvSpPr>
          <p:nvPr>
            <p:ph type="title"/>
          </p:nvPr>
        </p:nvSpPr>
        <p:spPr>
          <a:xfrm>
            <a:off x="2093378" y="472166"/>
            <a:ext cx="4532400" cy="841800"/>
          </a:xfrm>
        </p:spPr>
        <p:txBody>
          <a:bodyPr/>
          <a:lstStyle/>
          <a:p>
            <a:r>
              <a:rPr lang="en-US"/>
              <a:t>Citations</a:t>
            </a:r>
          </a:p>
        </p:txBody>
      </p:sp>
      <p:sp>
        <p:nvSpPr>
          <p:cNvPr id="3" name="Title 2">
            <a:extLst>
              <a:ext uri="{FF2B5EF4-FFF2-40B4-BE49-F238E27FC236}">
                <a16:creationId xmlns:a16="http://schemas.microsoft.com/office/drawing/2014/main" id="{27647597-B04B-E125-128B-51C8B4CA757B}"/>
              </a:ext>
            </a:extLst>
          </p:cNvPr>
          <p:cNvSpPr>
            <a:spLocks noGrp="1"/>
          </p:cNvSpPr>
          <p:nvPr>
            <p:ph type="title" idx="2"/>
          </p:nvPr>
        </p:nvSpPr>
        <p:spPr>
          <a:xfrm>
            <a:off x="887628" y="417104"/>
            <a:ext cx="1100700" cy="951900"/>
          </a:xfrm>
        </p:spPr>
        <p:txBody>
          <a:bodyPr/>
          <a:lstStyle/>
          <a:p>
            <a:r>
              <a:rPr lang="en-US"/>
              <a:t>5</a:t>
            </a:r>
          </a:p>
        </p:txBody>
      </p:sp>
    </p:spTree>
    <p:extLst>
      <p:ext uri="{BB962C8B-B14F-4D97-AF65-F5344CB8AC3E}">
        <p14:creationId xmlns:p14="http://schemas.microsoft.com/office/powerpoint/2010/main" val="202773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37"/>
          <p:cNvSpPr/>
          <p:nvPr/>
        </p:nvSpPr>
        <p:spPr>
          <a:xfrm rot="5399824">
            <a:off x="5515552" y="1171038"/>
            <a:ext cx="5848800" cy="3098400"/>
          </a:xfrm>
          <a:prstGeom prst="doubleWave">
            <a:avLst>
              <a:gd name="adj1" fmla="val 3766"/>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rot="-5400000">
            <a:off x="4940960" y="815774"/>
            <a:ext cx="81275" cy="72157"/>
          </a:xfrm>
          <a:custGeom>
            <a:avLst/>
            <a:gdLst/>
            <a:ahLst/>
            <a:cxnLst/>
            <a:rect l="l" t="t" r="r" b="b"/>
            <a:pathLst>
              <a:path w="927" h="823" extrusionOk="0">
                <a:moveTo>
                  <a:pt x="467" y="0"/>
                </a:moveTo>
                <a:cubicBezTo>
                  <a:pt x="299" y="0"/>
                  <a:pt x="139" y="106"/>
                  <a:pt x="76" y="273"/>
                </a:cubicBezTo>
                <a:cubicBezTo>
                  <a:pt x="0" y="484"/>
                  <a:pt x="113" y="720"/>
                  <a:pt x="325" y="800"/>
                </a:cubicBezTo>
                <a:cubicBezTo>
                  <a:pt x="370" y="815"/>
                  <a:pt x="417" y="823"/>
                  <a:pt x="462" y="823"/>
                </a:cubicBezTo>
                <a:cubicBezTo>
                  <a:pt x="633" y="823"/>
                  <a:pt x="792" y="717"/>
                  <a:pt x="852" y="550"/>
                </a:cubicBezTo>
                <a:cubicBezTo>
                  <a:pt x="927" y="334"/>
                  <a:pt x="814" y="99"/>
                  <a:pt x="602" y="23"/>
                </a:cubicBezTo>
                <a:cubicBezTo>
                  <a:pt x="558" y="8"/>
                  <a:pt x="512" y="0"/>
                  <a:pt x="467"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rot="-5400000">
            <a:off x="5296845" y="4315244"/>
            <a:ext cx="71806" cy="72332"/>
          </a:xfrm>
          <a:custGeom>
            <a:avLst/>
            <a:gdLst/>
            <a:ahLst/>
            <a:cxnLst/>
            <a:rect l="l" t="t" r="r" b="b"/>
            <a:pathLst>
              <a:path w="819" h="825" extrusionOk="0">
                <a:moveTo>
                  <a:pt x="409" y="1"/>
                </a:moveTo>
                <a:cubicBezTo>
                  <a:pt x="184" y="1"/>
                  <a:pt x="0" y="184"/>
                  <a:pt x="0" y="415"/>
                </a:cubicBezTo>
                <a:cubicBezTo>
                  <a:pt x="0" y="641"/>
                  <a:pt x="184" y="824"/>
                  <a:pt x="409" y="824"/>
                </a:cubicBezTo>
                <a:cubicBezTo>
                  <a:pt x="635" y="824"/>
                  <a:pt x="819" y="641"/>
                  <a:pt x="819" y="415"/>
                </a:cubicBezTo>
                <a:cubicBezTo>
                  <a:pt x="819" y="184"/>
                  <a:pt x="635" y="1"/>
                  <a:pt x="40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rot="-5400000">
            <a:off x="6688033" y="3645658"/>
            <a:ext cx="103193" cy="94075"/>
          </a:xfrm>
          <a:custGeom>
            <a:avLst/>
            <a:gdLst/>
            <a:ahLst/>
            <a:cxnLst/>
            <a:rect l="l" t="t" r="r" b="b"/>
            <a:pathLst>
              <a:path w="1177" h="1073" extrusionOk="0">
                <a:moveTo>
                  <a:pt x="589" y="1"/>
                </a:moveTo>
                <a:cubicBezTo>
                  <a:pt x="452" y="1"/>
                  <a:pt x="315" y="53"/>
                  <a:pt x="212" y="156"/>
                </a:cubicBezTo>
                <a:cubicBezTo>
                  <a:pt x="0" y="368"/>
                  <a:pt x="0" y="706"/>
                  <a:pt x="212" y="913"/>
                </a:cubicBezTo>
                <a:cubicBezTo>
                  <a:pt x="315" y="1019"/>
                  <a:pt x="452" y="1072"/>
                  <a:pt x="589" y="1072"/>
                </a:cubicBezTo>
                <a:cubicBezTo>
                  <a:pt x="726" y="1072"/>
                  <a:pt x="863" y="1019"/>
                  <a:pt x="969" y="913"/>
                </a:cubicBezTo>
                <a:cubicBezTo>
                  <a:pt x="1176" y="706"/>
                  <a:pt x="1176" y="368"/>
                  <a:pt x="969" y="156"/>
                </a:cubicBezTo>
                <a:cubicBezTo>
                  <a:pt x="863" y="53"/>
                  <a:pt x="726" y="1"/>
                  <a:pt x="5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rot="-5400000">
            <a:off x="6083246" y="2472293"/>
            <a:ext cx="538237" cy="495890"/>
          </a:xfrm>
          <a:custGeom>
            <a:avLst/>
            <a:gdLst/>
            <a:ahLst/>
            <a:cxnLst/>
            <a:rect l="l" t="t" r="r" b="b"/>
            <a:pathLst>
              <a:path w="6139" h="5656" extrusionOk="0">
                <a:moveTo>
                  <a:pt x="4165" y="76"/>
                </a:moveTo>
                <a:cubicBezTo>
                  <a:pt x="4195" y="76"/>
                  <a:pt x="4222" y="82"/>
                  <a:pt x="4248" y="93"/>
                </a:cubicBezTo>
                <a:cubicBezTo>
                  <a:pt x="4530" y="215"/>
                  <a:pt x="4492" y="991"/>
                  <a:pt x="4201" y="1984"/>
                </a:cubicBezTo>
                <a:cubicBezTo>
                  <a:pt x="4015" y="1972"/>
                  <a:pt x="3823" y="1964"/>
                  <a:pt x="3624" y="1964"/>
                </a:cubicBezTo>
                <a:cubicBezTo>
                  <a:pt x="3581" y="1964"/>
                  <a:pt x="3538" y="1964"/>
                  <a:pt x="3495" y="1965"/>
                </a:cubicBezTo>
                <a:cubicBezTo>
                  <a:pt x="3316" y="1730"/>
                  <a:pt x="3142" y="1513"/>
                  <a:pt x="2968" y="1320"/>
                </a:cubicBezTo>
                <a:cubicBezTo>
                  <a:pt x="3420" y="571"/>
                  <a:pt x="3882" y="76"/>
                  <a:pt x="4165" y="76"/>
                </a:cubicBezTo>
                <a:close/>
                <a:moveTo>
                  <a:pt x="2926" y="1396"/>
                </a:moveTo>
                <a:cubicBezTo>
                  <a:pt x="3081" y="1570"/>
                  <a:pt x="3241" y="1758"/>
                  <a:pt x="3396" y="1965"/>
                </a:cubicBezTo>
                <a:cubicBezTo>
                  <a:pt x="3274" y="1965"/>
                  <a:pt x="3152" y="1970"/>
                  <a:pt x="3029" y="1974"/>
                </a:cubicBezTo>
                <a:cubicBezTo>
                  <a:pt x="2879" y="1984"/>
                  <a:pt x="2738" y="1993"/>
                  <a:pt x="2597" y="2002"/>
                </a:cubicBezTo>
                <a:cubicBezTo>
                  <a:pt x="2700" y="1786"/>
                  <a:pt x="2813" y="1584"/>
                  <a:pt x="2926" y="1396"/>
                </a:cubicBezTo>
                <a:close/>
                <a:moveTo>
                  <a:pt x="1505" y="338"/>
                </a:moveTo>
                <a:cubicBezTo>
                  <a:pt x="1795" y="338"/>
                  <a:pt x="2314" y="722"/>
                  <a:pt x="2870" y="1330"/>
                </a:cubicBezTo>
                <a:cubicBezTo>
                  <a:pt x="2747" y="1542"/>
                  <a:pt x="2625" y="1767"/>
                  <a:pt x="2503" y="2012"/>
                </a:cubicBezTo>
                <a:cubicBezTo>
                  <a:pt x="2235" y="2040"/>
                  <a:pt x="1976" y="2073"/>
                  <a:pt x="1736" y="2115"/>
                </a:cubicBezTo>
                <a:cubicBezTo>
                  <a:pt x="1298" y="1250"/>
                  <a:pt x="1129" y="544"/>
                  <a:pt x="1374" y="375"/>
                </a:cubicBezTo>
                <a:cubicBezTo>
                  <a:pt x="1410" y="350"/>
                  <a:pt x="1454" y="338"/>
                  <a:pt x="1505" y="338"/>
                </a:cubicBezTo>
                <a:close/>
                <a:moveTo>
                  <a:pt x="3552" y="2040"/>
                </a:moveTo>
                <a:cubicBezTo>
                  <a:pt x="3768" y="2040"/>
                  <a:pt x="3980" y="2050"/>
                  <a:pt x="4177" y="2059"/>
                </a:cubicBezTo>
                <a:cubicBezTo>
                  <a:pt x="4116" y="2252"/>
                  <a:pt x="4050" y="2449"/>
                  <a:pt x="3975" y="2652"/>
                </a:cubicBezTo>
                <a:cubicBezTo>
                  <a:pt x="3909" y="2548"/>
                  <a:pt x="3838" y="2445"/>
                  <a:pt x="3768" y="2341"/>
                </a:cubicBezTo>
                <a:cubicBezTo>
                  <a:pt x="3697" y="2238"/>
                  <a:pt x="3627" y="2139"/>
                  <a:pt x="3552" y="2040"/>
                </a:cubicBezTo>
                <a:close/>
                <a:moveTo>
                  <a:pt x="2465" y="2097"/>
                </a:moveTo>
                <a:cubicBezTo>
                  <a:pt x="2404" y="2224"/>
                  <a:pt x="2343" y="2355"/>
                  <a:pt x="2286" y="2487"/>
                </a:cubicBezTo>
                <a:cubicBezTo>
                  <a:pt x="2235" y="2605"/>
                  <a:pt x="2187" y="2717"/>
                  <a:pt x="2145" y="2830"/>
                </a:cubicBezTo>
                <a:cubicBezTo>
                  <a:pt x="2009" y="2614"/>
                  <a:pt x="1882" y="2398"/>
                  <a:pt x="1774" y="2191"/>
                </a:cubicBezTo>
                <a:cubicBezTo>
                  <a:pt x="1995" y="2153"/>
                  <a:pt x="2225" y="2120"/>
                  <a:pt x="2465" y="2097"/>
                </a:cubicBezTo>
                <a:close/>
                <a:moveTo>
                  <a:pt x="4257" y="2068"/>
                </a:moveTo>
                <a:cubicBezTo>
                  <a:pt x="5287" y="2144"/>
                  <a:pt x="6030" y="2379"/>
                  <a:pt x="6045" y="2685"/>
                </a:cubicBezTo>
                <a:cubicBezTo>
                  <a:pt x="6059" y="2981"/>
                  <a:pt x="5395" y="3277"/>
                  <a:pt x="4441" y="3451"/>
                </a:cubicBezTo>
                <a:cubicBezTo>
                  <a:pt x="4323" y="3221"/>
                  <a:pt x="4182" y="2981"/>
                  <a:pt x="4027" y="2732"/>
                </a:cubicBezTo>
                <a:cubicBezTo>
                  <a:pt x="4116" y="2501"/>
                  <a:pt x="4191" y="2280"/>
                  <a:pt x="4257" y="2068"/>
                </a:cubicBezTo>
                <a:close/>
                <a:moveTo>
                  <a:pt x="3994" y="2821"/>
                </a:moveTo>
                <a:cubicBezTo>
                  <a:pt x="4130" y="3042"/>
                  <a:pt x="4252" y="3258"/>
                  <a:pt x="4361" y="3465"/>
                </a:cubicBezTo>
                <a:cubicBezTo>
                  <a:pt x="4144" y="3503"/>
                  <a:pt x="3914" y="3536"/>
                  <a:pt x="3669" y="3559"/>
                </a:cubicBezTo>
                <a:cubicBezTo>
                  <a:pt x="3730" y="3432"/>
                  <a:pt x="3791" y="3301"/>
                  <a:pt x="3853" y="3164"/>
                </a:cubicBezTo>
                <a:cubicBezTo>
                  <a:pt x="3900" y="3051"/>
                  <a:pt x="3947" y="2939"/>
                  <a:pt x="3994" y="2821"/>
                </a:cubicBezTo>
                <a:close/>
                <a:moveTo>
                  <a:pt x="1694" y="2205"/>
                </a:moveTo>
                <a:cubicBezTo>
                  <a:pt x="1811" y="2435"/>
                  <a:pt x="1952" y="2675"/>
                  <a:pt x="2108" y="2924"/>
                </a:cubicBezTo>
                <a:cubicBezTo>
                  <a:pt x="2023" y="3150"/>
                  <a:pt x="1943" y="3376"/>
                  <a:pt x="1877" y="3588"/>
                </a:cubicBezTo>
                <a:cubicBezTo>
                  <a:pt x="852" y="3512"/>
                  <a:pt x="104" y="3277"/>
                  <a:pt x="90" y="2967"/>
                </a:cubicBezTo>
                <a:cubicBezTo>
                  <a:pt x="76" y="2670"/>
                  <a:pt x="739" y="2379"/>
                  <a:pt x="1694" y="2205"/>
                </a:cubicBezTo>
                <a:close/>
                <a:moveTo>
                  <a:pt x="2159" y="3004"/>
                </a:moveTo>
                <a:cubicBezTo>
                  <a:pt x="2225" y="3108"/>
                  <a:pt x="2296" y="3211"/>
                  <a:pt x="2366" y="3315"/>
                </a:cubicBezTo>
                <a:cubicBezTo>
                  <a:pt x="2437" y="3418"/>
                  <a:pt x="2507" y="3517"/>
                  <a:pt x="2583" y="3611"/>
                </a:cubicBezTo>
                <a:cubicBezTo>
                  <a:pt x="2366" y="3611"/>
                  <a:pt x="2159" y="3606"/>
                  <a:pt x="1957" y="3592"/>
                </a:cubicBezTo>
                <a:cubicBezTo>
                  <a:pt x="2018" y="3404"/>
                  <a:pt x="2084" y="3207"/>
                  <a:pt x="2159" y="3004"/>
                </a:cubicBezTo>
                <a:close/>
                <a:moveTo>
                  <a:pt x="3457" y="2040"/>
                </a:moveTo>
                <a:cubicBezTo>
                  <a:pt x="3537" y="2153"/>
                  <a:pt x="3622" y="2266"/>
                  <a:pt x="3707" y="2388"/>
                </a:cubicBezTo>
                <a:cubicBezTo>
                  <a:pt x="3787" y="2506"/>
                  <a:pt x="3867" y="2623"/>
                  <a:pt x="3937" y="2741"/>
                </a:cubicBezTo>
                <a:cubicBezTo>
                  <a:pt x="3890" y="2873"/>
                  <a:pt x="3838" y="3004"/>
                  <a:pt x="3777" y="3136"/>
                </a:cubicBezTo>
                <a:cubicBezTo>
                  <a:pt x="3716" y="3282"/>
                  <a:pt x="3650" y="3428"/>
                  <a:pt x="3580" y="3569"/>
                </a:cubicBezTo>
                <a:cubicBezTo>
                  <a:pt x="3425" y="3583"/>
                  <a:pt x="3265" y="3592"/>
                  <a:pt x="3105" y="3602"/>
                </a:cubicBezTo>
                <a:cubicBezTo>
                  <a:pt x="2959" y="3606"/>
                  <a:pt x="2818" y="3611"/>
                  <a:pt x="2681" y="3611"/>
                </a:cubicBezTo>
                <a:cubicBezTo>
                  <a:pt x="2597" y="3503"/>
                  <a:pt x="2512" y="3385"/>
                  <a:pt x="2432" y="3268"/>
                </a:cubicBezTo>
                <a:cubicBezTo>
                  <a:pt x="2347" y="3150"/>
                  <a:pt x="2272" y="3033"/>
                  <a:pt x="2197" y="2915"/>
                </a:cubicBezTo>
                <a:cubicBezTo>
                  <a:pt x="2244" y="2783"/>
                  <a:pt x="2300" y="2652"/>
                  <a:pt x="2357" y="2520"/>
                </a:cubicBezTo>
                <a:cubicBezTo>
                  <a:pt x="2418" y="2369"/>
                  <a:pt x="2489" y="2228"/>
                  <a:pt x="2554" y="2087"/>
                </a:cubicBezTo>
                <a:cubicBezTo>
                  <a:pt x="2710" y="2073"/>
                  <a:pt x="2870" y="2059"/>
                  <a:pt x="3029" y="2054"/>
                </a:cubicBezTo>
                <a:cubicBezTo>
                  <a:pt x="3175" y="2045"/>
                  <a:pt x="3316" y="2045"/>
                  <a:pt x="3457" y="2040"/>
                </a:cubicBezTo>
                <a:close/>
                <a:moveTo>
                  <a:pt x="3542" y="3649"/>
                </a:moveTo>
                <a:lnTo>
                  <a:pt x="3542" y="3649"/>
                </a:lnTo>
                <a:cubicBezTo>
                  <a:pt x="3434" y="3865"/>
                  <a:pt x="3321" y="4072"/>
                  <a:pt x="3208" y="4260"/>
                </a:cubicBezTo>
                <a:cubicBezTo>
                  <a:pt x="3053" y="4086"/>
                  <a:pt x="2893" y="3898"/>
                  <a:pt x="2738" y="3691"/>
                </a:cubicBezTo>
                <a:cubicBezTo>
                  <a:pt x="2860" y="3686"/>
                  <a:pt x="2982" y="3686"/>
                  <a:pt x="3109" y="3682"/>
                </a:cubicBezTo>
                <a:cubicBezTo>
                  <a:pt x="3255" y="3672"/>
                  <a:pt x="3401" y="3663"/>
                  <a:pt x="3542" y="3649"/>
                </a:cubicBezTo>
                <a:close/>
                <a:moveTo>
                  <a:pt x="4398" y="3541"/>
                </a:moveTo>
                <a:cubicBezTo>
                  <a:pt x="4836" y="4406"/>
                  <a:pt x="5005" y="5112"/>
                  <a:pt x="4760" y="5276"/>
                </a:cubicBezTo>
                <a:cubicBezTo>
                  <a:pt x="4724" y="5302"/>
                  <a:pt x="4679" y="5315"/>
                  <a:pt x="4626" y="5315"/>
                </a:cubicBezTo>
                <a:cubicBezTo>
                  <a:pt x="4335" y="5315"/>
                  <a:pt x="3819" y="4931"/>
                  <a:pt x="3265" y="4321"/>
                </a:cubicBezTo>
                <a:cubicBezTo>
                  <a:pt x="3387" y="4114"/>
                  <a:pt x="3514" y="3889"/>
                  <a:pt x="3632" y="3644"/>
                </a:cubicBezTo>
                <a:cubicBezTo>
                  <a:pt x="3900" y="3616"/>
                  <a:pt x="4158" y="3583"/>
                  <a:pt x="4398" y="3541"/>
                </a:cubicBezTo>
                <a:close/>
                <a:moveTo>
                  <a:pt x="1938" y="3672"/>
                </a:moveTo>
                <a:cubicBezTo>
                  <a:pt x="2159" y="3686"/>
                  <a:pt x="2394" y="3691"/>
                  <a:pt x="2639" y="3691"/>
                </a:cubicBezTo>
                <a:cubicBezTo>
                  <a:pt x="2818" y="3926"/>
                  <a:pt x="2992" y="4138"/>
                  <a:pt x="3166" y="4331"/>
                </a:cubicBezTo>
                <a:cubicBezTo>
                  <a:pt x="2715" y="5084"/>
                  <a:pt x="2256" y="5580"/>
                  <a:pt x="1970" y="5580"/>
                </a:cubicBezTo>
                <a:cubicBezTo>
                  <a:pt x="1940" y="5580"/>
                  <a:pt x="1912" y="5574"/>
                  <a:pt x="1886" y="5563"/>
                </a:cubicBezTo>
                <a:cubicBezTo>
                  <a:pt x="1604" y="5441"/>
                  <a:pt x="1647" y="4660"/>
                  <a:pt x="1938" y="3672"/>
                </a:cubicBezTo>
                <a:close/>
                <a:moveTo>
                  <a:pt x="4172" y="0"/>
                </a:moveTo>
                <a:cubicBezTo>
                  <a:pt x="3855" y="0"/>
                  <a:pt x="3382" y="488"/>
                  <a:pt x="2912" y="1259"/>
                </a:cubicBezTo>
                <a:cubicBezTo>
                  <a:pt x="2346" y="642"/>
                  <a:pt x="1822" y="265"/>
                  <a:pt x="1499" y="265"/>
                </a:cubicBezTo>
                <a:cubicBezTo>
                  <a:pt x="1432" y="265"/>
                  <a:pt x="1375" y="281"/>
                  <a:pt x="1327" y="314"/>
                </a:cubicBezTo>
                <a:cubicBezTo>
                  <a:pt x="1049" y="507"/>
                  <a:pt x="1200" y="1226"/>
                  <a:pt x="1656" y="2129"/>
                </a:cubicBezTo>
                <a:cubicBezTo>
                  <a:pt x="659" y="2313"/>
                  <a:pt x="0" y="2633"/>
                  <a:pt x="14" y="2971"/>
                </a:cubicBezTo>
                <a:cubicBezTo>
                  <a:pt x="28" y="3324"/>
                  <a:pt x="776" y="3588"/>
                  <a:pt x="1854" y="3668"/>
                </a:cubicBezTo>
                <a:cubicBezTo>
                  <a:pt x="1548" y="4702"/>
                  <a:pt x="1529" y="5493"/>
                  <a:pt x="1854" y="5634"/>
                </a:cubicBezTo>
                <a:cubicBezTo>
                  <a:pt x="1888" y="5649"/>
                  <a:pt x="1924" y="5656"/>
                  <a:pt x="1963" y="5656"/>
                </a:cubicBezTo>
                <a:cubicBezTo>
                  <a:pt x="2283" y="5656"/>
                  <a:pt x="2753" y="5168"/>
                  <a:pt x="3222" y="4392"/>
                </a:cubicBezTo>
                <a:cubicBezTo>
                  <a:pt x="3792" y="5013"/>
                  <a:pt x="4317" y="5391"/>
                  <a:pt x="4638" y="5391"/>
                </a:cubicBezTo>
                <a:cubicBezTo>
                  <a:pt x="4703" y="5391"/>
                  <a:pt x="4760" y="5375"/>
                  <a:pt x="4807" y="5342"/>
                </a:cubicBezTo>
                <a:cubicBezTo>
                  <a:pt x="5085" y="5149"/>
                  <a:pt x="4934" y="4430"/>
                  <a:pt x="4478" y="3526"/>
                </a:cubicBezTo>
                <a:cubicBezTo>
                  <a:pt x="5475" y="3338"/>
                  <a:pt x="6139" y="3023"/>
                  <a:pt x="6120" y="2685"/>
                </a:cubicBezTo>
                <a:cubicBezTo>
                  <a:pt x="6106" y="2332"/>
                  <a:pt x="5358" y="2068"/>
                  <a:pt x="4281" y="1988"/>
                </a:cubicBezTo>
                <a:cubicBezTo>
                  <a:pt x="4586" y="954"/>
                  <a:pt x="4605" y="163"/>
                  <a:pt x="4281" y="22"/>
                </a:cubicBezTo>
                <a:cubicBezTo>
                  <a:pt x="4247" y="7"/>
                  <a:pt x="4211" y="0"/>
                  <a:pt x="4172"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rot="-5400000">
            <a:off x="5808247" y="269213"/>
            <a:ext cx="542007" cy="531574"/>
          </a:xfrm>
          <a:custGeom>
            <a:avLst/>
            <a:gdLst/>
            <a:ahLst/>
            <a:cxnLst/>
            <a:rect l="l" t="t" r="r" b="b"/>
            <a:pathLst>
              <a:path w="6182" h="6063" extrusionOk="0">
                <a:moveTo>
                  <a:pt x="1455" y="1"/>
                </a:moveTo>
                <a:cubicBezTo>
                  <a:pt x="1417" y="1"/>
                  <a:pt x="1379" y="5"/>
                  <a:pt x="1342" y="13"/>
                </a:cubicBezTo>
                <a:cubicBezTo>
                  <a:pt x="1055" y="79"/>
                  <a:pt x="876" y="361"/>
                  <a:pt x="937" y="643"/>
                </a:cubicBezTo>
                <a:cubicBezTo>
                  <a:pt x="994" y="892"/>
                  <a:pt x="1214" y="1060"/>
                  <a:pt x="1456" y="1060"/>
                </a:cubicBezTo>
                <a:cubicBezTo>
                  <a:pt x="1493" y="1060"/>
                  <a:pt x="1530" y="1056"/>
                  <a:pt x="1567" y="1048"/>
                </a:cubicBezTo>
                <a:cubicBezTo>
                  <a:pt x="1614" y="1038"/>
                  <a:pt x="1652" y="1019"/>
                  <a:pt x="1690" y="1001"/>
                </a:cubicBezTo>
                <a:lnTo>
                  <a:pt x="2602" y="2346"/>
                </a:lnTo>
                <a:cubicBezTo>
                  <a:pt x="2419" y="2496"/>
                  <a:pt x="2306" y="2727"/>
                  <a:pt x="2306" y="2971"/>
                </a:cubicBezTo>
                <a:lnTo>
                  <a:pt x="824" y="3108"/>
                </a:lnTo>
                <a:cubicBezTo>
                  <a:pt x="776" y="2930"/>
                  <a:pt x="616" y="2811"/>
                  <a:pt x="441" y="2811"/>
                </a:cubicBezTo>
                <a:cubicBezTo>
                  <a:pt x="412" y="2811"/>
                  <a:pt x="383" y="2814"/>
                  <a:pt x="354" y="2821"/>
                </a:cubicBezTo>
                <a:cubicBezTo>
                  <a:pt x="137" y="2868"/>
                  <a:pt x="1" y="3080"/>
                  <a:pt x="48" y="3296"/>
                </a:cubicBezTo>
                <a:cubicBezTo>
                  <a:pt x="89" y="3484"/>
                  <a:pt x="253" y="3611"/>
                  <a:pt x="437" y="3611"/>
                </a:cubicBezTo>
                <a:cubicBezTo>
                  <a:pt x="466" y="3611"/>
                  <a:pt x="494" y="3608"/>
                  <a:pt x="523" y="3602"/>
                </a:cubicBezTo>
                <a:cubicBezTo>
                  <a:pt x="702" y="3564"/>
                  <a:pt x="824" y="3414"/>
                  <a:pt x="834" y="3244"/>
                </a:cubicBezTo>
                <a:lnTo>
                  <a:pt x="2320" y="3108"/>
                </a:lnTo>
                <a:cubicBezTo>
                  <a:pt x="2325" y="3117"/>
                  <a:pt x="2325" y="3127"/>
                  <a:pt x="2325" y="3141"/>
                </a:cubicBezTo>
                <a:cubicBezTo>
                  <a:pt x="2386" y="3404"/>
                  <a:pt x="2569" y="3611"/>
                  <a:pt x="2804" y="3710"/>
                </a:cubicBezTo>
                <a:lnTo>
                  <a:pt x="2334" y="5215"/>
                </a:lnTo>
                <a:cubicBezTo>
                  <a:pt x="2315" y="5213"/>
                  <a:pt x="2294" y="5212"/>
                  <a:pt x="2273" y="5212"/>
                </a:cubicBezTo>
                <a:cubicBezTo>
                  <a:pt x="2244" y="5212"/>
                  <a:pt x="2214" y="5214"/>
                  <a:pt x="2184" y="5220"/>
                </a:cubicBezTo>
                <a:cubicBezTo>
                  <a:pt x="1953" y="5272"/>
                  <a:pt x="1807" y="5497"/>
                  <a:pt x="1859" y="5728"/>
                </a:cubicBezTo>
                <a:cubicBezTo>
                  <a:pt x="1904" y="5927"/>
                  <a:pt x="2078" y="6063"/>
                  <a:pt x="2273" y="6063"/>
                </a:cubicBezTo>
                <a:cubicBezTo>
                  <a:pt x="2304" y="6063"/>
                  <a:pt x="2336" y="6059"/>
                  <a:pt x="2367" y="6052"/>
                </a:cubicBezTo>
                <a:cubicBezTo>
                  <a:pt x="2597" y="6001"/>
                  <a:pt x="2743" y="5775"/>
                  <a:pt x="2692" y="5544"/>
                </a:cubicBezTo>
                <a:cubicBezTo>
                  <a:pt x="2663" y="5413"/>
                  <a:pt x="2574" y="5314"/>
                  <a:pt x="2466" y="5257"/>
                </a:cubicBezTo>
                <a:lnTo>
                  <a:pt x="2936" y="3748"/>
                </a:lnTo>
                <a:cubicBezTo>
                  <a:pt x="2993" y="3760"/>
                  <a:pt x="3052" y="3767"/>
                  <a:pt x="3112" y="3767"/>
                </a:cubicBezTo>
                <a:cubicBezTo>
                  <a:pt x="3167" y="3767"/>
                  <a:pt x="3223" y="3761"/>
                  <a:pt x="3279" y="3748"/>
                </a:cubicBezTo>
                <a:cubicBezTo>
                  <a:pt x="3491" y="3705"/>
                  <a:pt x="3660" y="3578"/>
                  <a:pt x="3769" y="3418"/>
                </a:cubicBezTo>
                <a:lnTo>
                  <a:pt x="5137" y="4180"/>
                </a:lnTo>
                <a:cubicBezTo>
                  <a:pt x="5100" y="4274"/>
                  <a:pt x="5086" y="4378"/>
                  <a:pt x="5109" y="4481"/>
                </a:cubicBezTo>
                <a:cubicBezTo>
                  <a:pt x="5162" y="4725"/>
                  <a:pt x="5377" y="4889"/>
                  <a:pt x="5614" y="4889"/>
                </a:cubicBezTo>
                <a:cubicBezTo>
                  <a:pt x="5650" y="4889"/>
                  <a:pt x="5688" y="4885"/>
                  <a:pt x="5725" y="4876"/>
                </a:cubicBezTo>
                <a:cubicBezTo>
                  <a:pt x="6003" y="4815"/>
                  <a:pt x="6182" y="4538"/>
                  <a:pt x="6120" y="4260"/>
                </a:cubicBezTo>
                <a:cubicBezTo>
                  <a:pt x="6064" y="4020"/>
                  <a:pt x="5852" y="3858"/>
                  <a:pt x="5616" y="3858"/>
                </a:cubicBezTo>
                <a:cubicBezTo>
                  <a:pt x="5579" y="3858"/>
                  <a:pt x="5542" y="3862"/>
                  <a:pt x="5504" y="3870"/>
                </a:cubicBezTo>
                <a:cubicBezTo>
                  <a:pt x="5377" y="3898"/>
                  <a:pt x="5274" y="3969"/>
                  <a:pt x="5203" y="4063"/>
                </a:cubicBezTo>
                <a:lnTo>
                  <a:pt x="3839" y="3296"/>
                </a:lnTo>
                <a:cubicBezTo>
                  <a:pt x="3905" y="3145"/>
                  <a:pt x="3929" y="2971"/>
                  <a:pt x="3891" y="2793"/>
                </a:cubicBezTo>
                <a:cubicBezTo>
                  <a:pt x="3858" y="2642"/>
                  <a:pt x="3783" y="2510"/>
                  <a:pt x="3684" y="2412"/>
                </a:cubicBezTo>
                <a:lnTo>
                  <a:pt x="4841" y="1076"/>
                </a:lnTo>
                <a:cubicBezTo>
                  <a:pt x="4904" y="1114"/>
                  <a:pt x="4978" y="1135"/>
                  <a:pt x="5054" y="1135"/>
                </a:cubicBezTo>
                <a:cubicBezTo>
                  <a:pt x="5080" y="1135"/>
                  <a:pt x="5106" y="1132"/>
                  <a:pt x="5133" y="1128"/>
                </a:cubicBezTo>
                <a:cubicBezTo>
                  <a:pt x="5349" y="1076"/>
                  <a:pt x="5485" y="864"/>
                  <a:pt x="5438" y="648"/>
                </a:cubicBezTo>
                <a:cubicBezTo>
                  <a:pt x="5398" y="460"/>
                  <a:pt x="5233" y="333"/>
                  <a:pt x="5049" y="333"/>
                </a:cubicBezTo>
                <a:cubicBezTo>
                  <a:pt x="5021" y="333"/>
                  <a:pt x="4992" y="336"/>
                  <a:pt x="4963" y="342"/>
                </a:cubicBezTo>
                <a:cubicBezTo>
                  <a:pt x="4747" y="389"/>
                  <a:pt x="4611" y="605"/>
                  <a:pt x="4658" y="822"/>
                </a:cubicBezTo>
                <a:cubicBezTo>
                  <a:pt x="4672" y="883"/>
                  <a:pt x="4700" y="939"/>
                  <a:pt x="4738" y="986"/>
                </a:cubicBezTo>
                <a:lnTo>
                  <a:pt x="3580" y="2318"/>
                </a:lnTo>
                <a:cubicBezTo>
                  <a:pt x="3446" y="2222"/>
                  <a:pt x="3283" y="2167"/>
                  <a:pt x="3111" y="2167"/>
                </a:cubicBezTo>
                <a:cubicBezTo>
                  <a:pt x="3053" y="2167"/>
                  <a:pt x="2995" y="2173"/>
                  <a:pt x="2936" y="2186"/>
                </a:cubicBezTo>
                <a:cubicBezTo>
                  <a:pt x="2856" y="2200"/>
                  <a:pt x="2786" y="2228"/>
                  <a:pt x="2715" y="2266"/>
                </a:cubicBezTo>
                <a:lnTo>
                  <a:pt x="1803" y="925"/>
                </a:lnTo>
                <a:cubicBezTo>
                  <a:pt x="1944" y="798"/>
                  <a:pt x="2014" y="610"/>
                  <a:pt x="1972" y="417"/>
                </a:cubicBezTo>
                <a:cubicBezTo>
                  <a:pt x="1919" y="168"/>
                  <a:pt x="1699" y="1"/>
                  <a:pt x="1455"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rot="-5400000">
            <a:off x="4525488" y="4430185"/>
            <a:ext cx="42084" cy="42084"/>
          </a:xfrm>
          <a:custGeom>
            <a:avLst/>
            <a:gdLst/>
            <a:ahLst/>
            <a:cxnLst/>
            <a:rect l="l" t="t" r="r" b="b"/>
            <a:pathLst>
              <a:path w="480" h="480" extrusionOk="0">
                <a:moveTo>
                  <a:pt x="240" y="0"/>
                </a:moveTo>
                <a:cubicBezTo>
                  <a:pt x="108" y="0"/>
                  <a:pt x="0" y="108"/>
                  <a:pt x="0" y="240"/>
                </a:cubicBezTo>
                <a:cubicBezTo>
                  <a:pt x="0" y="372"/>
                  <a:pt x="108" y="480"/>
                  <a:pt x="240" y="480"/>
                </a:cubicBezTo>
                <a:cubicBezTo>
                  <a:pt x="372" y="480"/>
                  <a:pt x="480" y="372"/>
                  <a:pt x="480" y="240"/>
                </a:cubicBezTo>
                <a:cubicBezTo>
                  <a:pt x="480" y="108"/>
                  <a:pt x="372" y="0"/>
                  <a:pt x="24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rot="-5400000">
            <a:off x="5664682" y="4485201"/>
            <a:ext cx="41733" cy="42172"/>
          </a:xfrm>
          <a:custGeom>
            <a:avLst/>
            <a:gdLst/>
            <a:ahLst/>
            <a:cxnLst/>
            <a:rect l="l" t="t" r="r" b="b"/>
            <a:pathLst>
              <a:path w="476" h="481" extrusionOk="0">
                <a:moveTo>
                  <a:pt x="236" y="1"/>
                </a:moveTo>
                <a:cubicBezTo>
                  <a:pt x="104" y="1"/>
                  <a:pt x="1" y="109"/>
                  <a:pt x="1" y="241"/>
                </a:cubicBezTo>
                <a:cubicBezTo>
                  <a:pt x="1" y="372"/>
                  <a:pt x="104" y="480"/>
                  <a:pt x="236" y="480"/>
                </a:cubicBezTo>
                <a:cubicBezTo>
                  <a:pt x="372" y="480"/>
                  <a:pt x="476" y="372"/>
                  <a:pt x="476" y="241"/>
                </a:cubicBezTo>
                <a:cubicBezTo>
                  <a:pt x="476" y="109"/>
                  <a:pt x="372" y="1"/>
                  <a:pt x="236"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rot="-5400000">
            <a:off x="3692803" y="4451183"/>
            <a:ext cx="71893" cy="71806"/>
          </a:xfrm>
          <a:custGeom>
            <a:avLst/>
            <a:gdLst/>
            <a:ahLst/>
            <a:cxnLst/>
            <a:rect l="l" t="t" r="r" b="b"/>
            <a:pathLst>
              <a:path w="820" h="819" extrusionOk="0">
                <a:moveTo>
                  <a:pt x="410" y="0"/>
                </a:moveTo>
                <a:cubicBezTo>
                  <a:pt x="184" y="0"/>
                  <a:pt x="1" y="184"/>
                  <a:pt x="1" y="409"/>
                </a:cubicBezTo>
                <a:cubicBezTo>
                  <a:pt x="1" y="635"/>
                  <a:pt x="184" y="819"/>
                  <a:pt x="410" y="819"/>
                </a:cubicBezTo>
                <a:cubicBezTo>
                  <a:pt x="636" y="819"/>
                  <a:pt x="819" y="635"/>
                  <a:pt x="819" y="409"/>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rot="-5400000">
            <a:off x="5864274" y="1727525"/>
            <a:ext cx="71894" cy="72244"/>
          </a:xfrm>
          <a:custGeom>
            <a:avLst/>
            <a:gdLst/>
            <a:ahLst/>
            <a:cxnLst/>
            <a:rect l="l" t="t" r="r" b="b"/>
            <a:pathLst>
              <a:path w="820" h="824" extrusionOk="0">
                <a:moveTo>
                  <a:pt x="410" y="0"/>
                </a:moveTo>
                <a:cubicBezTo>
                  <a:pt x="184" y="0"/>
                  <a:pt x="1" y="184"/>
                  <a:pt x="1" y="410"/>
                </a:cubicBezTo>
                <a:cubicBezTo>
                  <a:pt x="1" y="640"/>
                  <a:pt x="184" y="823"/>
                  <a:pt x="410" y="823"/>
                </a:cubicBezTo>
                <a:cubicBezTo>
                  <a:pt x="636" y="823"/>
                  <a:pt x="819" y="640"/>
                  <a:pt x="819" y="410"/>
                </a:cubicBezTo>
                <a:cubicBezTo>
                  <a:pt x="819" y="184"/>
                  <a:pt x="636" y="0"/>
                  <a:pt x="410"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txBox="1">
            <a:spLocks noGrp="1"/>
          </p:cNvSpPr>
          <p:nvPr>
            <p:ph type="title"/>
          </p:nvPr>
        </p:nvSpPr>
        <p:spPr>
          <a:xfrm>
            <a:off x="165575" y="742725"/>
            <a:ext cx="7351800" cy="67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Data Science</a:t>
            </a:r>
            <a:endParaRPr/>
          </a:p>
        </p:txBody>
      </p:sp>
      <p:sp>
        <p:nvSpPr>
          <p:cNvPr id="1136" name="Google Shape;1136;p37"/>
          <p:cNvSpPr txBox="1">
            <a:spLocks noGrp="1"/>
          </p:cNvSpPr>
          <p:nvPr>
            <p:ph type="subTitle" idx="1"/>
          </p:nvPr>
        </p:nvSpPr>
        <p:spPr>
          <a:xfrm>
            <a:off x="103175" y="1417725"/>
            <a:ext cx="6956400" cy="3644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latin typeface="Lexend"/>
                <a:ea typeface="Lexend"/>
                <a:cs typeface="Lexend"/>
                <a:sym typeface="Lexend"/>
              </a:rPr>
              <a:t>Goal:</a:t>
            </a:r>
            <a:endParaRPr b="1">
              <a:latin typeface="Lexend"/>
              <a:ea typeface="Lexend"/>
              <a:cs typeface="Lexend"/>
              <a:sym typeface="Lexend"/>
            </a:endParaRPr>
          </a:p>
          <a:p>
            <a:pPr marL="457200" lvl="0" indent="-304800" algn="l" rtl="0">
              <a:lnSpc>
                <a:spcPct val="115000"/>
              </a:lnSpc>
              <a:spcBef>
                <a:spcPts val="0"/>
              </a:spcBef>
              <a:spcAft>
                <a:spcPts val="0"/>
              </a:spcAft>
              <a:buSzPts val="1200"/>
              <a:buFont typeface="Lexend"/>
              <a:buChar char="-"/>
            </a:pPr>
            <a:r>
              <a:rPr lang="en" sz="1400">
                <a:latin typeface="Lexend"/>
                <a:ea typeface="Lexend"/>
                <a:cs typeface="Lexend"/>
                <a:sym typeface="Lexend"/>
              </a:rPr>
              <a:t>Find evidence that supports or challenges a hypothesis.</a:t>
            </a:r>
            <a:r>
              <a:rPr lang="en" sz="1100">
                <a:latin typeface="Lexend"/>
                <a:ea typeface="Lexend"/>
                <a:cs typeface="Lexend"/>
                <a:sym typeface="Lexend"/>
              </a:rPr>
              <a:t> </a:t>
            </a:r>
            <a:endParaRPr sz="1100">
              <a:latin typeface="Lexend"/>
              <a:ea typeface="Lexend"/>
              <a:cs typeface="Lexend"/>
              <a:sym typeface="Lexend"/>
            </a:endParaRPr>
          </a:p>
          <a:p>
            <a:pPr marL="0" lvl="0" indent="0" algn="l" rtl="0">
              <a:lnSpc>
                <a:spcPct val="115000"/>
              </a:lnSpc>
              <a:spcBef>
                <a:spcPts val="0"/>
              </a:spcBef>
              <a:spcAft>
                <a:spcPts val="0"/>
              </a:spcAft>
              <a:buNone/>
            </a:pPr>
            <a:endParaRPr sz="1100">
              <a:latin typeface="Arial"/>
              <a:ea typeface="Arial"/>
              <a:cs typeface="Arial"/>
              <a:sym typeface="Arial"/>
            </a:endParaRPr>
          </a:p>
          <a:p>
            <a:pPr marL="0" lvl="0" indent="0" algn="l" rtl="0">
              <a:lnSpc>
                <a:spcPct val="115000"/>
              </a:lnSpc>
              <a:spcBef>
                <a:spcPts val="0"/>
              </a:spcBef>
              <a:spcAft>
                <a:spcPts val="0"/>
              </a:spcAft>
              <a:buNone/>
            </a:pPr>
            <a:endParaRPr b="1">
              <a:latin typeface="Lexend"/>
              <a:ea typeface="Lexend"/>
              <a:cs typeface="Lexend"/>
              <a:sym typeface="Lexend"/>
            </a:endParaRPr>
          </a:p>
          <a:p>
            <a:pPr marL="0" lvl="0" indent="0" algn="l" rtl="0">
              <a:lnSpc>
                <a:spcPct val="115000"/>
              </a:lnSpc>
              <a:spcBef>
                <a:spcPts val="0"/>
              </a:spcBef>
              <a:spcAft>
                <a:spcPts val="0"/>
              </a:spcAft>
              <a:buNone/>
            </a:pPr>
            <a:endParaRPr b="1">
              <a:latin typeface="Lexend"/>
              <a:ea typeface="Lexend"/>
              <a:cs typeface="Lexend"/>
              <a:sym typeface="Lexend"/>
            </a:endParaRPr>
          </a:p>
          <a:p>
            <a:pPr marL="0" lvl="0" indent="0" algn="l" rtl="0">
              <a:lnSpc>
                <a:spcPct val="115000"/>
              </a:lnSpc>
              <a:spcBef>
                <a:spcPts val="0"/>
              </a:spcBef>
              <a:spcAft>
                <a:spcPts val="0"/>
              </a:spcAft>
              <a:buNone/>
            </a:pPr>
            <a:r>
              <a:rPr lang="en" b="1">
                <a:latin typeface="Lexend"/>
                <a:ea typeface="Lexend"/>
                <a:cs typeface="Lexend"/>
                <a:sym typeface="Lexend"/>
              </a:rPr>
              <a:t>How?</a:t>
            </a:r>
            <a:endParaRPr b="1">
              <a:latin typeface="Lexend"/>
              <a:ea typeface="Lexend"/>
              <a:cs typeface="Lexend"/>
              <a:sym typeface="Lexend"/>
            </a:endParaRPr>
          </a:p>
          <a:p>
            <a:pPr marL="457200" lvl="0" indent="-304800" algn="l" rtl="0">
              <a:lnSpc>
                <a:spcPct val="115000"/>
              </a:lnSpc>
              <a:spcBef>
                <a:spcPts val="0"/>
              </a:spcBef>
              <a:spcAft>
                <a:spcPts val="0"/>
              </a:spcAft>
              <a:buSzPts val="1200"/>
              <a:buFont typeface="Lexend"/>
              <a:buChar char="-"/>
            </a:pPr>
            <a:r>
              <a:rPr lang="en" sz="1400">
                <a:latin typeface="Lexend"/>
                <a:ea typeface="Lexend"/>
                <a:cs typeface="Lexend"/>
                <a:sym typeface="Lexend"/>
              </a:rPr>
              <a:t>analyse data to find patterns, anomalies, and/or correlations between different types of information</a:t>
            </a:r>
            <a:endParaRPr sz="1400">
              <a:latin typeface="Lexend"/>
              <a:ea typeface="Lexend"/>
              <a:cs typeface="Lexend"/>
              <a:sym typeface="Lexend"/>
            </a:endParaRPr>
          </a:p>
          <a:p>
            <a:pPr marL="457200" lvl="0" indent="0" algn="l" rtl="0">
              <a:lnSpc>
                <a:spcPct val="115000"/>
              </a:lnSpc>
              <a:spcBef>
                <a:spcPts val="0"/>
              </a:spcBef>
              <a:spcAft>
                <a:spcPts val="0"/>
              </a:spcAft>
              <a:buNone/>
            </a:pPr>
            <a:endParaRPr sz="1400">
              <a:latin typeface="Lexend"/>
              <a:ea typeface="Lexend"/>
              <a:cs typeface="Lexend"/>
              <a:sym typeface="Lexend"/>
            </a:endParaRPr>
          </a:p>
          <a:p>
            <a:pPr marL="457200" lvl="0" indent="-317500" algn="l" rtl="0">
              <a:lnSpc>
                <a:spcPct val="115000"/>
              </a:lnSpc>
              <a:spcBef>
                <a:spcPts val="0"/>
              </a:spcBef>
              <a:spcAft>
                <a:spcPts val="0"/>
              </a:spcAft>
              <a:buSzPts val="1400"/>
              <a:buFont typeface="Lexend"/>
              <a:buChar char="-"/>
            </a:pPr>
            <a:r>
              <a:rPr lang="en" sz="1400">
                <a:latin typeface="Lexend"/>
                <a:ea typeface="Lexend"/>
                <a:cs typeface="Lexend"/>
                <a:sym typeface="Lexend"/>
              </a:rPr>
              <a:t>ex: predictive modeling, statistical analysis, clustering, etc…</a:t>
            </a:r>
            <a:endParaRPr sz="1400">
              <a:latin typeface="Lexend"/>
              <a:ea typeface="Lexend"/>
              <a:cs typeface="Lexend"/>
              <a:sym typeface="Lexend"/>
            </a:endParaRPr>
          </a:p>
          <a:p>
            <a:pPr marL="457200" lvl="0" indent="0" algn="l" rtl="0">
              <a:lnSpc>
                <a:spcPct val="115000"/>
              </a:lnSpc>
              <a:spcBef>
                <a:spcPts val="0"/>
              </a:spcBef>
              <a:spcAft>
                <a:spcPts val="0"/>
              </a:spcAft>
              <a:buNone/>
            </a:pPr>
            <a:endParaRPr sz="1400">
              <a:latin typeface="Lexend"/>
              <a:ea typeface="Lexend"/>
              <a:cs typeface="Lexend"/>
              <a:sym typeface="Lexend"/>
            </a:endParaRPr>
          </a:p>
          <a:p>
            <a:pPr marL="0" lvl="0" indent="0" algn="l" rtl="0">
              <a:lnSpc>
                <a:spcPct val="115000"/>
              </a:lnSpc>
              <a:spcBef>
                <a:spcPts val="0"/>
              </a:spcBef>
              <a:spcAft>
                <a:spcPts val="0"/>
              </a:spcAft>
              <a:buNone/>
            </a:pPr>
            <a:r>
              <a:rPr lang="en" sz="1400">
                <a:latin typeface="Lexend"/>
                <a:ea typeface="Lexend"/>
                <a:cs typeface="Lexend"/>
                <a:sym typeface="Lexend"/>
              </a:rPr>
              <a:t>                       </a:t>
            </a:r>
            <a:endParaRPr sz="1400">
              <a:latin typeface="Lexend"/>
              <a:ea typeface="Lexend"/>
              <a:cs typeface="Lexend"/>
              <a:sym typeface="Lexend"/>
            </a:endParaRPr>
          </a:p>
          <a:p>
            <a:pPr marL="914400" lvl="0" indent="457200" algn="l" rtl="0">
              <a:lnSpc>
                <a:spcPct val="115000"/>
              </a:lnSpc>
              <a:spcBef>
                <a:spcPts val="0"/>
              </a:spcBef>
              <a:spcAft>
                <a:spcPts val="0"/>
              </a:spcAft>
              <a:buNone/>
            </a:pPr>
            <a:r>
              <a:rPr lang="en" sz="1400">
                <a:latin typeface="Lexend"/>
                <a:ea typeface="Lexend"/>
                <a:cs typeface="Lexend"/>
                <a:sym typeface="Lexend"/>
              </a:rPr>
              <a:t>                                                                           </a:t>
            </a:r>
            <a:endParaRPr sz="1400">
              <a:latin typeface="Lexend"/>
              <a:ea typeface="Lexend"/>
              <a:cs typeface="Lexend"/>
              <a:sym typeface="Lexend"/>
            </a:endParaRPr>
          </a:p>
          <a:p>
            <a:pPr marL="0" lvl="0" indent="0" algn="l" rtl="0">
              <a:spcBef>
                <a:spcPts val="0"/>
              </a:spcBef>
              <a:spcAft>
                <a:spcPts val="0"/>
              </a:spcAft>
              <a:buNone/>
            </a:pPr>
            <a:endParaRPr>
              <a:solidFill>
                <a:srgbClr val="152F63"/>
              </a:solidFill>
            </a:endParaRPr>
          </a:p>
        </p:txBody>
      </p:sp>
      <p:grpSp>
        <p:nvGrpSpPr>
          <p:cNvPr id="1137" name="Google Shape;1137;p37"/>
          <p:cNvGrpSpPr/>
          <p:nvPr/>
        </p:nvGrpSpPr>
        <p:grpSpPr>
          <a:xfrm flipH="1">
            <a:off x="6345036" y="1495455"/>
            <a:ext cx="3723334" cy="4394474"/>
            <a:chOff x="6731612" y="375455"/>
            <a:chExt cx="1154486" cy="1362585"/>
          </a:xfrm>
        </p:grpSpPr>
        <p:sp>
          <p:nvSpPr>
            <p:cNvPr id="1138" name="Google Shape;1138;p37"/>
            <p:cNvSpPr/>
            <p:nvPr/>
          </p:nvSpPr>
          <p:spPr>
            <a:xfrm>
              <a:off x="6989567" y="415345"/>
              <a:ext cx="359448" cy="288286"/>
            </a:xfrm>
            <a:custGeom>
              <a:avLst/>
              <a:gdLst/>
              <a:ahLst/>
              <a:cxnLst/>
              <a:rect l="l" t="t" r="r" b="b"/>
              <a:pathLst>
                <a:path w="10678" h="8564" extrusionOk="0">
                  <a:moveTo>
                    <a:pt x="8032" y="1"/>
                  </a:moveTo>
                  <a:cubicBezTo>
                    <a:pt x="6631" y="1"/>
                    <a:pt x="5916" y="885"/>
                    <a:pt x="5753" y="1751"/>
                  </a:cubicBezTo>
                  <a:cubicBezTo>
                    <a:pt x="5588" y="2626"/>
                    <a:pt x="4840" y="2809"/>
                    <a:pt x="4187" y="3049"/>
                  </a:cubicBezTo>
                  <a:cubicBezTo>
                    <a:pt x="3791" y="3195"/>
                    <a:pt x="3340" y="3162"/>
                    <a:pt x="2968" y="3364"/>
                  </a:cubicBezTo>
                  <a:cubicBezTo>
                    <a:pt x="2611" y="3557"/>
                    <a:pt x="2343" y="3910"/>
                    <a:pt x="2253" y="4310"/>
                  </a:cubicBezTo>
                  <a:cubicBezTo>
                    <a:pt x="2197" y="4568"/>
                    <a:pt x="2216" y="4841"/>
                    <a:pt x="2187" y="5105"/>
                  </a:cubicBezTo>
                  <a:cubicBezTo>
                    <a:pt x="2159" y="5373"/>
                    <a:pt x="2075" y="5650"/>
                    <a:pt x="1863" y="5815"/>
                  </a:cubicBezTo>
                  <a:cubicBezTo>
                    <a:pt x="1425" y="6154"/>
                    <a:pt x="706" y="5848"/>
                    <a:pt x="287" y="6201"/>
                  </a:cubicBezTo>
                  <a:cubicBezTo>
                    <a:pt x="57" y="6394"/>
                    <a:pt x="0" y="6737"/>
                    <a:pt x="80" y="7029"/>
                  </a:cubicBezTo>
                  <a:cubicBezTo>
                    <a:pt x="165" y="7315"/>
                    <a:pt x="362" y="7555"/>
                    <a:pt x="579" y="7762"/>
                  </a:cubicBezTo>
                  <a:cubicBezTo>
                    <a:pt x="1069" y="8222"/>
                    <a:pt x="1714" y="8563"/>
                    <a:pt x="2380" y="8563"/>
                  </a:cubicBezTo>
                  <a:cubicBezTo>
                    <a:pt x="2430" y="8563"/>
                    <a:pt x="2481" y="8561"/>
                    <a:pt x="2531" y="8557"/>
                  </a:cubicBezTo>
                  <a:cubicBezTo>
                    <a:pt x="3119" y="8515"/>
                    <a:pt x="3646" y="8219"/>
                    <a:pt x="4163" y="7946"/>
                  </a:cubicBezTo>
                  <a:cubicBezTo>
                    <a:pt x="4967" y="7527"/>
                    <a:pt x="5800" y="7156"/>
                    <a:pt x="6647" y="6845"/>
                  </a:cubicBezTo>
                  <a:cubicBezTo>
                    <a:pt x="7103" y="6676"/>
                    <a:pt x="7601" y="6488"/>
                    <a:pt x="7832" y="6064"/>
                  </a:cubicBezTo>
                  <a:cubicBezTo>
                    <a:pt x="7959" y="5824"/>
                    <a:pt x="7982" y="5547"/>
                    <a:pt x="7982" y="5279"/>
                  </a:cubicBezTo>
                  <a:lnTo>
                    <a:pt x="9473" y="3148"/>
                  </a:lnTo>
                  <a:cubicBezTo>
                    <a:pt x="10678" y="1680"/>
                    <a:pt x="9506" y="20"/>
                    <a:pt x="8076" y="1"/>
                  </a:cubicBezTo>
                  <a:cubicBezTo>
                    <a:pt x="8062" y="1"/>
                    <a:pt x="8047" y="1"/>
                    <a:pt x="8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7065577" y="1701281"/>
              <a:ext cx="145523" cy="36759"/>
            </a:xfrm>
            <a:custGeom>
              <a:avLst/>
              <a:gdLst/>
              <a:ahLst/>
              <a:cxnLst/>
              <a:rect l="l" t="t" r="r" b="b"/>
              <a:pathLst>
                <a:path w="4323" h="1092" extrusionOk="0">
                  <a:moveTo>
                    <a:pt x="3411" y="1"/>
                  </a:moveTo>
                  <a:cubicBezTo>
                    <a:pt x="3301" y="1"/>
                    <a:pt x="3192" y="8"/>
                    <a:pt x="3095" y="27"/>
                  </a:cubicBezTo>
                  <a:cubicBezTo>
                    <a:pt x="1167" y="399"/>
                    <a:pt x="0" y="775"/>
                    <a:pt x="461" y="1062"/>
                  </a:cubicBezTo>
                  <a:cubicBezTo>
                    <a:pt x="499" y="1086"/>
                    <a:pt x="1435" y="1091"/>
                    <a:pt x="2361" y="1091"/>
                  </a:cubicBezTo>
                  <a:cubicBezTo>
                    <a:pt x="3288" y="1091"/>
                    <a:pt x="4205" y="1086"/>
                    <a:pt x="4205" y="1086"/>
                  </a:cubicBezTo>
                  <a:cubicBezTo>
                    <a:pt x="4205" y="1086"/>
                    <a:pt x="4323" y="681"/>
                    <a:pt x="4116" y="74"/>
                  </a:cubicBezTo>
                  <a:cubicBezTo>
                    <a:pt x="4116" y="74"/>
                    <a:pt x="3759" y="1"/>
                    <a:pt x="34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7324743" y="1701281"/>
              <a:ext cx="145725" cy="36759"/>
            </a:xfrm>
            <a:custGeom>
              <a:avLst/>
              <a:gdLst/>
              <a:ahLst/>
              <a:cxnLst/>
              <a:rect l="l" t="t" r="r" b="b"/>
              <a:pathLst>
                <a:path w="4329" h="1092" extrusionOk="0">
                  <a:moveTo>
                    <a:pt x="916" y="1"/>
                  </a:moveTo>
                  <a:cubicBezTo>
                    <a:pt x="569" y="1"/>
                    <a:pt x="213" y="74"/>
                    <a:pt x="213" y="74"/>
                  </a:cubicBezTo>
                  <a:cubicBezTo>
                    <a:pt x="1" y="681"/>
                    <a:pt x="123" y="1086"/>
                    <a:pt x="123" y="1086"/>
                  </a:cubicBezTo>
                  <a:cubicBezTo>
                    <a:pt x="123" y="1086"/>
                    <a:pt x="1040" y="1091"/>
                    <a:pt x="1967" y="1091"/>
                  </a:cubicBezTo>
                  <a:cubicBezTo>
                    <a:pt x="2894" y="1091"/>
                    <a:pt x="3830" y="1086"/>
                    <a:pt x="3867" y="1062"/>
                  </a:cubicBezTo>
                  <a:cubicBezTo>
                    <a:pt x="4328" y="775"/>
                    <a:pt x="3162" y="399"/>
                    <a:pt x="1229" y="27"/>
                  </a:cubicBezTo>
                  <a:cubicBezTo>
                    <a:pt x="1133" y="8"/>
                    <a:pt x="1025" y="1"/>
                    <a:pt x="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7077291" y="946302"/>
              <a:ext cx="367695" cy="759123"/>
            </a:xfrm>
            <a:custGeom>
              <a:avLst/>
              <a:gdLst/>
              <a:ahLst/>
              <a:cxnLst/>
              <a:rect l="l" t="t" r="r" b="b"/>
              <a:pathLst>
                <a:path w="10923" h="22551" extrusionOk="0">
                  <a:moveTo>
                    <a:pt x="4044" y="1"/>
                  </a:moveTo>
                  <a:cubicBezTo>
                    <a:pt x="3224" y="1"/>
                    <a:pt x="2413" y="111"/>
                    <a:pt x="1722" y="409"/>
                  </a:cubicBezTo>
                  <a:cubicBezTo>
                    <a:pt x="1722" y="409"/>
                    <a:pt x="0" y="6909"/>
                    <a:pt x="2625" y="22465"/>
                  </a:cubicBezTo>
                  <a:cubicBezTo>
                    <a:pt x="2587" y="22471"/>
                    <a:pt x="2863" y="22542"/>
                    <a:pt x="3261" y="22542"/>
                  </a:cubicBezTo>
                  <a:cubicBezTo>
                    <a:pt x="3415" y="22542"/>
                    <a:pt x="3588" y="22531"/>
                    <a:pt x="3768" y="22502"/>
                  </a:cubicBezTo>
                  <a:cubicBezTo>
                    <a:pt x="3768" y="22502"/>
                    <a:pt x="3998" y="12098"/>
                    <a:pt x="5438" y="3424"/>
                  </a:cubicBezTo>
                  <a:cubicBezTo>
                    <a:pt x="5438" y="3424"/>
                    <a:pt x="6501" y="9346"/>
                    <a:pt x="7564" y="22502"/>
                  </a:cubicBezTo>
                  <a:cubicBezTo>
                    <a:pt x="7719" y="22538"/>
                    <a:pt x="7865" y="22551"/>
                    <a:pt x="7994" y="22551"/>
                  </a:cubicBezTo>
                  <a:cubicBezTo>
                    <a:pt x="8346" y="22551"/>
                    <a:pt x="8580" y="22455"/>
                    <a:pt x="8580" y="22455"/>
                  </a:cubicBezTo>
                  <a:cubicBezTo>
                    <a:pt x="10922" y="6820"/>
                    <a:pt x="8674" y="851"/>
                    <a:pt x="8674" y="851"/>
                  </a:cubicBezTo>
                  <a:cubicBezTo>
                    <a:pt x="8674" y="851"/>
                    <a:pt x="6326" y="1"/>
                    <a:pt x="4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6936818" y="605066"/>
              <a:ext cx="610133" cy="656048"/>
            </a:xfrm>
            <a:custGeom>
              <a:avLst/>
              <a:gdLst/>
              <a:ahLst/>
              <a:cxnLst/>
              <a:rect l="l" t="t" r="r" b="b"/>
              <a:pathLst>
                <a:path w="18125" h="19489" extrusionOk="0">
                  <a:moveTo>
                    <a:pt x="9283" y="0"/>
                  </a:moveTo>
                  <a:cubicBezTo>
                    <a:pt x="9227" y="0"/>
                    <a:pt x="9170" y="0"/>
                    <a:pt x="9112" y="0"/>
                  </a:cubicBezTo>
                  <a:cubicBezTo>
                    <a:pt x="7875" y="0"/>
                    <a:pt x="6417" y="10"/>
                    <a:pt x="5584" y="504"/>
                  </a:cubicBezTo>
                  <a:cubicBezTo>
                    <a:pt x="4389" y="1247"/>
                    <a:pt x="1" y="4285"/>
                    <a:pt x="1" y="5489"/>
                  </a:cubicBezTo>
                  <a:cubicBezTo>
                    <a:pt x="1" y="7065"/>
                    <a:pt x="2804" y="10847"/>
                    <a:pt x="2804" y="10847"/>
                  </a:cubicBezTo>
                  <a:lnTo>
                    <a:pt x="3251" y="10165"/>
                  </a:lnTo>
                  <a:cubicBezTo>
                    <a:pt x="3251" y="10165"/>
                    <a:pt x="2292" y="6303"/>
                    <a:pt x="2390" y="5870"/>
                  </a:cubicBezTo>
                  <a:cubicBezTo>
                    <a:pt x="2569" y="5419"/>
                    <a:pt x="5509" y="3839"/>
                    <a:pt x="5509" y="3838"/>
                  </a:cubicBezTo>
                  <a:lnTo>
                    <a:pt x="5509" y="3838"/>
                  </a:lnTo>
                  <a:cubicBezTo>
                    <a:pt x="5509" y="3839"/>
                    <a:pt x="5391" y="9784"/>
                    <a:pt x="4611" y="18956"/>
                  </a:cubicBezTo>
                  <a:cubicBezTo>
                    <a:pt x="4611" y="18956"/>
                    <a:pt x="7092" y="19488"/>
                    <a:pt x="10069" y="19488"/>
                  </a:cubicBezTo>
                  <a:cubicBezTo>
                    <a:pt x="11447" y="19488"/>
                    <a:pt x="12931" y="19374"/>
                    <a:pt x="14324" y="19041"/>
                  </a:cubicBezTo>
                  <a:cubicBezTo>
                    <a:pt x="13665" y="12033"/>
                    <a:pt x="13468" y="7047"/>
                    <a:pt x="13468" y="7046"/>
                  </a:cubicBezTo>
                  <a:lnTo>
                    <a:pt x="13468" y="7046"/>
                  </a:lnTo>
                  <a:cubicBezTo>
                    <a:pt x="13468" y="7047"/>
                    <a:pt x="14789" y="8150"/>
                    <a:pt x="15324" y="8150"/>
                  </a:cubicBezTo>
                  <a:cubicBezTo>
                    <a:pt x="15356" y="8150"/>
                    <a:pt x="15385" y="8146"/>
                    <a:pt x="15410" y="8138"/>
                  </a:cubicBezTo>
                  <a:cubicBezTo>
                    <a:pt x="16167" y="7893"/>
                    <a:pt x="18124" y="3439"/>
                    <a:pt x="18124" y="3439"/>
                  </a:cubicBezTo>
                  <a:lnTo>
                    <a:pt x="17447" y="3006"/>
                  </a:lnTo>
                  <a:cubicBezTo>
                    <a:pt x="17447" y="3006"/>
                    <a:pt x="15471" y="5395"/>
                    <a:pt x="15344" y="5475"/>
                  </a:cubicBezTo>
                  <a:cubicBezTo>
                    <a:pt x="15341" y="5477"/>
                    <a:pt x="15338" y="5478"/>
                    <a:pt x="15335" y="5478"/>
                  </a:cubicBezTo>
                  <a:cubicBezTo>
                    <a:pt x="15103" y="5478"/>
                    <a:pt x="14095" y="785"/>
                    <a:pt x="13251" y="395"/>
                  </a:cubicBezTo>
                  <a:cubicBezTo>
                    <a:pt x="12587" y="88"/>
                    <a:pt x="11413" y="0"/>
                    <a:pt x="9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7304176" y="734262"/>
              <a:ext cx="51032" cy="34"/>
            </a:xfrm>
            <a:custGeom>
              <a:avLst/>
              <a:gdLst/>
              <a:ahLst/>
              <a:cxnLst/>
              <a:rect l="l" t="t" r="r" b="b"/>
              <a:pathLst>
                <a:path w="1516" h="1" fill="none" extrusionOk="0">
                  <a:moveTo>
                    <a:pt x="0" y="0"/>
                  </a:moveTo>
                  <a:lnTo>
                    <a:pt x="1515" y="0"/>
                  </a:lnTo>
                </a:path>
              </a:pathLst>
            </a:custGeom>
            <a:noFill/>
            <a:ln w="10825" cap="rnd" cmpd="sng">
              <a:solidFill>
                <a:srgbClr val="5EE9EB"/>
              </a:solidFill>
              <a:prstDash val="solid"/>
              <a:miter lim="470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7200159" y="605369"/>
              <a:ext cx="61299" cy="165014"/>
            </a:xfrm>
            <a:custGeom>
              <a:avLst/>
              <a:gdLst/>
              <a:ahLst/>
              <a:cxnLst/>
              <a:rect l="l" t="t" r="r" b="b"/>
              <a:pathLst>
                <a:path w="1821" h="4902" extrusionOk="0">
                  <a:moveTo>
                    <a:pt x="955" y="1"/>
                  </a:moveTo>
                  <a:cubicBezTo>
                    <a:pt x="847" y="114"/>
                    <a:pt x="710" y="250"/>
                    <a:pt x="555" y="410"/>
                  </a:cubicBezTo>
                  <a:cubicBezTo>
                    <a:pt x="480" y="485"/>
                    <a:pt x="395" y="570"/>
                    <a:pt x="311" y="659"/>
                  </a:cubicBezTo>
                  <a:cubicBezTo>
                    <a:pt x="212" y="763"/>
                    <a:pt x="108" y="871"/>
                    <a:pt x="0" y="984"/>
                  </a:cubicBezTo>
                  <a:cubicBezTo>
                    <a:pt x="235" y="1012"/>
                    <a:pt x="485" y="1040"/>
                    <a:pt x="748" y="1073"/>
                  </a:cubicBezTo>
                  <a:cubicBezTo>
                    <a:pt x="659" y="1233"/>
                    <a:pt x="565" y="1398"/>
                    <a:pt x="466" y="1567"/>
                  </a:cubicBezTo>
                  <a:cubicBezTo>
                    <a:pt x="522" y="1713"/>
                    <a:pt x="579" y="1859"/>
                    <a:pt x="640" y="2009"/>
                  </a:cubicBezTo>
                  <a:cubicBezTo>
                    <a:pt x="1129" y="3251"/>
                    <a:pt x="1571" y="4328"/>
                    <a:pt x="1820" y="4902"/>
                  </a:cubicBezTo>
                  <a:cubicBezTo>
                    <a:pt x="1614" y="4314"/>
                    <a:pt x="1200" y="3223"/>
                    <a:pt x="710" y="1981"/>
                  </a:cubicBezTo>
                  <a:cubicBezTo>
                    <a:pt x="654" y="1844"/>
                    <a:pt x="602" y="1708"/>
                    <a:pt x="550" y="1576"/>
                  </a:cubicBezTo>
                  <a:cubicBezTo>
                    <a:pt x="654" y="1384"/>
                    <a:pt x="762" y="1195"/>
                    <a:pt x="861" y="1017"/>
                  </a:cubicBezTo>
                  <a:cubicBezTo>
                    <a:pt x="710" y="998"/>
                    <a:pt x="565" y="984"/>
                    <a:pt x="423" y="970"/>
                  </a:cubicBezTo>
                  <a:cubicBezTo>
                    <a:pt x="362" y="965"/>
                    <a:pt x="301" y="960"/>
                    <a:pt x="240" y="951"/>
                  </a:cubicBezTo>
                  <a:cubicBezTo>
                    <a:pt x="212" y="951"/>
                    <a:pt x="179" y="946"/>
                    <a:pt x="151" y="941"/>
                  </a:cubicBezTo>
                  <a:lnTo>
                    <a:pt x="118" y="941"/>
                  </a:lnTo>
                  <a:cubicBezTo>
                    <a:pt x="287" y="753"/>
                    <a:pt x="442" y="579"/>
                    <a:pt x="579" y="429"/>
                  </a:cubicBezTo>
                  <a:cubicBezTo>
                    <a:pt x="725" y="264"/>
                    <a:pt x="852" y="118"/>
                    <a:pt x="955"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7261424" y="606177"/>
              <a:ext cx="54668" cy="164206"/>
            </a:xfrm>
            <a:custGeom>
              <a:avLst/>
              <a:gdLst/>
              <a:ahLst/>
              <a:cxnLst/>
              <a:rect l="l" t="t" r="r" b="b"/>
              <a:pathLst>
                <a:path w="1624" h="4878" extrusionOk="0">
                  <a:moveTo>
                    <a:pt x="664" y="0"/>
                  </a:moveTo>
                  <a:lnTo>
                    <a:pt x="664" y="0"/>
                  </a:lnTo>
                  <a:cubicBezTo>
                    <a:pt x="767" y="118"/>
                    <a:pt x="899" y="259"/>
                    <a:pt x="1045" y="419"/>
                  </a:cubicBezTo>
                  <a:cubicBezTo>
                    <a:pt x="1181" y="569"/>
                    <a:pt x="1336" y="734"/>
                    <a:pt x="1506" y="917"/>
                  </a:cubicBezTo>
                  <a:lnTo>
                    <a:pt x="1473" y="917"/>
                  </a:lnTo>
                  <a:cubicBezTo>
                    <a:pt x="1440" y="922"/>
                    <a:pt x="1412" y="927"/>
                    <a:pt x="1383" y="927"/>
                  </a:cubicBezTo>
                  <a:cubicBezTo>
                    <a:pt x="1322" y="936"/>
                    <a:pt x="1261" y="941"/>
                    <a:pt x="1200" y="946"/>
                  </a:cubicBezTo>
                  <a:cubicBezTo>
                    <a:pt x="1059" y="960"/>
                    <a:pt x="913" y="974"/>
                    <a:pt x="762" y="993"/>
                  </a:cubicBezTo>
                  <a:cubicBezTo>
                    <a:pt x="861" y="1171"/>
                    <a:pt x="965" y="1360"/>
                    <a:pt x="1073" y="1552"/>
                  </a:cubicBezTo>
                  <a:cubicBezTo>
                    <a:pt x="1031" y="1679"/>
                    <a:pt x="988" y="1811"/>
                    <a:pt x="941" y="1943"/>
                  </a:cubicBezTo>
                  <a:cubicBezTo>
                    <a:pt x="523" y="3194"/>
                    <a:pt x="175" y="4285"/>
                    <a:pt x="0" y="4878"/>
                  </a:cubicBezTo>
                  <a:cubicBezTo>
                    <a:pt x="217" y="4299"/>
                    <a:pt x="598" y="3217"/>
                    <a:pt x="1012" y="1966"/>
                  </a:cubicBezTo>
                  <a:cubicBezTo>
                    <a:pt x="1063" y="1825"/>
                    <a:pt x="1111" y="1684"/>
                    <a:pt x="1153" y="1543"/>
                  </a:cubicBezTo>
                  <a:cubicBezTo>
                    <a:pt x="1059" y="1374"/>
                    <a:pt x="965" y="1209"/>
                    <a:pt x="875" y="1049"/>
                  </a:cubicBezTo>
                  <a:cubicBezTo>
                    <a:pt x="1139" y="1016"/>
                    <a:pt x="1388" y="988"/>
                    <a:pt x="1623" y="960"/>
                  </a:cubicBezTo>
                  <a:cubicBezTo>
                    <a:pt x="1515" y="852"/>
                    <a:pt x="1412" y="743"/>
                    <a:pt x="1313" y="645"/>
                  </a:cubicBezTo>
                  <a:cubicBezTo>
                    <a:pt x="1223" y="560"/>
                    <a:pt x="1143" y="475"/>
                    <a:pt x="1068" y="400"/>
                  </a:cubicBezTo>
                  <a:cubicBezTo>
                    <a:pt x="913" y="245"/>
                    <a:pt x="777" y="108"/>
                    <a:pt x="664" y="0"/>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7260145" y="770348"/>
              <a:ext cx="2592" cy="490900"/>
            </a:xfrm>
            <a:custGeom>
              <a:avLst/>
              <a:gdLst/>
              <a:ahLst/>
              <a:cxnLst/>
              <a:rect l="l" t="t" r="r" b="b"/>
              <a:pathLst>
                <a:path w="77" h="14583" extrusionOk="0">
                  <a:moveTo>
                    <a:pt x="38" y="1"/>
                  </a:moveTo>
                  <a:cubicBezTo>
                    <a:pt x="15" y="1459"/>
                    <a:pt x="1" y="4173"/>
                    <a:pt x="1" y="7292"/>
                  </a:cubicBezTo>
                  <a:cubicBezTo>
                    <a:pt x="1" y="10410"/>
                    <a:pt x="15" y="13124"/>
                    <a:pt x="38" y="14582"/>
                  </a:cubicBezTo>
                  <a:cubicBezTo>
                    <a:pt x="62" y="13124"/>
                    <a:pt x="76" y="10410"/>
                    <a:pt x="76" y="7292"/>
                  </a:cubicBezTo>
                  <a:cubicBezTo>
                    <a:pt x="76" y="4173"/>
                    <a:pt x="62" y="1459"/>
                    <a:pt x="38" y="1"/>
                  </a:cubicBezTo>
                  <a:close/>
                </a:path>
              </a:pathLst>
            </a:custGeom>
            <a:solidFill>
              <a:srgbClr val="152F63">
                <a:alpha val="1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7232273" y="544743"/>
              <a:ext cx="51504" cy="225640"/>
            </a:xfrm>
            <a:custGeom>
              <a:avLst/>
              <a:gdLst/>
              <a:ahLst/>
              <a:cxnLst/>
              <a:rect l="l" t="t" r="r" b="b"/>
              <a:pathLst>
                <a:path w="1530" h="6703" extrusionOk="0">
                  <a:moveTo>
                    <a:pt x="86" y="0"/>
                  </a:moveTo>
                  <a:lnTo>
                    <a:pt x="1" y="1802"/>
                  </a:lnTo>
                  <a:lnTo>
                    <a:pt x="866" y="6703"/>
                  </a:lnTo>
                  <a:lnTo>
                    <a:pt x="1530" y="1825"/>
                  </a:lnTo>
                  <a:lnTo>
                    <a:pt x="1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7238467" y="640681"/>
              <a:ext cx="40732" cy="129702"/>
            </a:xfrm>
            <a:custGeom>
              <a:avLst/>
              <a:gdLst/>
              <a:ahLst/>
              <a:cxnLst/>
              <a:rect l="l" t="t" r="r" b="b"/>
              <a:pathLst>
                <a:path w="1210" h="3853" extrusionOk="0">
                  <a:moveTo>
                    <a:pt x="0" y="1"/>
                  </a:moveTo>
                  <a:lnTo>
                    <a:pt x="682" y="3853"/>
                  </a:lnTo>
                  <a:lnTo>
                    <a:pt x="1209" y="1"/>
                  </a:lnTo>
                  <a:lnTo>
                    <a:pt x="1209" y="1"/>
                  </a:lnTo>
                  <a:cubicBezTo>
                    <a:pt x="1007" y="167"/>
                    <a:pt x="805" y="222"/>
                    <a:pt x="626" y="222"/>
                  </a:cubicBezTo>
                  <a:cubicBezTo>
                    <a:pt x="268" y="222"/>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7191811" y="470619"/>
              <a:ext cx="120949" cy="108191"/>
            </a:xfrm>
            <a:custGeom>
              <a:avLst/>
              <a:gdLst/>
              <a:ahLst/>
              <a:cxnLst/>
              <a:rect l="l" t="t" r="r" b="b"/>
              <a:pathLst>
                <a:path w="3593" h="3214" extrusionOk="0">
                  <a:moveTo>
                    <a:pt x="2600" y="1"/>
                  </a:moveTo>
                  <a:cubicBezTo>
                    <a:pt x="2600" y="1"/>
                    <a:pt x="2158" y="777"/>
                    <a:pt x="639" y="970"/>
                  </a:cubicBezTo>
                  <a:cubicBezTo>
                    <a:pt x="510" y="757"/>
                    <a:pt x="381" y="671"/>
                    <a:pt x="276" y="671"/>
                  </a:cubicBezTo>
                  <a:cubicBezTo>
                    <a:pt x="107" y="671"/>
                    <a:pt x="1" y="891"/>
                    <a:pt x="65" y="1158"/>
                  </a:cubicBezTo>
                  <a:cubicBezTo>
                    <a:pt x="163" y="1591"/>
                    <a:pt x="493" y="1727"/>
                    <a:pt x="493" y="1727"/>
                  </a:cubicBezTo>
                  <a:cubicBezTo>
                    <a:pt x="493" y="1727"/>
                    <a:pt x="1090" y="3213"/>
                    <a:pt x="2078" y="3213"/>
                  </a:cubicBezTo>
                  <a:cubicBezTo>
                    <a:pt x="3385" y="3213"/>
                    <a:pt x="3592" y="767"/>
                    <a:pt x="3592" y="767"/>
                  </a:cubicBezTo>
                  <a:cubicBezTo>
                    <a:pt x="3592" y="767"/>
                    <a:pt x="3014" y="626"/>
                    <a:pt x="2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7271725" y="510845"/>
              <a:ext cx="8887" cy="20938"/>
            </a:xfrm>
            <a:custGeom>
              <a:avLst/>
              <a:gdLst/>
              <a:ahLst/>
              <a:cxnLst/>
              <a:rect l="l" t="t" r="r" b="b"/>
              <a:pathLst>
                <a:path w="264" h="622" extrusionOk="0">
                  <a:moveTo>
                    <a:pt x="33" y="1"/>
                  </a:moveTo>
                  <a:lnTo>
                    <a:pt x="33" y="1"/>
                  </a:lnTo>
                  <a:cubicBezTo>
                    <a:pt x="24" y="80"/>
                    <a:pt x="38" y="236"/>
                    <a:pt x="122" y="396"/>
                  </a:cubicBezTo>
                  <a:cubicBezTo>
                    <a:pt x="132" y="414"/>
                    <a:pt x="141" y="433"/>
                    <a:pt x="155" y="452"/>
                  </a:cubicBezTo>
                  <a:cubicBezTo>
                    <a:pt x="164" y="465"/>
                    <a:pt x="181" y="490"/>
                    <a:pt x="183" y="490"/>
                  </a:cubicBezTo>
                  <a:cubicBezTo>
                    <a:pt x="184" y="490"/>
                    <a:pt x="184" y="490"/>
                    <a:pt x="184" y="490"/>
                  </a:cubicBezTo>
                  <a:cubicBezTo>
                    <a:pt x="185" y="489"/>
                    <a:pt x="185" y="488"/>
                    <a:pt x="185" y="488"/>
                  </a:cubicBezTo>
                  <a:lnTo>
                    <a:pt x="185" y="488"/>
                  </a:lnTo>
                  <a:cubicBezTo>
                    <a:pt x="186" y="488"/>
                    <a:pt x="158" y="520"/>
                    <a:pt x="137" y="537"/>
                  </a:cubicBezTo>
                  <a:cubicBezTo>
                    <a:pt x="85" y="574"/>
                    <a:pt x="33" y="598"/>
                    <a:pt x="0" y="621"/>
                  </a:cubicBezTo>
                  <a:cubicBezTo>
                    <a:pt x="43" y="621"/>
                    <a:pt x="99" y="612"/>
                    <a:pt x="165" y="584"/>
                  </a:cubicBezTo>
                  <a:cubicBezTo>
                    <a:pt x="184" y="574"/>
                    <a:pt x="202" y="565"/>
                    <a:pt x="217" y="551"/>
                  </a:cubicBezTo>
                  <a:cubicBezTo>
                    <a:pt x="226" y="541"/>
                    <a:pt x="231" y="537"/>
                    <a:pt x="245" y="523"/>
                  </a:cubicBezTo>
                  <a:lnTo>
                    <a:pt x="259" y="499"/>
                  </a:lnTo>
                  <a:lnTo>
                    <a:pt x="264" y="485"/>
                  </a:lnTo>
                  <a:cubicBezTo>
                    <a:pt x="264" y="480"/>
                    <a:pt x="259" y="480"/>
                    <a:pt x="259" y="476"/>
                  </a:cubicBezTo>
                  <a:cubicBezTo>
                    <a:pt x="231" y="438"/>
                    <a:pt x="226" y="433"/>
                    <a:pt x="217" y="410"/>
                  </a:cubicBezTo>
                  <a:cubicBezTo>
                    <a:pt x="207" y="396"/>
                    <a:pt x="198" y="377"/>
                    <a:pt x="188" y="358"/>
                  </a:cubicBezTo>
                  <a:cubicBezTo>
                    <a:pt x="113" y="217"/>
                    <a:pt x="66" y="76"/>
                    <a:pt x="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7240520" y="506267"/>
              <a:ext cx="13970" cy="13970"/>
            </a:xfrm>
            <a:custGeom>
              <a:avLst/>
              <a:gdLst/>
              <a:ahLst/>
              <a:cxnLst/>
              <a:rect l="l" t="t" r="r" b="b"/>
              <a:pathLst>
                <a:path w="415" h="415" extrusionOk="0">
                  <a:moveTo>
                    <a:pt x="208" y="0"/>
                  </a:moveTo>
                  <a:cubicBezTo>
                    <a:pt x="95" y="0"/>
                    <a:pt x="1" y="89"/>
                    <a:pt x="1" y="207"/>
                  </a:cubicBezTo>
                  <a:cubicBezTo>
                    <a:pt x="1" y="320"/>
                    <a:pt x="95" y="414"/>
                    <a:pt x="208" y="414"/>
                  </a:cubicBezTo>
                  <a:cubicBezTo>
                    <a:pt x="325" y="414"/>
                    <a:pt x="415" y="320"/>
                    <a:pt x="415" y="207"/>
                  </a:cubicBezTo>
                  <a:cubicBezTo>
                    <a:pt x="415" y="89"/>
                    <a:pt x="325" y="0"/>
                    <a:pt x="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7245098" y="509566"/>
              <a:ext cx="7978" cy="7978"/>
            </a:xfrm>
            <a:custGeom>
              <a:avLst/>
              <a:gdLst/>
              <a:ahLst/>
              <a:cxnLst/>
              <a:rect l="l" t="t" r="r" b="b"/>
              <a:pathLst>
                <a:path w="237" h="237" extrusionOk="0">
                  <a:moveTo>
                    <a:pt x="119" y="1"/>
                  </a:moveTo>
                  <a:cubicBezTo>
                    <a:pt x="53" y="1"/>
                    <a:pt x="1" y="53"/>
                    <a:pt x="1" y="118"/>
                  </a:cubicBezTo>
                  <a:cubicBezTo>
                    <a:pt x="1" y="180"/>
                    <a:pt x="53" y="236"/>
                    <a:pt x="119" y="236"/>
                  </a:cubicBezTo>
                  <a:cubicBezTo>
                    <a:pt x="184" y="236"/>
                    <a:pt x="236" y="180"/>
                    <a:pt x="236" y="118"/>
                  </a:cubicBezTo>
                  <a:cubicBezTo>
                    <a:pt x="236" y="53"/>
                    <a:pt x="184" y="1"/>
                    <a:pt x="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288657" y="506267"/>
              <a:ext cx="13970" cy="13970"/>
            </a:xfrm>
            <a:custGeom>
              <a:avLst/>
              <a:gdLst/>
              <a:ahLst/>
              <a:cxnLst/>
              <a:rect l="l" t="t" r="r" b="b"/>
              <a:pathLst>
                <a:path w="415" h="415" extrusionOk="0">
                  <a:moveTo>
                    <a:pt x="207" y="0"/>
                  </a:moveTo>
                  <a:cubicBezTo>
                    <a:pt x="90" y="0"/>
                    <a:pt x="0" y="89"/>
                    <a:pt x="0" y="207"/>
                  </a:cubicBezTo>
                  <a:cubicBezTo>
                    <a:pt x="0" y="320"/>
                    <a:pt x="90" y="414"/>
                    <a:pt x="207" y="414"/>
                  </a:cubicBezTo>
                  <a:cubicBezTo>
                    <a:pt x="320" y="414"/>
                    <a:pt x="414" y="320"/>
                    <a:pt x="414" y="207"/>
                  </a:cubicBezTo>
                  <a:cubicBezTo>
                    <a:pt x="414" y="89"/>
                    <a:pt x="320" y="0"/>
                    <a:pt x="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7293235" y="509566"/>
              <a:ext cx="7978" cy="7978"/>
            </a:xfrm>
            <a:custGeom>
              <a:avLst/>
              <a:gdLst/>
              <a:ahLst/>
              <a:cxnLst/>
              <a:rect l="l" t="t" r="r" b="b"/>
              <a:pathLst>
                <a:path w="237" h="237" extrusionOk="0">
                  <a:moveTo>
                    <a:pt x="118" y="1"/>
                  </a:moveTo>
                  <a:cubicBezTo>
                    <a:pt x="53" y="1"/>
                    <a:pt x="1" y="53"/>
                    <a:pt x="1" y="118"/>
                  </a:cubicBezTo>
                  <a:cubicBezTo>
                    <a:pt x="1" y="180"/>
                    <a:pt x="53" y="236"/>
                    <a:pt x="118" y="236"/>
                  </a:cubicBezTo>
                  <a:cubicBezTo>
                    <a:pt x="180" y="236"/>
                    <a:pt x="236" y="180"/>
                    <a:pt x="236" y="118"/>
                  </a:cubicBezTo>
                  <a:cubicBezTo>
                    <a:pt x="236" y="53"/>
                    <a:pt x="180"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39409" y="500847"/>
              <a:ext cx="13667" cy="3366"/>
            </a:xfrm>
            <a:custGeom>
              <a:avLst/>
              <a:gdLst/>
              <a:ahLst/>
              <a:cxnLst/>
              <a:rect l="l" t="t" r="r" b="b"/>
              <a:pathLst>
                <a:path w="406" h="100" extrusionOk="0">
                  <a:moveTo>
                    <a:pt x="212" y="1"/>
                  </a:moveTo>
                  <a:cubicBezTo>
                    <a:pt x="207" y="1"/>
                    <a:pt x="203" y="1"/>
                    <a:pt x="198" y="1"/>
                  </a:cubicBezTo>
                  <a:cubicBezTo>
                    <a:pt x="99" y="6"/>
                    <a:pt x="24" y="58"/>
                    <a:pt x="1" y="100"/>
                  </a:cubicBezTo>
                  <a:cubicBezTo>
                    <a:pt x="48" y="95"/>
                    <a:pt x="123" y="81"/>
                    <a:pt x="203" y="81"/>
                  </a:cubicBezTo>
                  <a:cubicBezTo>
                    <a:pt x="230" y="80"/>
                    <a:pt x="256" y="79"/>
                    <a:pt x="280" y="79"/>
                  </a:cubicBezTo>
                  <a:cubicBezTo>
                    <a:pt x="330" y="79"/>
                    <a:pt x="374" y="81"/>
                    <a:pt x="405" y="81"/>
                  </a:cubicBezTo>
                  <a:cubicBezTo>
                    <a:pt x="378" y="45"/>
                    <a:pt x="304"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7290408" y="500847"/>
              <a:ext cx="13499" cy="3366"/>
            </a:xfrm>
            <a:custGeom>
              <a:avLst/>
              <a:gdLst/>
              <a:ahLst/>
              <a:cxnLst/>
              <a:rect l="l" t="t" r="r" b="b"/>
              <a:pathLst>
                <a:path w="401" h="100" extrusionOk="0">
                  <a:moveTo>
                    <a:pt x="193" y="1"/>
                  </a:moveTo>
                  <a:cubicBezTo>
                    <a:pt x="101" y="1"/>
                    <a:pt x="27" y="45"/>
                    <a:pt x="0" y="81"/>
                  </a:cubicBezTo>
                  <a:cubicBezTo>
                    <a:pt x="32" y="81"/>
                    <a:pt x="75" y="79"/>
                    <a:pt x="125" y="79"/>
                  </a:cubicBezTo>
                  <a:cubicBezTo>
                    <a:pt x="150" y="79"/>
                    <a:pt x="176" y="80"/>
                    <a:pt x="202" y="81"/>
                  </a:cubicBezTo>
                  <a:cubicBezTo>
                    <a:pt x="282" y="81"/>
                    <a:pt x="353" y="95"/>
                    <a:pt x="400" y="100"/>
                  </a:cubicBezTo>
                  <a:cubicBezTo>
                    <a:pt x="381" y="58"/>
                    <a:pt x="306" y="6"/>
                    <a:pt x="207" y="1"/>
                  </a:cubicBezTo>
                  <a:cubicBezTo>
                    <a:pt x="203" y="1"/>
                    <a:pt x="198"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7263949" y="538448"/>
              <a:ext cx="20164" cy="5386"/>
            </a:xfrm>
            <a:custGeom>
              <a:avLst/>
              <a:gdLst/>
              <a:ahLst/>
              <a:cxnLst/>
              <a:rect l="l" t="t" r="r" b="b"/>
              <a:pathLst>
                <a:path w="599" h="160" extrusionOk="0">
                  <a:moveTo>
                    <a:pt x="103" y="1"/>
                  </a:moveTo>
                  <a:cubicBezTo>
                    <a:pt x="65" y="1"/>
                    <a:pt x="30" y="3"/>
                    <a:pt x="1" y="8"/>
                  </a:cubicBezTo>
                  <a:cubicBezTo>
                    <a:pt x="34" y="79"/>
                    <a:pt x="147" y="154"/>
                    <a:pt x="297" y="159"/>
                  </a:cubicBezTo>
                  <a:cubicBezTo>
                    <a:pt x="301" y="159"/>
                    <a:pt x="306" y="159"/>
                    <a:pt x="310" y="159"/>
                  </a:cubicBezTo>
                  <a:cubicBezTo>
                    <a:pt x="450" y="159"/>
                    <a:pt x="566" y="86"/>
                    <a:pt x="598" y="22"/>
                  </a:cubicBezTo>
                  <a:cubicBezTo>
                    <a:pt x="523" y="8"/>
                    <a:pt x="419" y="13"/>
                    <a:pt x="302" y="8"/>
                  </a:cubicBezTo>
                  <a:cubicBezTo>
                    <a:pt x="230" y="6"/>
                    <a:pt x="162" y="1"/>
                    <a:pt x="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7054805" y="595573"/>
              <a:ext cx="502413" cy="422464"/>
            </a:xfrm>
            <a:custGeom>
              <a:avLst/>
              <a:gdLst/>
              <a:ahLst/>
              <a:cxnLst/>
              <a:rect l="l" t="t" r="r" b="b"/>
              <a:pathLst>
                <a:path w="14925" h="12550" extrusionOk="0">
                  <a:moveTo>
                    <a:pt x="12374" y="0"/>
                  </a:moveTo>
                  <a:cubicBezTo>
                    <a:pt x="12311" y="0"/>
                    <a:pt x="12246" y="20"/>
                    <a:pt x="12192" y="61"/>
                  </a:cubicBezTo>
                  <a:lnTo>
                    <a:pt x="0" y="9083"/>
                  </a:lnTo>
                  <a:lnTo>
                    <a:pt x="2564" y="12549"/>
                  </a:lnTo>
                  <a:lnTo>
                    <a:pt x="14756" y="3528"/>
                  </a:lnTo>
                  <a:cubicBezTo>
                    <a:pt x="14897" y="3424"/>
                    <a:pt x="14925" y="3231"/>
                    <a:pt x="14821" y="3095"/>
                  </a:cubicBezTo>
                  <a:lnTo>
                    <a:pt x="12625" y="127"/>
                  </a:lnTo>
                  <a:cubicBezTo>
                    <a:pt x="12565" y="45"/>
                    <a:pt x="12470" y="0"/>
                    <a:pt x="12374" y="0"/>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6769785" y="788560"/>
              <a:ext cx="536782" cy="430712"/>
            </a:xfrm>
            <a:custGeom>
              <a:avLst/>
              <a:gdLst/>
              <a:ahLst/>
              <a:cxnLst/>
              <a:rect l="l" t="t" r="r" b="b"/>
              <a:pathLst>
                <a:path w="15946" h="12795" extrusionOk="0">
                  <a:moveTo>
                    <a:pt x="14319" y="1"/>
                  </a:moveTo>
                  <a:lnTo>
                    <a:pt x="1" y="10594"/>
                  </a:lnTo>
                  <a:lnTo>
                    <a:pt x="1628" y="12795"/>
                  </a:lnTo>
                  <a:lnTo>
                    <a:pt x="15946" y="2202"/>
                  </a:lnTo>
                  <a:lnTo>
                    <a:pt x="14319"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6787996" y="813268"/>
              <a:ext cx="500225" cy="381329"/>
            </a:xfrm>
            <a:custGeom>
              <a:avLst/>
              <a:gdLst/>
              <a:ahLst/>
              <a:cxnLst/>
              <a:rect l="l" t="t" r="r" b="b"/>
              <a:pathLst>
                <a:path w="14860" h="11328" extrusionOk="0">
                  <a:moveTo>
                    <a:pt x="14318" y="1"/>
                  </a:moveTo>
                  <a:lnTo>
                    <a:pt x="0" y="10593"/>
                  </a:lnTo>
                  <a:lnTo>
                    <a:pt x="541" y="11327"/>
                  </a:lnTo>
                  <a:lnTo>
                    <a:pt x="14859" y="734"/>
                  </a:lnTo>
                  <a:lnTo>
                    <a:pt x="14318" y="1"/>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7487703" y="585912"/>
              <a:ext cx="91225" cy="103243"/>
            </a:xfrm>
            <a:custGeom>
              <a:avLst/>
              <a:gdLst/>
              <a:ahLst/>
              <a:cxnLst/>
              <a:rect l="l" t="t" r="r" b="b"/>
              <a:pathLst>
                <a:path w="2710" h="3067" extrusionOk="0">
                  <a:moveTo>
                    <a:pt x="978" y="0"/>
                  </a:moveTo>
                  <a:lnTo>
                    <a:pt x="0" y="724"/>
                  </a:lnTo>
                  <a:lnTo>
                    <a:pt x="1731" y="3067"/>
                  </a:lnTo>
                  <a:lnTo>
                    <a:pt x="2709" y="2343"/>
                  </a:lnTo>
                  <a:lnTo>
                    <a:pt x="978" y="0"/>
                  </a:ln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7535672" y="535318"/>
              <a:ext cx="129062" cy="109201"/>
            </a:xfrm>
            <a:custGeom>
              <a:avLst/>
              <a:gdLst/>
              <a:ahLst/>
              <a:cxnLst/>
              <a:rect l="l" t="t" r="r" b="b"/>
              <a:pathLst>
                <a:path w="3834" h="3244" extrusionOk="0">
                  <a:moveTo>
                    <a:pt x="3208" y="1"/>
                  </a:moveTo>
                  <a:cubicBezTo>
                    <a:pt x="3160" y="1"/>
                    <a:pt x="3113" y="15"/>
                    <a:pt x="3072" y="45"/>
                  </a:cubicBezTo>
                  <a:cubicBezTo>
                    <a:pt x="3015" y="87"/>
                    <a:pt x="2987" y="148"/>
                    <a:pt x="2982" y="214"/>
                  </a:cubicBezTo>
                  <a:lnTo>
                    <a:pt x="0" y="2105"/>
                  </a:lnTo>
                  <a:lnTo>
                    <a:pt x="842" y="3243"/>
                  </a:lnTo>
                  <a:lnTo>
                    <a:pt x="3523" y="943"/>
                  </a:lnTo>
                  <a:cubicBezTo>
                    <a:pt x="3541" y="947"/>
                    <a:pt x="3558" y="949"/>
                    <a:pt x="3576" y="949"/>
                  </a:cubicBezTo>
                  <a:cubicBezTo>
                    <a:pt x="3621" y="949"/>
                    <a:pt x="3666" y="936"/>
                    <a:pt x="3707" y="906"/>
                  </a:cubicBezTo>
                  <a:cubicBezTo>
                    <a:pt x="3810" y="830"/>
                    <a:pt x="3834" y="685"/>
                    <a:pt x="3758" y="581"/>
                  </a:cubicBezTo>
                  <a:lnTo>
                    <a:pt x="3396" y="97"/>
                  </a:lnTo>
                  <a:cubicBezTo>
                    <a:pt x="3351" y="34"/>
                    <a:pt x="3280" y="1"/>
                    <a:pt x="3208"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7654433" y="375455"/>
              <a:ext cx="231665" cy="173598"/>
            </a:xfrm>
            <a:custGeom>
              <a:avLst/>
              <a:gdLst/>
              <a:ahLst/>
              <a:cxnLst/>
              <a:rect l="l" t="t" r="r" b="b"/>
              <a:pathLst>
                <a:path w="6882" h="5157" extrusionOk="0">
                  <a:moveTo>
                    <a:pt x="6787" y="1"/>
                  </a:moveTo>
                  <a:lnTo>
                    <a:pt x="0" y="5024"/>
                  </a:lnTo>
                  <a:lnTo>
                    <a:pt x="99" y="5156"/>
                  </a:lnTo>
                  <a:lnTo>
                    <a:pt x="6882" y="133"/>
                  </a:lnTo>
                  <a:lnTo>
                    <a:pt x="6787"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6731612" y="1118552"/>
              <a:ext cx="112769" cy="140878"/>
            </a:xfrm>
            <a:custGeom>
              <a:avLst/>
              <a:gdLst/>
              <a:ahLst/>
              <a:cxnLst/>
              <a:rect l="l" t="t" r="r" b="b"/>
              <a:pathLst>
                <a:path w="3350" h="4185" extrusionOk="0">
                  <a:moveTo>
                    <a:pt x="489" y="1"/>
                  </a:moveTo>
                  <a:cubicBezTo>
                    <a:pt x="465" y="1"/>
                    <a:pt x="441" y="8"/>
                    <a:pt x="420" y="24"/>
                  </a:cubicBezTo>
                  <a:lnTo>
                    <a:pt x="67" y="287"/>
                  </a:lnTo>
                  <a:cubicBezTo>
                    <a:pt x="15" y="325"/>
                    <a:pt x="1" y="395"/>
                    <a:pt x="39" y="447"/>
                  </a:cubicBezTo>
                  <a:lnTo>
                    <a:pt x="2771" y="4140"/>
                  </a:lnTo>
                  <a:cubicBezTo>
                    <a:pt x="2794" y="4168"/>
                    <a:pt x="2829" y="4185"/>
                    <a:pt x="2865" y="4185"/>
                  </a:cubicBezTo>
                  <a:cubicBezTo>
                    <a:pt x="2888" y="4185"/>
                    <a:pt x="2911" y="4178"/>
                    <a:pt x="2931" y="4163"/>
                  </a:cubicBezTo>
                  <a:lnTo>
                    <a:pt x="3289" y="3900"/>
                  </a:lnTo>
                  <a:cubicBezTo>
                    <a:pt x="3341" y="3862"/>
                    <a:pt x="3350" y="3787"/>
                    <a:pt x="3312" y="3735"/>
                  </a:cubicBezTo>
                  <a:lnTo>
                    <a:pt x="584" y="47"/>
                  </a:lnTo>
                  <a:cubicBezTo>
                    <a:pt x="559" y="17"/>
                    <a:pt x="524" y="1"/>
                    <a:pt x="48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271557" y="617117"/>
              <a:ext cx="265092" cy="236412"/>
            </a:xfrm>
            <a:custGeom>
              <a:avLst/>
              <a:gdLst/>
              <a:ahLst/>
              <a:cxnLst/>
              <a:rect l="l" t="t" r="r" b="b"/>
              <a:pathLst>
                <a:path w="7875" h="7023" extrusionOk="0">
                  <a:moveTo>
                    <a:pt x="5733" y="0"/>
                  </a:moveTo>
                  <a:cubicBezTo>
                    <a:pt x="5599" y="0"/>
                    <a:pt x="5464" y="41"/>
                    <a:pt x="5349" y="127"/>
                  </a:cubicBezTo>
                  <a:lnTo>
                    <a:pt x="1" y="4083"/>
                  </a:lnTo>
                  <a:lnTo>
                    <a:pt x="2178" y="7022"/>
                  </a:lnTo>
                  <a:lnTo>
                    <a:pt x="7526" y="3067"/>
                  </a:lnTo>
                  <a:cubicBezTo>
                    <a:pt x="7813" y="2855"/>
                    <a:pt x="7874" y="2450"/>
                    <a:pt x="7663" y="2163"/>
                  </a:cubicBezTo>
                  <a:lnTo>
                    <a:pt x="6252" y="258"/>
                  </a:lnTo>
                  <a:cubicBezTo>
                    <a:pt x="6125" y="90"/>
                    <a:pt x="5930" y="0"/>
                    <a:pt x="5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7242439" y="754056"/>
              <a:ext cx="103108" cy="121151"/>
            </a:xfrm>
            <a:custGeom>
              <a:avLst/>
              <a:gdLst/>
              <a:ahLst/>
              <a:cxnLst/>
              <a:rect l="l" t="t" r="r" b="b"/>
              <a:pathLst>
                <a:path w="3063" h="3599" extrusionOk="0">
                  <a:moveTo>
                    <a:pt x="889" y="0"/>
                  </a:moveTo>
                  <a:lnTo>
                    <a:pt x="0" y="654"/>
                  </a:lnTo>
                  <a:lnTo>
                    <a:pt x="2178" y="3599"/>
                  </a:lnTo>
                  <a:lnTo>
                    <a:pt x="3062" y="2940"/>
                  </a:lnTo>
                  <a:lnTo>
                    <a:pt x="889" y="0"/>
                  </a:lnTo>
                  <a:close/>
                </a:path>
              </a:pathLst>
            </a:custGeom>
            <a:solidFill>
              <a:srgbClr val="152F63">
                <a:alpha val="3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7327302" y="744866"/>
              <a:ext cx="25516" cy="25516"/>
            </a:xfrm>
            <a:custGeom>
              <a:avLst/>
              <a:gdLst/>
              <a:ahLst/>
              <a:cxnLst/>
              <a:rect l="l" t="t" r="r" b="b"/>
              <a:pathLst>
                <a:path w="758" h="758" extrusionOk="0">
                  <a:moveTo>
                    <a:pt x="376" y="1"/>
                  </a:moveTo>
                  <a:cubicBezTo>
                    <a:pt x="170" y="1"/>
                    <a:pt x="0" y="170"/>
                    <a:pt x="0" y="382"/>
                  </a:cubicBezTo>
                  <a:cubicBezTo>
                    <a:pt x="0" y="589"/>
                    <a:pt x="170" y="758"/>
                    <a:pt x="376" y="758"/>
                  </a:cubicBezTo>
                  <a:cubicBezTo>
                    <a:pt x="588" y="758"/>
                    <a:pt x="757" y="589"/>
                    <a:pt x="757" y="382"/>
                  </a:cubicBezTo>
                  <a:cubicBezTo>
                    <a:pt x="757" y="170"/>
                    <a:pt x="588" y="1"/>
                    <a:pt x="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7452054" y="654785"/>
              <a:ext cx="20298" cy="20433"/>
            </a:xfrm>
            <a:custGeom>
              <a:avLst/>
              <a:gdLst/>
              <a:ahLst/>
              <a:cxnLst/>
              <a:rect l="l" t="t" r="r" b="b"/>
              <a:pathLst>
                <a:path w="603" h="607" extrusionOk="0">
                  <a:moveTo>
                    <a:pt x="302" y="0"/>
                  </a:moveTo>
                  <a:cubicBezTo>
                    <a:pt x="137" y="0"/>
                    <a:pt x="1" y="137"/>
                    <a:pt x="1" y="306"/>
                  </a:cubicBezTo>
                  <a:cubicBezTo>
                    <a:pt x="1" y="471"/>
                    <a:pt x="137" y="607"/>
                    <a:pt x="302" y="607"/>
                  </a:cubicBezTo>
                  <a:cubicBezTo>
                    <a:pt x="471" y="607"/>
                    <a:pt x="603" y="471"/>
                    <a:pt x="603" y="306"/>
                  </a:cubicBezTo>
                  <a:cubicBezTo>
                    <a:pt x="603" y="137"/>
                    <a:pt x="471" y="0"/>
                    <a:pt x="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7412468" y="702283"/>
              <a:ext cx="12724" cy="12691"/>
            </a:xfrm>
            <a:custGeom>
              <a:avLst/>
              <a:gdLst/>
              <a:ahLst/>
              <a:cxnLst/>
              <a:rect l="l" t="t" r="r" b="b"/>
              <a:pathLst>
                <a:path w="378" h="377" extrusionOk="0">
                  <a:moveTo>
                    <a:pt x="189" y="0"/>
                  </a:moveTo>
                  <a:cubicBezTo>
                    <a:pt x="85" y="0"/>
                    <a:pt x="1" y="85"/>
                    <a:pt x="1" y="188"/>
                  </a:cubicBezTo>
                  <a:cubicBezTo>
                    <a:pt x="1" y="292"/>
                    <a:pt x="85" y="377"/>
                    <a:pt x="189" y="377"/>
                  </a:cubicBezTo>
                  <a:cubicBezTo>
                    <a:pt x="292" y="377"/>
                    <a:pt x="377" y="292"/>
                    <a:pt x="377" y="188"/>
                  </a:cubicBezTo>
                  <a:cubicBezTo>
                    <a:pt x="377" y="85"/>
                    <a:pt x="292"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7474373" y="710497"/>
              <a:ext cx="12859" cy="12724"/>
            </a:xfrm>
            <a:custGeom>
              <a:avLst/>
              <a:gdLst/>
              <a:ahLst/>
              <a:cxnLst/>
              <a:rect l="l" t="t" r="r" b="b"/>
              <a:pathLst>
                <a:path w="382" h="378" extrusionOk="0">
                  <a:moveTo>
                    <a:pt x="189" y="1"/>
                  </a:moveTo>
                  <a:cubicBezTo>
                    <a:pt x="86" y="1"/>
                    <a:pt x="1" y="86"/>
                    <a:pt x="1" y="189"/>
                  </a:cubicBezTo>
                  <a:cubicBezTo>
                    <a:pt x="1" y="293"/>
                    <a:pt x="86" y="377"/>
                    <a:pt x="189" y="377"/>
                  </a:cubicBezTo>
                  <a:cubicBezTo>
                    <a:pt x="297" y="377"/>
                    <a:pt x="382" y="293"/>
                    <a:pt x="382" y="189"/>
                  </a:cubicBezTo>
                  <a:cubicBezTo>
                    <a:pt x="382" y="86"/>
                    <a:pt x="297" y="1"/>
                    <a:pt x="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7396343" y="761192"/>
              <a:ext cx="12691" cy="12859"/>
            </a:xfrm>
            <a:custGeom>
              <a:avLst/>
              <a:gdLst/>
              <a:ahLst/>
              <a:cxnLst/>
              <a:rect l="l" t="t" r="r" b="b"/>
              <a:pathLst>
                <a:path w="377" h="382" extrusionOk="0">
                  <a:moveTo>
                    <a:pt x="188" y="0"/>
                  </a:moveTo>
                  <a:cubicBezTo>
                    <a:pt x="85" y="0"/>
                    <a:pt x="0" y="85"/>
                    <a:pt x="0" y="188"/>
                  </a:cubicBezTo>
                  <a:cubicBezTo>
                    <a:pt x="0" y="296"/>
                    <a:pt x="85" y="381"/>
                    <a:pt x="188" y="381"/>
                  </a:cubicBezTo>
                  <a:cubicBezTo>
                    <a:pt x="292" y="381"/>
                    <a:pt x="376" y="296"/>
                    <a:pt x="376" y="188"/>
                  </a:cubicBezTo>
                  <a:cubicBezTo>
                    <a:pt x="376" y="85"/>
                    <a:pt x="292"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6996838" y="863559"/>
              <a:ext cx="172621" cy="216383"/>
            </a:xfrm>
            <a:custGeom>
              <a:avLst/>
              <a:gdLst/>
              <a:ahLst/>
              <a:cxnLst/>
              <a:rect l="l" t="t" r="r" b="b"/>
              <a:pathLst>
                <a:path w="5128" h="6428" extrusionOk="0">
                  <a:moveTo>
                    <a:pt x="719" y="1"/>
                  </a:moveTo>
                  <a:cubicBezTo>
                    <a:pt x="649" y="1"/>
                    <a:pt x="579" y="23"/>
                    <a:pt x="518" y="68"/>
                  </a:cubicBezTo>
                  <a:lnTo>
                    <a:pt x="1" y="449"/>
                  </a:lnTo>
                  <a:lnTo>
                    <a:pt x="4427" y="6428"/>
                  </a:lnTo>
                  <a:lnTo>
                    <a:pt x="4944" y="6047"/>
                  </a:lnTo>
                  <a:cubicBezTo>
                    <a:pt x="5095" y="5938"/>
                    <a:pt x="5128" y="5727"/>
                    <a:pt x="5015" y="5576"/>
                  </a:cubicBezTo>
                  <a:lnTo>
                    <a:pt x="988" y="139"/>
                  </a:lnTo>
                  <a:cubicBezTo>
                    <a:pt x="924" y="49"/>
                    <a:pt x="822" y="1"/>
                    <a:pt x="719" y="1"/>
                  </a:cubicBezTo>
                  <a:close/>
                </a:path>
              </a:pathLst>
            </a:custGeom>
            <a:solidFill>
              <a:srgbClr val="3B8BFF">
                <a:alpha val="3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7031207" y="946335"/>
              <a:ext cx="77121" cy="63790"/>
            </a:xfrm>
            <a:custGeom>
              <a:avLst/>
              <a:gdLst/>
              <a:ahLst/>
              <a:cxnLst/>
              <a:rect l="l" t="t" r="r" b="b"/>
              <a:pathLst>
                <a:path w="2291" h="1895" extrusionOk="0">
                  <a:moveTo>
                    <a:pt x="988" y="1"/>
                  </a:moveTo>
                  <a:cubicBezTo>
                    <a:pt x="716" y="1"/>
                    <a:pt x="447" y="27"/>
                    <a:pt x="447" y="27"/>
                  </a:cubicBezTo>
                  <a:lnTo>
                    <a:pt x="0" y="709"/>
                  </a:lnTo>
                  <a:cubicBezTo>
                    <a:pt x="0" y="709"/>
                    <a:pt x="348" y="1240"/>
                    <a:pt x="522" y="1438"/>
                  </a:cubicBezTo>
                  <a:cubicBezTo>
                    <a:pt x="645" y="1579"/>
                    <a:pt x="1129" y="1885"/>
                    <a:pt x="1360" y="1894"/>
                  </a:cubicBezTo>
                  <a:cubicBezTo>
                    <a:pt x="1797" y="1852"/>
                    <a:pt x="2291" y="1217"/>
                    <a:pt x="2188" y="1132"/>
                  </a:cubicBezTo>
                  <a:cubicBezTo>
                    <a:pt x="1571" y="855"/>
                    <a:pt x="1233" y="455"/>
                    <a:pt x="1233" y="455"/>
                  </a:cubicBezTo>
                  <a:lnTo>
                    <a:pt x="1233" y="455"/>
                  </a:lnTo>
                  <a:cubicBezTo>
                    <a:pt x="1385" y="544"/>
                    <a:pt x="1548" y="580"/>
                    <a:pt x="1686" y="580"/>
                  </a:cubicBezTo>
                  <a:cubicBezTo>
                    <a:pt x="1856" y="580"/>
                    <a:pt x="1989" y="526"/>
                    <a:pt x="2023" y="446"/>
                  </a:cubicBezTo>
                  <a:cubicBezTo>
                    <a:pt x="2061" y="361"/>
                    <a:pt x="1698" y="257"/>
                    <a:pt x="1520" y="88"/>
                  </a:cubicBezTo>
                  <a:cubicBezTo>
                    <a:pt x="1446" y="19"/>
                    <a:pt x="1216" y="1"/>
                    <a:pt x="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6936818" y="789839"/>
              <a:ext cx="109470" cy="180364"/>
            </a:xfrm>
            <a:custGeom>
              <a:avLst/>
              <a:gdLst/>
              <a:ahLst/>
              <a:cxnLst/>
              <a:rect l="l" t="t" r="r" b="b"/>
              <a:pathLst>
                <a:path w="3252" h="5358" extrusionOk="0">
                  <a:moveTo>
                    <a:pt x="1" y="0"/>
                  </a:moveTo>
                  <a:cubicBezTo>
                    <a:pt x="1" y="1576"/>
                    <a:pt x="2804" y="5358"/>
                    <a:pt x="2804" y="5358"/>
                  </a:cubicBezTo>
                  <a:lnTo>
                    <a:pt x="3251" y="4676"/>
                  </a:lnTo>
                  <a:cubicBezTo>
                    <a:pt x="3251" y="4676"/>
                    <a:pt x="2292" y="814"/>
                    <a:pt x="2390" y="381"/>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7453334" y="706222"/>
              <a:ext cx="93615" cy="172790"/>
            </a:xfrm>
            <a:custGeom>
              <a:avLst/>
              <a:gdLst/>
              <a:ahLst/>
              <a:cxnLst/>
              <a:rect l="l" t="t" r="r" b="b"/>
              <a:pathLst>
                <a:path w="2781" h="5133" extrusionOk="0">
                  <a:moveTo>
                    <a:pt x="2103" y="1"/>
                  </a:moveTo>
                  <a:cubicBezTo>
                    <a:pt x="2103" y="1"/>
                    <a:pt x="127" y="2390"/>
                    <a:pt x="0" y="2470"/>
                  </a:cubicBezTo>
                  <a:lnTo>
                    <a:pt x="66" y="5133"/>
                  </a:lnTo>
                  <a:cubicBezTo>
                    <a:pt x="823" y="4888"/>
                    <a:pt x="2780" y="434"/>
                    <a:pt x="2780" y="434"/>
                  </a:cubicBezTo>
                  <a:lnTo>
                    <a:pt x="21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7522039" y="652362"/>
              <a:ext cx="45815" cy="68470"/>
            </a:xfrm>
            <a:custGeom>
              <a:avLst/>
              <a:gdLst/>
              <a:ahLst/>
              <a:cxnLst/>
              <a:rect l="l" t="t" r="r" b="b"/>
              <a:pathLst>
                <a:path w="1361" h="2034" extrusionOk="0">
                  <a:moveTo>
                    <a:pt x="576" y="0"/>
                  </a:moveTo>
                  <a:cubicBezTo>
                    <a:pt x="368" y="0"/>
                    <a:pt x="166" y="42"/>
                    <a:pt x="90" y="100"/>
                  </a:cubicBezTo>
                  <a:cubicBezTo>
                    <a:pt x="1" y="171"/>
                    <a:pt x="118" y="768"/>
                    <a:pt x="123" y="919"/>
                  </a:cubicBezTo>
                  <a:cubicBezTo>
                    <a:pt x="128" y="1051"/>
                    <a:pt x="62" y="1601"/>
                    <a:pt x="62" y="1601"/>
                  </a:cubicBezTo>
                  <a:lnTo>
                    <a:pt x="739" y="2034"/>
                  </a:lnTo>
                  <a:cubicBezTo>
                    <a:pt x="739" y="2034"/>
                    <a:pt x="1247" y="1385"/>
                    <a:pt x="1322" y="1022"/>
                  </a:cubicBezTo>
                  <a:cubicBezTo>
                    <a:pt x="1360" y="862"/>
                    <a:pt x="1294" y="496"/>
                    <a:pt x="1148" y="209"/>
                  </a:cubicBezTo>
                  <a:cubicBezTo>
                    <a:pt x="1072" y="57"/>
                    <a:pt x="819" y="0"/>
                    <a:pt x="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7546915" y="671886"/>
              <a:ext cx="24877" cy="48945"/>
            </a:xfrm>
            <a:custGeom>
              <a:avLst/>
              <a:gdLst/>
              <a:ahLst/>
              <a:cxnLst/>
              <a:rect l="l" t="t" r="r" b="b"/>
              <a:pathLst>
                <a:path w="739" h="1454" extrusionOk="0">
                  <a:moveTo>
                    <a:pt x="372" y="0"/>
                  </a:moveTo>
                  <a:lnTo>
                    <a:pt x="0" y="1454"/>
                  </a:lnTo>
                  <a:cubicBezTo>
                    <a:pt x="0" y="1454"/>
                    <a:pt x="739" y="616"/>
                    <a:pt x="725" y="409"/>
                  </a:cubicBezTo>
                  <a:cubicBezTo>
                    <a:pt x="715" y="268"/>
                    <a:pt x="372"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pic>
        <p:nvPicPr>
          <p:cNvPr id="1182" name="Google Shape;1182;p38"/>
          <p:cNvPicPr preferRelativeResize="0"/>
          <p:nvPr/>
        </p:nvPicPr>
        <p:blipFill>
          <a:blip>
            <a:alphaModFix/>
          </a:blip>
          <a:stretch>
            <a:fillRect/>
          </a:stretch>
        </p:blipFill>
        <p:spPr>
          <a:xfrm>
            <a:off x="2064700" y="361350"/>
            <a:ext cx="4110225" cy="4126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39"/>
          <p:cNvSpPr txBox="1">
            <a:spLocks noGrp="1"/>
          </p:cNvSpPr>
          <p:nvPr>
            <p:ph type="title"/>
          </p:nvPr>
        </p:nvSpPr>
        <p:spPr>
          <a:xfrm>
            <a:off x="716550" y="1576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accent3"/>
                </a:highlight>
              </a:rPr>
              <a:t>Technologies</a:t>
            </a:r>
            <a:endParaRPr>
              <a:highlight>
                <a:schemeClr val="accent3"/>
              </a:highlight>
            </a:endParaRPr>
          </a:p>
        </p:txBody>
      </p:sp>
      <p:sp>
        <p:nvSpPr>
          <p:cNvPr id="1188" name="Google Shape;1188;p39"/>
          <p:cNvSpPr txBox="1">
            <a:spLocks noGrp="1"/>
          </p:cNvSpPr>
          <p:nvPr>
            <p:ph type="body" idx="4294967295"/>
          </p:nvPr>
        </p:nvSpPr>
        <p:spPr>
          <a:xfrm>
            <a:off x="720000" y="1170125"/>
            <a:ext cx="7704000" cy="356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89" name="Google Shape;1189;p39"/>
          <p:cNvSpPr txBox="1">
            <a:spLocks noGrp="1"/>
          </p:cNvSpPr>
          <p:nvPr>
            <p:ph type="subTitle" idx="1"/>
          </p:nvPr>
        </p:nvSpPr>
        <p:spPr>
          <a:xfrm>
            <a:off x="110525" y="984875"/>
            <a:ext cx="8548200" cy="1787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There are many different tools that can be used when using data science:</a:t>
            </a:r>
            <a:endParaRPr/>
          </a:p>
          <a:p>
            <a:pPr marL="457200" lvl="0" indent="0" algn="l" rtl="0">
              <a:spcBef>
                <a:spcPts val="0"/>
              </a:spcBef>
              <a:spcAft>
                <a:spcPts val="0"/>
              </a:spcAft>
              <a:buNone/>
            </a:pPr>
            <a:endParaRPr/>
          </a:p>
          <a:p>
            <a:pPr marL="1371600" lvl="0" indent="0" algn="l" rtl="0">
              <a:spcBef>
                <a:spcPts val="0"/>
              </a:spcBef>
              <a:spcAft>
                <a:spcPts val="0"/>
              </a:spcAft>
              <a:buNone/>
            </a:pPr>
            <a:r>
              <a:rPr lang="en"/>
              <a:t>1. </a:t>
            </a:r>
            <a:r>
              <a:rPr lang="en" b="1">
                <a:latin typeface="Lexend"/>
                <a:ea typeface="Lexend"/>
                <a:cs typeface="Lexend"/>
                <a:sym typeface="Lexend"/>
              </a:rPr>
              <a:t>Data Storage</a:t>
            </a:r>
            <a:r>
              <a:rPr lang="en"/>
              <a:t>:  Excel, CSV, JSON, txt files, etc      </a:t>
            </a:r>
            <a:endParaRPr/>
          </a:p>
          <a:p>
            <a:pPr marL="1371600" lvl="0" indent="0" algn="l" rtl="0">
              <a:spcBef>
                <a:spcPts val="0"/>
              </a:spcBef>
              <a:spcAft>
                <a:spcPts val="0"/>
              </a:spcAft>
              <a:buNone/>
            </a:pPr>
            <a:r>
              <a:rPr lang="en"/>
              <a:t>                                                                         </a:t>
            </a:r>
            <a:endParaRPr/>
          </a:p>
          <a:p>
            <a:pPr marL="1371600" lvl="0" indent="0" algn="l" rtl="0">
              <a:spcBef>
                <a:spcPts val="0"/>
              </a:spcBef>
              <a:spcAft>
                <a:spcPts val="0"/>
              </a:spcAft>
              <a:buNone/>
            </a:pPr>
            <a:r>
              <a:rPr lang="en" b="1">
                <a:latin typeface="Lexend"/>
                <a:ea typeface="Lexend"/>
                <a:cs typeface="Lexend"/>
                <a:sym typeface="Lexend"/>
              </a:rPr>
              <a:t>2. Data extraction/ analysis: </a:t>
            </a:r>
            <a:r>
              <a:rPr lang="en"/>
              <a:t>Python, R</a:t>
            </a:r>
            <a:endParaRPr/>
          </a:p>
          <a:p>
            <a:pPr marL="1371600" lvl="0" indent="0" algn="l" rtl="0">
              <a:spcBef>
                <a:spcPts val="0"/>
              </a:spcBef>
              <a:spcAft>
                <a:spcPts val="0"/>
              </a:spcAft>
              <a:buNone/>
            </a:pPr>
            <a:endParaRPr/>
          </a:p>
          <a:p>
            <a:pPr marL="1371600" lvl="0" indent="0" algn="l" rtl="0">
              <a:spcBef>
                <a:spcPts val="0"/>
              </a:spcBef>
              <a:spcAft>
                <a:spcPts val="0"/>
              </a:spcAft>
              <a:buNone/>
            </a:pPr>
            <a:r>
              <a:rPr lang="en" b="1">
                <a:latin typeface="Lexend"/>
                <a:ea typeface="Lexend"/>
                <a:cs typeface="Lexend"/>
                <a:sym typeface="Lexend"/>
              </a:rPr>
              <a:t>3. Data Visualization: </a:t>
            </a:r>
            <a:r>
              <a:rPr lang="en"/>
              <a:t>Tableau, Power BI, Python (plotly, ggplot, etc )</a:t>
            </a:r>
            <a:endParaRPr/>
          </a:p>
        </p:txBody>
      </p:sp>
      <p:pic>
        <p:nvPicPr>
          <p:cNvPr id="1190" name="Google Shape;1190;p39"/>
          <p:cNvPicPr preferRelativeResize="0"/>
          <p:nvPr/>
        </p:nvPicPr>
        <p:blipFill rotWithShape="1">
          <a:blip>
            <a:alphaModFix/>
          </a:blip>
          <a:srcRect t="2104" r="3521"/>
          <a:stretch/>
        </p:blipFill>
        <p:spPr>
          <a:xfrm>
            <a:off x="6338675" y="3212850"/>
            <a:ext cx="2637751" cy="1537026"/>
          </a:xfrm>
          <a:prstGeom prst="rect">
            <a:avLst/>
          </a:prstGeom>
          <a:noFill/>
          <a:ln>
            <a:noFill/>
          </a:ln>
        </p:spPr>
      </p:pic>
      <p:pic>
        <p:nvPicPr>
          <p:cNvPr id="1191" name="Google Shape;1191;p39"/>
          <p:cNvPicPr preferRelativeResize="0"/>
          <p:nvPr/>
        </p:nvPicPr>
        <p:blipFill>
          <a:blip>
            <a:alphaModFix/>
          </a:blip>
          <a:stretch>
            <a:fillRect/>
          </a:stretch>
        </p:blipFill>
        <p:spPr>
          <a:xfrm>
            <a:off x="2995300" y="3026800"/>
            <a:ext cx="3089251" cy="2025475"/>
          </a:xfrm>
          <a:prstGeom prst="rect">
            <a:avLst/>
          </a:prstGeom>
          <a:noFill/>
          <a:ln>
            <a:noFill/>
          </a:ln>
        </p:spPr>
      </p:pic>
      <p:pic>
        <p:nvPicPr>
          <p:cNvPr id="1192" name="Google Shape;1192;p39"/>
          <p:cNvPicPr preferRelativeResize="0"/>
          <p:nvPr/>
        </p:nvPicPr>
        <p:blipFill>
          <a:blip>
            <a:alphaModFix/>
          </a:blip>
          <a:stretch>
            <a:fillRect/>
          </a:stretch>
        </p:blipFill>
        <p:spPr>
          <a:xfrm>
            <a:off x="110525" y="3212850"/>
            <a:ext cx="2630642" cy="139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accent3"/>
                </a:highlight>
              </a:rPr>
              <a:t>The Rise of Data Science </a:t>
            </a:r>
            <a:endParaRPr>
              <a:highlight>
                <a:schemeClr val="accent3"/>
              </a:highlight>
            </a:endParaRPr>
          </a:p>
        </p:txBody>
      </p:sp>
      <p:sp>
        <p:nvSpPr>
          <p:cNvPr id="1198" name="Google Shape;1198;p40"/>
          <p:cNvSpPr txBox="1">
            <a:spLocks noGrp="1"/>
          </p:cNvSpPr>
          <p:nvPr>
            <p:ph type="subTitle" idx="1"/>
          </p:nvPr>
        </p:nvSpPr>
        <p:spPr>
          <a:xfrm>
            <a:off x="18288" y="1414825"/>
            <a:ext cx="8872200" cy="3662400"/>
          </a:xfrm>
          <a:prstGeom prst="rect">
            <a:avLst/>
          </a:prstGeom>
          <a:effectLst>
            <a:reflection dist="38100" dir="5400000" fadeDir="5400012" sy="-100000" algn="bl" rotWithShape="0"/>
          </a:effectLst>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800"/>
              <a:t>Once only prevalent in technical fields, data science has emerged in a variety fields that include but are not limited to:</a:t>
            </a:r>
            <a:endParaRPr lang="en-US" sz="1800"/>
          </a:p>
          <a:p>
            <a:pPr indent="0">
              <a:buNone/>
            </a:pPr>
            <a:endParaRPr lang="en" sz="1800"/>
          </a:p>
          <a:p>
            <a:pPr indent="914400">
              <a:buNone/>
            </a:pPr>
            <a:r>
              <a:rPr lang="en" sz="1800"/>
              <a:t>Education</a:t>
            </a:r>
          </a:p>
          <a:p>
            <a:pPr indent="914400">
              <a:buNone/>
            </a:pPr>
            <a:r>
              <a:rPr lang="en" sz="1800"/>
              <a:t>Finance</a:t>
            </a:r>
          </a:p>
          <a:p>
            <a:pPr indent="914400">
              <a:buNone/>
            </a:pPr>
            <a:r>
              <a:rPr lang="en-US" sz="1800"/>
              <a:t>Marketing</a:t>
            </a:r>
            <a:endParaRPr lang="en-US" sz="1800" b="1">
              <a:latin typeface="Lexend"/>
            </a:endParaRPr>
          </a:p>
          <a:p>
            <a:pPr lvl="0" indent="914400" algn="l">
              <a:spcBef>
                <a:spcPts val="0"/>
              </a:spcBef>
              <a:spcAft>
                <a:spcPts val="0"/>
              </a:spcAft>
              <a:buNone/>
            </a:pPr>
            <a:r>
              <a:rPr lang="en-US" sz="1800" b="1">
                <a:latin typeface="Lexend"/>
              </a:rPr>
              <a:t>HEALTHCARE</a:t>
            </a:r>
            <a:endParaRPr lang="en-US" sz="1800" b="1">
              <a:latin typeface="Lexend"/>
              <a:ea typeface="Lexend"/>
              <a:cs typeface="Lexend"/>
            </a:endParaRPr>
          </a:p>
        </p:txBody>
      </p:sp>
      <p:grpSp>
        <p:nvGrpSpPr>
          <p:cNvPr id="4" name="Group 3">
            <a:extLst>
              <a:ext uri="{FF2B5EF4-FFF2-40B4-BE49-F238E27FC236}">
                <a16:creationId xmlns:a16="http://schemas.microsoft.com/office/drawing/2014/main" id="{0A4C32BC-CF6E-72D7-D89E-A4C5A81B478B}"/>
              </a:ext>
            </a:extLst>
          </p:cNvPr>
          <p:cNvGrpSpPr/>
          <p:nvPr/>
        </p:nvGrpSpPr>
        <p:grpSpPr>
          <a:xfrm>
            <a:off x="4249948" y="1933657"/>
            <a:ext cx="3832284" cy="1276186"/>
            <a:chOff x="3495137" y="1933657"/>
            <a:chExt cx="3832284" cy="1276186"/>
          </a:xfrm>
        </p:grpSpPr>
        <p:pic>
          <p:nvPicPr>
            <p:cNvPr id="2" name="Picture 1" descr="Why Education Is One of the Very Best Investments You Can Make - The ...">
              <a:extLst>
                <a:ext uri="{FF2B5EF4-FFF2-40B4-BE49-F238E27FC236}">
                  <a16:creationId xmlns:a16="http://schemas.microsoft.com/office/drawing/2014/main" id="{283F54BB-9CFF-F234-92D4-3A78EC7B9FD4}"/>
                </a:ext>
              </a:extLst>
            </p:cNvPr>
            <p:cNvPicPr>
              <a:picLocks noChangeAspect="1"/>
            </p:cNvPicPr>
            <p:nvPr/>
          </p:nvPicPr>
          <p:blipFill>
            <a:blip/>
            <a:stretch>
              <a:fillRect/>
            </a:stretch>
          </p:blipFill>
          <p:spPr>
            <a:xfrm>
              <a:off x="3495137" y="1934114"/>
              <a:ext cx="1912908" cy="1275272"/>
            </a:xfrm>
            <a:prstGeom prst="rect">
              <a:avLst/>
            </a:prstGeom>
          </p:spPr>
        </p:pic>
        <p:pic>
          <p:nvPicPr>
            <p:cNvPr id="3" name="Picture 2" descr="How Does MBA in Finance Benefit an Engineering Graduate">
              <a:extLst>
                <a:ext uri="{FF2B5EF4-FFF2-40B4-BE49-F238E27FC236}">
                  <a16:creationId xmlns:a16="http://schemas.microsoft.com/office/drawing/2014/main" id="{87A8A580-B0AC-AF0A-2F35-E755CA2CAF05}"/>
                </a:ext>
              </a:extLst>
            </p:cNvPr>
            <p:cNvPicPr>
              <a:picLocks noChangeAspect="1"/>
            </p:cNvPicPr>
            <p:nvPr/>
          </p:nvPicPr>
          <p:blipFill>
            <a:blip/>
            <a:stretch>
              <a:fillRect/>
            </a:stretch>
          </p:blipFill>
          <p:spPr>
            <a:xfrm>
              <a:off x="5410919" y="1933657"/>
              <a:ext cx="1916502" cy="1276186"/>
            </a:xfrm>
            <a:prstGeom prst="rect">
              <a:avLst/>
            </a:prstGeom>
          </p:spPr>
        </p:pic>
      </p:grpSp>
      <p:pic>
        <p:nvPicPr>
          <p:cNvPr id="5" name="Picture 4" descr="Why You Should Focus On Integrating Your Different Marketing Strategies ...">
            <a:extLst>
              <a:ext uri="{FF2B5EF4-FFF2-40B4-BE49-F238E27FC236}">
                <a16:creationId xmlns:a16="http://schemas.microsoft.com/office/drawing/2014/main" id="{58033F6B-F677-C8DC-584A-E0A247882F06}"/>
              </a:ext>
            </a:extLst>
          </p:cNvPr>
          <p:cNvPicPr>
            <a:picLocks noChangeAspect="1"/>
          </p:cNvPicPr>
          <p:nvPr/>
        </p:nvPicPr>
        <p:blipFill>
          <a:blip/>
          <a:stretch>
            <a:fillRect/>
          </a:stretch>
        </p:blipFill>
        <p:spPr>
          <a:xfrm>
            <a:off x="4249947" y="3210196"/>
            <a:ext cx="1916503" cy="1282279"/>
          </a:xfrm>
          <a:prstGeom prst="rect">
            <a:avLst/>
          </a:prstGeom>
        </p:spPr>
      </p:pic>
      <p:pic>
        <p:nvPicPr>
          <p:cNvPr id="6" name="Picture 5" descr="5 Top Healthcare ETFs | The Motley Fool">
            <a:extLst>
              <a:ext uri="{FF2B5EF4-FFF2-40B4-BE49-F238E27FC236}">
                <a16:creationId xmlns:a16="http://schemas.microsoft.com/office/drawing/2014/main" id="{BD6A0833-8765-E07C-B3EC-13B7486E609C}"/>
              </a:ext>
            </a:extLst>
          </p:cNvPr>
          <p:cNvPicPr>
            <a:picLocks noChangeAspect="1"/>
          </p:cNvPicPr>
          <p:nvPr/>
        </p:nvPicPr>
        <p:blipFill>
          <a:blip/>
          <a:stretch>
            <a:fillRect/>
          </a:stretch>
        </p:blipFill>
        <p:spPr>
          <a:xfrm>
            <a:off x="6169325" y="3209606"/>
            <a:ext cx="1912907" cy="12834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3" name="Google Shape;1203;p4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chemeClr val="accent3"/>
                </a:highlight>
              </a:rPr>
              <a:t>Data Science in Healthcare</a:t>
            </a:r>
            <a:endParaRPr>
              <a:highlight>
                <a:schemeClr val="accent3"/>
              </a:highlight>
            </a:endParaRPr>
          </a:p>
        </p:txBody>
      </p:sp>
      <p:sp>
        <p:nvSpPr>
          <p:cNvPr id="1204" name="Google Shape;1204;p41"/>
          <p:cNvSpPr txBox="1">
            <a:spLocks noGrp="1"/>
          </p:cNvSpPr>
          <p:nvPr>
            <p:ph type="subTitle" idx="1"/>
          </p:nvPr>
        </p:nvSpPr>
        <p:spPr>
          <a:xfrm>
            <a:off x="383175" y="1407450"/>
            <a:ext cx="3926087" cy="3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Lexend"/>
                <a:ea typeface="Lexend"/>
                <a:cs typeface="Lexend"/>
                <a:sym typeface="Lexend"/>
              </a:rPr>
              <a:t>Benefits:</a:t>
            </a:r>
            <a:endParaRPr sz="1600" b="1">
              <a:latin typeface="Lexend"/>
              <a:ea typeface="Lexend"/>
              <a:cs typeface="Lexend"/>
              <a:sym typeface="Lexend"/>
            </a:endParaRPr>
          </a:p>
          <a:p>
            <a:pPr marL="457200" lvl="0" indent="-317500" algn="l" rtl="0">
              <a:lnSpc>
                <a:spcPct val="115000"/>
              </a:lnSpc>
              <a:spcBef>
                <a:spcPts val="0"/>
              </a:spcBef>
              <a:spcAft>
                <a:spcPts val="0"/>
              </a:spcAft>
              <a:buSzPts val="1400"/>
              <a:buFont typeface="Lexend"/>
              <a:buChar char="-"/>
            </a:pPr>
            <a:r>
              <a:rPr lang="en">
                <a:latin typeface="Lexend"/>
                <a:ea typeface="Lexend"/>
                <a:cs typeface="Lexend"/>
                <a:sym typeface="Lexend"/>
              </a:rPr>
              <a:t>Better diagnostics</a:t>
            </a:r>
            <a:endParaRPr>
              <a:latin typeface="Lexend"/>
              <a:ea typeface="Lexend"/>
              <a:cs typeface="Lexend"/>
              <a:sym typeface="Lexend"/>
            </a:endParaRPr>
          </a:p>
          <a:p>
            <a:pPr marL="457200" lvl="0" indent="-317500" algn="l" rtl="0">
              <a:lnSpc>
                <a:spcPct val="115000"/>
              </a:lnSpc>
              <a:spcBef>
                <a:spcPts val="0"/>
              </a:spcBef>
              <a:spcAft>
                <a:spcPts val="0"/>
              </a:spcAft>
              <a:buSzPts val="1400"/>
              <a:buFont typeface="Lexend"/>
              <a:buChar char="-"/>
            </a:pPr>
            <a:r>
              <a:rPr lang="en">
                <a:latin typeface="Lexend"/>
                <a:ea typeface="Lexend"/>
                <a:cs typeface="Lexend"/>
                <a:sym typeface="Lexend"/>
              </a:rPr>
              <a:t>Early detection of issues</a:t>
            </a:r>
            <a:endParaRPr>
              <a:latin typeface="Lexend"/>
              <a:ea typeface="Lexend"/>
              <a:cs typeface="Lexend"/>
              <a:sym typeface="Lexend"/>
            </a:endParaRPr>
          </a:p>
          <a:p>
            <a:pPr marL="457200" lvl="0" indent="-317500" algn="l" rtl="0">
              <a:lnSpc>
                <a:spcPct val="115000"/>
              </a:lnSpc>
              <a:spcBef>
                <a:spcPts val="0"/>
              </a:spcBef>
              <a:spcAft>
                <a:spcPts val="0"/>
              </a:spcAft>
              <a:buSzPts val="1400"/>
              <a:buFont typeface="Lexend"/>
              <a:buChar char="-"/>
            </a:pPr>
            <a:r>
              <a:rPr lang="en">
                <a:latin typeface="Lexend"/>
                <a:ea typeface="Lexend"/>
                <a:cs typeface="Lexend"/>
                <a:sym typeface="Lexend"/>
              </a:rPr>
              <a:t>Used to help and diagnose patients virtually</a:t>
            </a:r>
            <a:endParaRPr>
              <a:latin typeface="Lexend"/>
              <a:ea typeface="Lexend"/>
              <a:cs typeface="Lexend"/>
              <a:sym typeface="Lexend"/>
            </a:endParaRPr>
          </a:p>
          <a:p>
            <a:pPr marL="0" lvl="0" indent="0" algn="l" rtl="0">
              <a:lnSpc>
                <a:spcPct val="115000"/>
              </a:lnSpc>
              <a:spcBef>
                <a:spcPts val="0"/>
              </a:spcBef>
              <a:spcAft>
                <a:spcPts val="0"/>
              </a:spcAft>
              <a:buNone/>
            </a:pPr>
            <a:endParaRPr>
              <a:latin typeface="Lexend"/>
              <a:ea typeface="Lexend"/>
              <a:cs typeface="Lexend"/>
              <a:sym typeface="Lexend"/>
            </a:endParaRPr>
          </a:p>
          <a:p>
            <a:pPr marL="0" lvl="0" indent="0" algn="l" rtl="0">
              <a:lnSpc>
                <a:spcPct val="115000"/>
              </a:lnSpc>
              <a:spcBef>
                <a:spcPts val="0"/>
              </a:spcBef>
              <a:spcAft>
                <a:spcPts val="0"/>
              </a:spcAft>
              <a:buNone/>
            </a:pPr>
            <a:r>
              <a:rPr lang="en" sz="1600" b="1">
                <a:latin typeface="Lexend"/>
                <a:ea typeface="Lexend"/>
                <a:cs typeface="Lexend"/>
                <a:sym typeface="Lexend"/>
              </a:rPr>
              <a:t>Usage:</a:t>
            </a:r>
            <a:endParaRPr sz="1600" b="1">
              <a:latin typeface="Lexend"/>
              <a:ea typeface="Lexend"/>
              <a:cs typeface="Lexend"/>
              <a:sym typeface="Lexend"/>
            </a:endParaRPr>
          </a:p>
          <a:p>
            <a:pPr marL="457200" lvl="0" indent="-330200" algn="l" rtl="0">
              <a:lnSpc>
                <a:spcPct val="115000"/>
              </a:lnSpc>
              <a:spcBef>
                <a:spcPts val="0"/>
              </a:spcBef>
              <a:spcAft>
                <a:spcPts val="0"/>
              </a:spcAft>
              <a:buSzPts val="1600"/>
              <a:buFont typeface="Lexend"/>
              <a:buChar char="-"/>
            </a:pPr>
            <a:r>
              <a:rPr lang="en">
                <a:latin typeface="Lexend"/>
                <a:ea typeface="Lexend"/>
                <a:cs typeface="Lexend"/>
                <a:sym typeface="Lexend"/>
              </a:rPr>
              <a:t>Discover new drugs using Artificial Intelligence</a:t>
            </a:r>
            <a:endParaRPr>
              <a:latin typeface="Lexend"/>
              <a:ea typeface="Lexend"/>
              <a:cs typeface="Lexend"/>
              <a:sym typeface="Lexend"/>
            </a:endParaRPr>
          </a:p>
          <a:p>
            <a:pPr marL="457200" lvl="0" indent="-317500" algn="l" rtl="0">
              <a:spcBef>
                <a:spcPts val="0"/>
              </a:spcBef>
              <a:spcAft>
                <a:spcPts val="0"/>
              </a:spcAft>
              <a:buSzPts val="1400"/>
              <a:buFont typeface="Lexend Medium"/>
              <a:buChar char="-"/>
            </a:pPr>
            <a:r>
              <a:rPr lang="en"/>
              <a:t>Analysis of Medical Imaging (MRIS, CAT)</a:t>
            </a:r>
            <a:endParaRPr/>
          </a:p>
          <a:p>
            <a:pPr marL="457200" lvl="0" indent="-330200" algn="l" rtl="0">
              <a:spcBef>
                <a:spcPts val="0"/>
              </a:spcBef>
              <a:spcAft>
                <a:spcPts val="0"/>
              </a:spcAft>
              <a:buSzPts val="1600"/>
              <a:buChar char="-"/>
            </a:pPr>
            <a:r>
              <a:rPr lang="en"/>
              <a:t>Disease Tracking and Prevention</a:t>
            </a:r>
            <a:endParaRPr/>
          </a:p>
          <a:p>
            <a:pPr marL="457200" lvl="0" indent="-330200" algn="l" rtl="0">
              <a:spcBef>
                <a:spcPts val="0"/>
              </a:spcBef>
              <a:spcAft>
                <a:spcPts val="0"/>
              </a:spcAft>
              <a:buSzPts val="1600"/>
              <a:buFont typeface="Nunito"/>
              <a:buChar char="-"/>
            </a:pPr>
            <a:r>
              <a:rPr lang="en" b="1">
                <a:latin typeface="Lexend"/>
                <a:ea typeface="Lexend"/>
                <a:cs typeface="Lexend"/>
                <a:sym typeface="Lexend"/>
              </a:rPr>
              <a:t>Diagnose Cancer at early stages</a:t>
            </a:r>
            <a:endParaRPr b="1">
              <a:latin typeface="Lexend"/>
              <a:ea typeface="Lexend"/>
              <a:cs typeface="Lexend"/>
              <a:sym typeface="Lexend"/>
            </a:endParaRPr>
          </a:p>
        </p:txBody>
      </p:sp>
      <p:pic>
        <p:nvPicPr>
          <p:cNvPr id="2" name="Picture 1" descr="JCM | Free Full-Text | Artificial Intelligence Tools for Refining Lung ...">
            <a:extLst>
              <a:ext uri="{FF2B5EF4-FFF2-40B4-BE49-F238E27FC236}">
                <a16:creationId xmlns:a16="http://schemas.microsoft.com/office/drawing/2014/main" id="{79DB0F96-5782-F914-E35F-6806E6A0C6FA}"/>
              </a:ext>
            </a:extLst>
          </p:cNvPr>
          <p:cNvPicPr>
            <a:picLocks noChangeAspect="1"/>
          </p:cNvPicPr>
          <p:nvPr/>
        </p:nvPicPr>
        <p:blipFill>
          <a:blip/>
          <a:stretch>
            <a:fillRect/>
          </a:stretch>
        </p:blipFill>
        <p:spPr>
          <a:xfrm>
            <a:off x="4082498" y="1837581"/>
            <a:ext cx="4499112" cy="26113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42"/>
          <p:cNvSpPr txBox="1">
            <a:spLocks noGrp="1"/>
          </p:cNvSpPr>
          <p:nvPr>
            <p:ph type="title"/>
          </p:nvPr>
        </p:nvSpPr>
        <p:spPr>
          <a:xfrm>
            <a:off x="716406" y="171855"/>
            <a:ext cx="7710900" cy="1226869"/>
          </a:xfrm>
          <a:prstGeom prst="rect">
            <a:avLst/>
          </a:prstGeom>
        </p:spPr>
        <p:txBody>
          <a:bodyPr spcFirstLastPara="1" wrap="square" lIns="91425" tIns="91425" rIns="91425" bIns="91425" anchor="t" anchorCtr="0">
            <a:noAutofit/>
          </a:bodyPr>
          <a:lstStyle/>
          <a:p>
            <a:r>
              <a:rPr lang="en-US"/>
              <a:t>Data Science Focused on Cancer</a:t>
            </a:r>
            <a:endParaRPr/>
          </a:p>
        </p:txBody>
      </p:sp>
      <p:sp>
        <p:nvSpPr>
          <p:cNvPr id="1210" name="Google Shape;1210;p42"/>
          <p:cNvSpPr txBox="1">
            <a:spLocks noGrp="1"/>
          </p:cNvSpPr>
          <p:nvPr>
            <p:ph type="subTitle" idx="1"/>
          </p:nvPr>
        </p:nvSpPr>
        <p:spPr>
          <a:xfrm>
            <a:off x="716406" y="2432849"/>
            <a:ext cx="7707320" cy="2266447"/>
          </a:xfrm>
          <a:prstGeom prst="rect">
            <a:avLst/>
          </a:prstGeom>
        </p:spPr>
        <p:txBody>
          <a:bodyPr spcFirstLastPara="1" wrap="square" lIns="91425" tIns="91425" rIns="91425" bIns="91425" anchor="t" anchorCtr="0">
            <a:noAutofit/>
          </a:bodyPr>
          <a:lstStyle/>
          <a:p>
            <a:pPr marL="0" indent="0">
              <a:buNone/>
            </a:pPr>
            <a:r>
              <a:rPr lang="en-US" sz="2000" dirty="0">
                <a:solidFill>
                  <a:schemeClr val="bg1">
                    <a:lumMod val="10000"/>
                  </a:schemeClr>
                </a:solidFill>
                <a:latin typeface="Times New Roman"/>
              </a:rPr>
              <a:t>One project that inspired us uses Machine Learning to predict cancer growths, their prognosis, and the treatment recommendation. For a school project with a timeline of four months, we did not have the time, money, or ability to use the broader machine learning and AI techniques. Machine learning has been effective in predicting breast, brain, lung, liver, and prostate cancer. </a:t>
            </a:r>
          </a:p>
        </p:txBody>
      </p:sp>
      <p:sp>
        <p:nvSpPr>
          <p:cNvPr id="3" name="TextBox 2">
            <a:extLst>
              <a:ext uri="{FF2B5EF4-FFF2-40B4-BE49-F238E27FC236}">
                <a16:creationId xmlns:a16="http://schemas.microsoft.com/office/drawing/2014/main" id="{800FF813-F674-6E71-554B-F809A20F1FA4}"/>
              </a:ext>
            </a:extLst>
          </p:cNvPr>
          <p:cNvSpPr txBox="1"/>
          <p:nvPr/>
        </p:nvSpPr>
        <p:spPr>
          <a:xfrm>
            <a:off x="1068265" y="1393580"/>
            <a:ext cx="663379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Machine Learning and AI in Cancer Prognosis, Prediction, and Treatment Selection: A Critical Approach</a:t>
            </a:r>
          </a:p>
          <a:p>
            <a:endParaRPr lang="en-US" dirty="0"/>
          </a:p>
          <a:p>
            <a:pPr algn="l"/>
            <a:r>
              <a:rPr lang="en-US" dirty="0">
                <a:hlinkClick r:id="rId3"/>
              </a:rPr>
              <a:t>https://www.ncbi.nlm.nih.gov/pmc/articles/PMC10312208/</a:t>
            </a:r>
            <a:endParaRPr lang="en-US"/>
          </a:p>
          <a:p>
            <a:endParaRPr lang="en-US" dirty="0"/>
          </a:p>
        </p:txBody>
      </p:sp>
    </p:spTree>
  </p:cSld>
  <p:clrMapOvr>
    <a:masterClrMapping/>
  </p:clrMapOvr>
</p:sld>
</file>

<file path=ppt/theme/theme1.xml><?xml version="1.0" encoding="utf-8"?>
<a:theme xmlns:a="http://schemas.openxmlformats.org/drawingml/2006/main" name="Genetic Testing for Cancer Breakthrough by Slidesgo">
  <a:themeElements>
    <a:clrScheme name="Simple Light">
      <a:dk1>
        <a:srgbClr val="152F63"/>
      </a:dk1>
      <a:lt1>
        <a:srgbClr val="F7F9FB"/>
      </a:lt1>
      <a:dk2>
        <a:srgbClr val="AF6854"/>
      </a:dk2>
      <a:lt2>
        <a:srgbClr val="FFD0CA"/>
      </a:lt2>
      <a:accent1>
        <a:srgbClr val="ED822B"/>
      </a:accent1>
      <a:accent2>
        <a:srgbClr val="EFD865"/>
      </a:accent2>
      <a:accent3>
        <a:srgbClr val="96E8EA"/>
      </a:accent3>
      <a:accent4>
        <a:srgbClr val="3B8BFF"/>
      </a:accent4>
      <a:accent5>
        <a:srgbClr val="A052DD"/>
      </a:accent5>
      <a:accent6>
        <a:srgbClr val="FC83A0"/>
      </a:accent6>
      <a:hlink>
        <a:srgbClr val="152F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1208</Words>
  <Application>Microsoft Macintosh PowerPoint</Application>
  <PresentationFormat>On-screen Show (16:9)</PresentationFormat>
  <Paragraphs>186</Paragraphs>
  <Slides>31</Slides>
  <Notes>20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2" baseType="lpstr">
      <vt:lpstr>Arial</vt:lpstr>
      <vt:lpstr>Lexend</vt:lpstr>
      <vt:lpstr>Times New Roman</vt:lpstr>
      <vt:lpstr>Montserrat</vt:lpstr>
      <vt:lpstr>Nunito Light</vt:lpstr>
      <vt:lpstr>Montserrat Medium</vt:lpstr>
      <vt:lpstr>Bebas Neue</vt:lpstr>
      <vt:lpstr>Lexend Medium</vt:lpstr>
      <vt:lpstr>Nunito</vt:lpstr>
      <vt:lpstr>Genetic Testing for Cancer Breakthrough by Slidesgo</vt:lpstr>
      <vt:lpstr>Microsoft Excel Worksheet</vt:lpstr>
      <vt:lpstr>Using Data Science to Advance Cancer Research</vt:lpstr>
      <vt:lpstr>01</vt:lpstr>
      <vt:lpstr>Introduction</vt:lpstr>
      <vt:lpstr>What is Data Science</vt:lpstr>
      <vt:lpstr>PowerPoint Presentation</vt:lpstr>
      <vt:lpstr>Technologies</vt:lpstr>
      <vt:lpstr>The Rise of Data Science </vt:lpstr>
      <vt:lpstr>Data Science in Healthcare</vt:lpstr>
      <vt:lpstr>Data Science Focused on Cancer</vt:lpstr>
      <vt:lpstr>Data Science Focused on Cancer</vt:lpstr>
      <vt:lpstr>Methodology</vt:lpstr>
      <vt:lpstr>Do you need longer text?</vt:lpstr>
      <vt:lpstr>Results Analysis</vt:lpstr>
      <vt:lpstr>United States Results</vt:lpstr>
      <vt:lpstr>United States Analysis</vt:lpstr>
      <vt:lpstr>For this Project, we chose to analyze New York and Florida</vt:lpstr>
      <vt:lpstr>New York Results</vt:lpstr>
      <vt:lpstr>New York Analysis</vt:lpstr>
      <vt:lpstr>Top Cancer is the Same Amongst All Counties</vt:lpstr>
      <vt:lpstr>Here is a list of the most prevalent cancer sites in each county </vt:lpstr>
      <vt:lpstr>Florida Results</vt:lpstr>
      <vt:lpstr>Florida Analysis</vt:lpstr>
      <vt:lpstr>Cancer Rates are Higher in Southern Florida</vt:lpstr>
      <vt:lpstr>Most Prevalent Cancer by County</vt:lpstr>
      <vt:lpstr>Melanoma</vt:lpstr>
      <vt:lpstr>Prostate</vt:lpstr>
      <vt:lpstr>Bronchus</vt:lpstr>
      <vt:lpstr>Breast</vt:lpstr>
      <vt:lpstr>Sumter County</vt:lpstr>
      <vt:lpstr>Conclusion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Science to Advance Cancer Research</dc:title>
  <cp:lastModifiedBy>Kaitlyn Torres</cp:lastModifiedBy>
  <cp:revision>2</cp:revision>
  <dcterms:modified xsi:type="dcterms:W3CDTF">2023-10-28T00:46:36Z</dcterms:modified>
</cp:coreProperties>
</file>