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13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8145-B826-44BA-9A2E-A8874529C71E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B788-2040-44C9-8DC6-C86690CA31F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24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8145-B826-44BA-9A2E-A8874529C71E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B788-2040-44C9-8DC6-C86690CA31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694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8145-B826-44BA-9A2E-A8874529C71E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B788-2040-44C9-8DC6-C86690CA31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76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8145-B826-44BA-9A2E-A8874529C71E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B788-2040-44C9-8DC6-C86690CA31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76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8145-B826-44BA-9A2E-A8874529C71E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B788-2040-44C9-8DC6-C86690CA31F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44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8145-B826-44BA-9A2E-A8874529C71E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B788-2040-44C9-8DC6-C86690CA31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5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8145-B826-44BA-9A2E-A8874529C71E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B788-2040-44C9-8DC6-C86690CA31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69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8145-B826-44BA-9A2E-A8874529C71E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B788-2040-44C9-8DC6-C86690CA31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90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8145-B826-44BA-9A2E-A8874529C71E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B788-2040-44C9-8DC6-C86690CA31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77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CD8145-B826-44BA-9A2E-A8874529C71E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0EB788-2040-44C9-8DC6-C86690CA31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80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8145-B826-44BA-9A2E-A8874529C71E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B788-2040-44C9-8DC6-C86690CA31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45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CD8145-B826-44BA-9A2E-A8874529C71E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0EB788-2040-44C9-8DC6-C86690CA31F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02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F82A35-AA6F-4D50-87CC-2FC9A5E40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R6S</a:t>
            </a:r>
            <a:r>
              <a:rPr lang="ja-JP" altLang="en-US" dirty="0"/>
              <a:t>　マップ別戦略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43B4B7F-937B-40F9-BAF5-DAA8E93342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63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781198-964C-4065-91CC-7555B3A0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はじめに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51533B-6AFC-4586-9674-DCF0116EE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2540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200" dirty="0"/>
              <a:t>この資料は</a:t>
            </a:r>
            <a:r>
              <a:rPr kumimoji="1" lang="en-US" altLang="ja-JP" sz="3200" dirty="0"/>
              <a:t>rainbow six siege </a:t>
            </a:r>
            <a:r>
              <a:rPr kumimoji="1" lang="ja-JP" altLang="en-US" sz="3200" dirty="0"/>
              <a:t>（以下</a:t>
            </a:r>
            <a:r>
              <a:rPr kumimoji="1" lang="en-US" altLang="ja-JP" sz="3200" dirty="0"/>
              <a:t>R6S</a:t>
            </a:r>
            <a:r>
              <a:rPr kumimoji="1" lang="ja-JP" altLang="en-US" sz="3200" dirty="0"/>
              <a:t>）における各マップ毎の戦略の一例を紹介するものです</a:t>
            </a:r>
            <a:endParaRPr kumimoji="1" lang="en-US" altLang="ja-JP" sz="3200" dirty="0"/>
          </a:p>
          <a:p>
            <a:pPr marL="0" indent="0">
              <a:buNone/>
            </a:pPr>
            <a:endParaRPr kumimoji="1" lang="en-US" altLang="ja-JP" sz="32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/>
              <a:t>読者として想定される対象　：　～ゴールド帯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　（</a:t>
            </a:r>
            <a:r>
              <a:rPr lang="en-US" altLang="ja-JP" sz="3200" dirty="0"/>
              <a:t>R6S</a:t>
            </a:r>
            <a:r>
              <a:rPr lang="ja-JP" altLang="en-US" sz="3200" dirty="0"/>
              <a:t>のランクシステムは変動が激しく、適切な表記が難し</a:t>
            </a:r>
            <a:r>
              <a:rPr lang="en-US" altLang="ja-JP" sz="3200" dirty="0"/>
              <a:t>	</a:t>
            </a:r>
            <a:r>
              <a:rPr lang="ja-JP" altLang="en-US" sz="3200" dirty="0"/>
              <a:t>いので参考程度に）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/>
              <a:t>想定されるパーティ人数　：　４，５人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0940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781198-964C-4065-91CC-7555B3A0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はじめに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51533B-6AFC-4586-9674-DCF0116EE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2540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200" dirty="0"/>
              <a:t>この資料は</a:t>
            </a:r>
            <a:r>
              <a:rPr kumimoji="1" lang="en-US" altLang="ja-JP" sz="3200" dirty="0"/>
              <a:t>rainbow six siege </a:t>
            </a:r>
            <a:r>
              <a:rPr kumimoji="1" lang="ja-JP" altLang="en-US" sz="3200" dirty="0"/>
              <a:t>（以下</a:t>
            </a:r>
            <a:r>
              <a:rPr kumimoji="1" lang="en-US" altLang="ja-JP" sz="3200" dirty="0"/>
              <a:t>R6S</a:t>
            </a:r>
            <a:r>
              <a:rPr kumimoji="1" lang="ja-JP" altLang="en-US" sz="3200" dirty="0"/>
              <a:t>）における各マップ毎の戦略の一例を紹介するものです</a:t>
            </a:r>
            <a:endParaRPr kumimoji="1" lang="en-US" altLang="ja-JP" sz="3200" dirty="0"/>
          </a:p>
          <a:p>
            <a:pPr marL="0" indent="0">
              <a:buNone/>
            </a:pPr>
            <a:endParaRPr kumimoji="1" lang="en-US" altLang="ja-JP" sz="32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/>
              <a:t>読者として想定される対象　：　～ゴールド帯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　（</a:t>
            </a:r>
            <a:r>
              <a:rPr lang="en-US" altLang="ja-JP" sz="3200" dirty="0"/>
              <a:t>R6S</a:t>
            </a:r>
            <a:r>
              <a:rPr lang="ja-JP" altLang="en-US" sz="3200" dirty="0"/>
              <a:t>のランクシステムは変動が激しく、適切な表記が難し</a:t>
            </a:r>
            <a:r>
              <a:rPr lang="en-US" altLang="ja-JP" sz="3200" dirty="0"/>
              <a:t>	</a:t>
            </a:r>
            <a:r>
              <a:rPr lang="ja-JP" altLang="en-US" sz="3200" dirty="0"/>
              <a:t>いので参考程度に）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/>
              <a:t>想定されるパーティ人数　：　４，５人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9520006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63</Words>
  <Application>Microsoft Office PowerPoint</Application>
  <PresentationFormat>ワイド画面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Wingdings</vt:lpstr>
      <vt:lpstr>レトロスペクト</vt:lpstr>
      <vt:lpstr>R6S　マップ別戦略 </vt:lpstr>
      <vt:lpstr>はじめに</vt:lpstr>
      <vt:lpstr>はじめに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R6S　マップ別戦略</dc:title>
  <dc:creator>earphone earphone</dc:creator>
  <cp:lastModifiedBy>earphone earphone</cp:lastModifiedBy>
  <cp:revision>5</cp:revision>
  <dcterms:created xsi:type="dcterms:W3CDTF">2019-09-02T17:11:02Z</dcterms:created>
  <dcterms:modified xsi:type="dcterms:W3CDTF">2019-09-02T18:13:09Z</dcterms:modified>
</cp:coreProperties>
</file>