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4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69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76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6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44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9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90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77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0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4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02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82A35-AA6F-4D50-87CC-2FC9A5E40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R6S</a:t>
            </a:r>
            <a:r>
              <a:rPr lang="ja-JP" altLang="en-US" dirty="0"/>
              <a:t>　マップ別戦略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3B4B7F-937B-40F9-BAF5-DAA8E9334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earphone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63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81198-964C-4065-91CC-7555B3A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1533B-6AFC-4586-9674-DCF0116E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75608" cy="4625404"/>
          </a:xfrm>
        </p:spPr>
        <p:txBody>
          <a:bodyPr wrap="square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この資料は</a:t>
            </a:r>
            <a:r>
              <a:rPr kumimoji="1" lang="en-US" altLang="ja-JP" sz="3200" dirty="0"/>
              <a:t>rainbow six siege </a:t>
            </a:r>
            <a:r>
              <a:rPr kumimoji="1" lang="ja-JP" altLang="en-US" sz="3200" dirty="0"/>
              <a:t>（以下</a:t>
            </a:r>
            <a:r>
              <a:rPr kumimoji="1" lang="en-US" altLang="ja-JP" sz="3200" dirty="0"/>
              <a:t>R6S</a:t>
            </a:r>
            <a:r>
              <a:rPr kumimoji="1" lang="ja-JP" altLang="en-US" sz="3200" dirty="0"/>
              <a:t>）における各マップ毎の戦略の一例を紹介するものです</a:t>
            </a:r>
            <a:endParaRPr kumimoji="1"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想定する読者　：　パーティ全員での作戦統一が曖昧、ま</a:t>
            </a:r>
            <a:r>
              <a:rPr lang="en-US" altLang="ja-JP" sz="3200" dirty="0"/>
              <a:t>					</a:t>
            </a:r>
            <a:r>
              <a:rPr lang="ja-JP" altLang="en-US" sz="3200" dirty="0"/>
              <a:t>たは全くない方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想定ランク帯　：　～</a:t>
            </a:r>
            <a:r>
              <a:rPr lang="en-US" altLang="ja-JP" sz="3200" dirty="0" err="1"/>
              <a:t>goldⅠ</a:t>
            </a:r>
            <a:r>
              <a:rPr lang="ja-JP" altLang="en-US" sz="3200" dirty="0"/>
              <a:t>　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				</a:t>
            </a:r>
            <a:r>
              <a:rPr lang="ja-JP" altLang="en-US" sz="3200" dirty="0"/>
              <a:t>（適切な表記が難しいので参考程度に）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想定されるパーティ人数　：　４，５人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ランクマッチ、爆弾での運用を想定しています　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094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81198-964C-4065-91CC-7555B3A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注意事項（読み飛ばしても良い）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1533B-6AFC-4586-9674-DCF0116E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75608" cy="4625404"/>
          </a:xfrm>
        </p:spPr>
        <p:txBody>
          <a:bodyPr wrap="square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3200" dirty="0"/>
              <a:t>R6S</a:t>
            </a:r>
            <a:r>
              <a:rPr lang="ja-JP" altLang="en-US" sz="3200" dirty="0"/>
              <a:t>は難しいゲームで、ここで紹介する作戦に則れば勝てる</a:t>
            </a:r>
            <a:r>
              <a:rPr lang="en-US" altLang="ja-JP" sz="3200" dirty="0"/>
              <a:t>	</a:t>
            </a:r>
            <a:r>
              <a:rPr lang="ja-JP" altLang="en-US" sz="3200" dirty="0"/>
              <a:t>という程単純ではありません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ここで紹介するような戦略をもとに、その場の状況に合わせ</a:t>
            </a:r>
            <a:r>
              <a:rPr lang="en-US" altLang="ja-JP" sz="3200" dirty="0"/>
              <a:t>	</a:t>
            </a:r>
            <a:r>
              <a:rPr lang="ja-JP" altLang="en-US" sz="3200" dirty="0"/>
              <a:t>た判断を下す事が重要で、それが</a:t>
            </a:r>
            <a:r>
              <a:rPr lang="en-US" altLang="ja-JP" sz="3200" dirty="0"/>
              <a:t>R6S</a:t>
            </a:r>
            <a:r>
              <a:rPr lang="ja-JP" altLang="en-US" sz="3200" dirty="0"/>
              <a:t>の醍醐味と考えて</a:t>
            </a:r>
            <a:r>
              <a:rPr lang="en-US" altLang="ja-JP" sz="3200" dirty="0"/>
              <a:t>	</a:t>
            </a:r>
            <a:r>
              <a:rPr lang="ja-JP" altLang="en-US" sz="3200" dirty="0"/>
              <a:t>います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戦略の過程で必要になる個人技も多いですが、全てを網羅</a:t>
            </a:r>
            <a:r>
              <a:rPr lang="en-US" altLang="ja-JP" sz="3200" dirty="0"/>
              <a:t>	</a:t>
            </a:r>
            <a:r>
              <a:rPr lang="ja-JP" altLang="en-US" sz="3200" dirty="0"/>
              <a:t>するのは不可能な為、考えられる最小限を記載します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70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81198-964C-4065-91CC-7555B3A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注意事項（読み飛ばしても良い）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1533B-6AFC-4586-9674-DCF0116E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75608" cy="4625404"/>
          </a:xfrm>
        </p:spPr>
        <p:txBody>
          <a:bodyPr wrap="square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攻撃側、防衛側同様に、ガジェットの状況が変化しますが、</a:t>
            </a:r>
            <a:r>
              <a:rPr lang="en-US" altLang="ja-JP" sz="3200" dirty="0"/>
              <a:t>	</a:t>
            </a:r>
            <a:r>
              <a:rPr lang="ja-JP" altLang="en-US" sz="3200" dirty="0"/>
              <a:t>戦略の過程で致命的となるガジェットに絞って記載致しま</a:t>
            </a:r>
            <a:r>
              <a:rPr lang="en-US" altLang="ja-JP" sz="3200" dirty="0"/>
              <a:t>	</a:t>
            </a:r>
            <a:r>
              <a:rPr lang="ja-JP" altLang="en-US" sz="3200" dirty="0"/>
              <a:t>す（気になる点や、不足している点はご指摘下さい）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各マップ</a:t>
            </a:r>
            <a:r>
              <a:rPr lang="en-US" altLang="ja-JP" sz="3200" dirty="0"/>
              <a:t>4</a:t>
            </a:r>
            <a:r>
              <a:rPr lang="ja-JP" altLang="en-US" sz="3200" dirty="0"/>
              <a:t>か所の防衛地点が存在しますが、筆者の独断と偏</a:t>
            </a:r>
            <a:r>
              <a:rPr lang="en-US" altLang="ja-JP" sz="3200" dirty="0"/>
              <a:t>	</a:t>
            </a:r>
            <a:r>
              <a:rPr lang="ja-JP" altLang="en-US" sz="3200" dirty="0"/>
              <a:t>見で選んだ２地点に絞って記載します</a:t>
            </a:r>
            <a:endParaRPr lang="en-US" altLang="ja-JP" sz="32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97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81198-964C-4065-91CC-7555B3A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資料の構成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1533B-6AFC-4586-9674-DCF0116E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75608" cy="4625404"/>
          </a:xfrm>
        </p:spPr>
        <p:txBody>
          <a:bodyPr wrap="square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競技シーンで用いられている</a:t>
            </a:r>
            <a:r>
              <a:rPr lang="en-US" altLang="ja-JP" sz="3200" dirty="0"/>
              <a:t>7</a:t>
            </a:r>
            <a:r>
              <a:rPr lang="ja-JP" altLang="en-US" sz="3200" dirty="0"/>
              <a:t>マップの戦略から記載してい</a:t>
            </a:r>
            <a:r>
              <a:rPr lang="en-US" altLang="ja-JP" sz="3200" dirty="0"/>
              <a:t>	</a:t>
            </a:r>
            <a:r>
              <a:rPr lang="ja-JP" altLang="en-US" sz="3200" dirty="0"/>
              <a:t>きますが、余力があればランクマップにも広げます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各マップ攻撃、防衛の順に記載します</a:t>
            </a:r>
            <a:endParaRPr kumimoji="1"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各戦略は平均３ステップに分けて記載します</a:t>
            </a:r>
            <a:endParaRPr lang="en-US" altLang="ja-JP" sz="32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73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81198-964C-4065-91CC-7555B3A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資料の構成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1533B-6AFC-4586-9674-DCF0116E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75608" cy="4625404"/>
          </a:xfrm>
        </p:spPr>
        <p:txBody>
          <a:bodyPr wrap="square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資料内で用いられる配色や図示について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資料内</a:t>
            </a:r>
            <a:r>
              <a:rPr lang="ja-JP" altLang="en-US" sz="3200" dirty="0"/>
              <a:t>に</a:t>
            </a:r>
            <a:r>
              <a:rPr kumimoji="1" lang="ja-JP" altLang="en-US" sz="3200" dirty="0"/>
              <a:t>は事実と筆者の主観が混在する為、筆者の主観が</a:t>
            </a:r>
            <a:r>
              <a:rPr kumimoji="1" lang="en-US" altLang="ja-JP" sz="3200" dirty="0"/>
              <a:t>	</a:t>
            </a:r>
            <a:r>
              <a:rPr kumimoji="1" lang="ja-JP" altLang="en-US" sz="3200" dirty="0"/>
              <a:t>混ざった記述は</a:t>
            </a:r>
            <a:r>
              <a:rPr kumimoji="1" lang="ja-JP" altLang="en-US" sz="3200" dirty="0">
                <a:solidFill>
                  <a:srgbClr val="00B050"/>
                </a:solidFill>
              </a:rPr>
              <a:t>緑字</a:t>
            </a:r>
            <a:r>
              <a:rPr kumimoji="1" lang="ja-JP" altLang="en-US" sz="3200" dirty="0"/>
              <a:t>で記載します</a:t>
            </a:r>
            <a:endParaRPr kumimoji="1"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戦略に幅を持たせる為、オペレーターは特徴別に略称を用</a:t>
            </a:r>
            <a:r>
              <a:rPr kumimoji="1" lang="en-US" altLang="ja-JP" sz="3200" dirty="0"/>
              <a:t>	</a:t>
            </a:r>
            <a:r>
              <a:rPr kumimoji="1" lang="ja-JP" altLang="en-US" sz="3200" dirty="0"/>
              <a:t>いて色分けをし、</a:t>
            </a:r>
            <a:r>
              <a:rPr lang="ja-JP" altLang="en-US" sz="3200" dirty="0"/>
              <a:t>抽象的に記載します（資料１）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3200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81198-964C-4065-91CC-7555B3A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1533B-6AFC-4586-9674-DCF0116E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75608" cy="4625404"/>
          </a:xfrm>
        </p:spPr>
        <p:txBody>
          <a:bodyPr wrap="square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領事館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27601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81198-964C-4065-91CC-7555B3A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領事館　（所見）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1533B-6AFC-4586-9674-DCF0116E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75608" cy="4625404"/>
          </a:xfrm>
        </p:spPr>
        <p:txBody>
          <a:bodyPr wrap="square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領事館の防衛地点は</a:t>
            </a:r>
            <a:r>
              <a:rPr lang="ja-JP" altLang="en-US" sz="3200" dirty="0">
                <a:solidFill>
                  <a:srgbClr val="00B050"/>
                </a:solidFill>
              </a:rPr>
              <a:t>第一に領事オフィス、会議室、第二に</a:t>
            </a:r>
            <a:r>
              <a:rPr lang="en-US" altLang="ja-JP" sz="3200" dirty="0">
                <a:solidFill>
                  <a:srgbClr val="00B050"/>
                </a:solidFill>
              </a:rPr>
              <a:t>	</a:t>
            </a:r>
            <a:r>
              <a:rPr lang="ja-JP" altLang="en-US" sz="3200" dirty="0">
                <a:solidFill>
                  <a:srgbClr val="00B050"/>
                </a:solidFill>
              </a:rPr>
              <a:t>ガレージ、カフェテリア</a:t>
            </a:r>
            <a:r>
              <a:rPr lang="ja-JP" altLang="en-US" sz="3200" dirty="0"/>
              <a:t>が選ばれます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両防衛地点共に</a:t>
            </a:r>
            <a:r>
              <a:rPr lang="ja-JP" altLang="en-US" sz="3200" dirty="0">
                <a:solidFill>
                  <a:srgbClr val="00B050"/>
                </a:solidFill>
              </a:rPr>
              <a:t>防衛側が有利な位置取りが多く、飛び出し</a:t>
            </a:r>
            <a:r>
              <a:rPr lang="en-US" altLang="ja-JP" sz="3200" dirty="0">
                <a:solidFill>
                  <a:srgbClr val="00B050"/>
                </a:solidFill>
              </a:rPr>
              <a:t>	</a:t>
            </a:r>
            <a:r>
              <a:rPr lang="ja-JP" altLang="en-US" sz="3200" dirty="0">
                <a:solidFill>
                  <a:srgbClr val="00B050"/>
                </a:solidFill>
              </a:rPr>
              <a:t>も豊富</a:t>
            </a:r>
            <a:endParaRPr lang="en-US" altLang="ja-JP" sz="32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32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0158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81198-964C-4065-91CC-7555B3A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参考資料　１　「オペレーター略称」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1533B-6AFC-4586-9674-DCF0116E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5734"/>
            <a:ext cx="10987088" cy="4625404"/>
          </a:xfrm>
        </p:spPr>
        <p:txBody>
          <a:bodyPr wrap="square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solidFill>
                  <a:srgbClr val="FF0000"/>
                </a:solidFill>
              </a:rPr>
              <a:t>割職</a:t>
            </a:r>
            <a:r>
              <a:rPr kumimoji="1" lang="ja-JP" altLang="en-US" sz="3200" dirty="0"/>
              <a:t>　：　</a:t>
            </a:r>
            <a:r>
              <a:rPr kumimoji="1" lang="en-US" altLang="ja-JP" sz="3200" dirty="0"/>
              <a:t>THERMITE,HIBANA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>
                <a:solidFill>
                  <a:schemeClr val="bg1">
                    <a:lumMod val="50000"/>
                  </a:schemeClr>
                </a:solidFill>
              </a:rPr>
              <a:t>スモーク</a:t>
            </a:r>
            <a:r>
              <a:rPr lang="ja-JP" altLang="en-US" sz="3200" dirty="0"/>
              <a:t>　：　スモークグレネード持ち、または</a:t>
            </a:r>
            <a:r>
              <a:rPr lang="en-US" altLang="ja-JP" sz="3200" dirty="0"/>
              <a:t>KAPITAO</a:t>
            </a: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</a:rPr>
              <a:t>ソフトブリ</a:t>
            </a:r>
            <a:r>
              <a:rPr kumimoji="1" lang="en-US" altLang="ja-JP" sz="3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</a:rPr>
              <a:t>―</a:t>
            </a:r>
            <a:r>
              <a:rPr kumimoji="1" lang="ja-JP" altLang="en-US" sz="32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</a:rPr>
              <a:t>チャー</a:t>
            </a:r>
            <a:r>
              <a:rPr kumimoji="1" lang="ja-JP" altLang="en-US" sz="3200" dirty="0"/>
              <a:t>　：　</a:t>
            </a:r>
            <a:r>
              <a:rPr kumimoji="1" lang="en-US" altLang="ja-JP" sz="3200" dirty="0"/>
              <a:t>ASH</a:t>
            </a:r>
            <a:r>
              <a:rPr kumimoji="1" lang="ja-JP" altLang="en-US" sz="3200" dirty="0"/>
              <a:t>のブリーチング弾</a:t>
            </a:r>
            <a:r>
              <a:rPr kumimoji="1" lang="en-US" altLang="ja-JP" sz="3200" dirty="0"/>
              <a:t>,ZOFIA</a:t>
            </a:r>
            <a:r>
              <a:rPr kumimoji="1" lang="ja-JP" altLang="en-US" sz="3200" dirty="0"/>
              <a:t>のインパクト</a:t>
            </a:r>
            <a:endParaRPr kumimoji="1"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solidFill>
                  <a:schemeClr val="accent3"/>
                </a:solidFill>
              </a:rPr>
              <a:t>フラグ</a:t>
            </a:r>
            <a:r>
              <a:rPr kumimoji="1" lang="ja-JP" altLang="en-US" sz="3200" dirty="0"/>
              <a:t>　：　フラググレネード持ち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831847979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137</Words>
  <Application>Microsoft Office PowerPoint</Application>
  <PresentationFormat>ワイド画面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レトロスペクト</vt:lpstr>
      <vt:lpstr>R6S　マップ別戦略 </vt:lpstr>
      <vt:lpstr>はじめに</vt:lpstr>
      <vt:lpstr>注意事項（読み飛ばしても良い）</vt:lpstr>
      <vt:lpstr>注意事項（読み飛ばしても良い）</vt:lpstr>
      <vt:lpstr>資料の構成</vt:lpstr>
      <vt:lpstr>資料の構成</vt:lpstr>
      <vt:lpstr>目次</vt:lpstr>
      <vt:lpstr>領事館　（所見）</vt:lpstr>
      <vt:lpstr>参考資料　１　「オペレーター略称」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R6S　マップ別戦略</dc:title>
  <dc:creator>earphone earphone</dc:creator>
  <cp:lastModifiedBy>earphone earphone</cp:lastModifiedBy>
  <cp:revision>14</cp:revision>
  <dcterms:created xsi:type="dcterms:W3CDTF">2019-09-02T17:11:02Z</dcterms:created>
  <dcterms:modified xsi:type="dcterms:W3CDTF">2019-09-03T06:29:42Z</dcterms:modified>
</cp:coreProperties>
</file>