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9F9"/>
    <a:srgbClr val="171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2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4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DB1C-566E-CB47-B581-9910881C94E8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C186-96EF-EA46-B99E-AFC74E66A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976909"/>
            <a:ext cx="12192000" cy="3124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93667" y="628383"/>
            <a:ext cx="2843545" cy="3265431"/>
            <a:chOff x="1940726" y="628384"/>
            <a:chExt cx="2364112" cy="2714866"/>
          </a:xfrm>
        </p:grpSpPr>
        <p:sp>
          <p:nvSpPr>
            <p:cNvPr id="5" name="Oval 4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/>
            <p:cNvSpPr/>
            <p:nvPr/>
          </p:nvSpPr>
          <p:spPr>
            <a:xfrm rot="18340951">
              <a:off x="1924605" y="922298"/>
              <a:ext cx="1551214" cy="9633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30343" y="1812473"/>
            <a:ext cx="84262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171161"/>
                </a:solidFill>
              </a:rPr>
              <a:t>Biteman</a:t>
            </a:r>
            <a:r>
              <a:rPr lang="en-US" sz="5400" dirty="0" smtClean="0">
                <a:solidFill>
                  <a:srgbClr val="171161"/>
                </a:solidFill>
              </a:rPr>
              <a:t>: </a:t>
            </a:r>
          </a:p>
          <a:p>
            <a:r>
              <a:rPr lang="en-US" sz="4800" dirty="0" smtClean="0"/>
              <a:t>An Online </a:t>
            </a:r>
            <a:r>
              <a:rPr lang="en-US" sz="4800" dirty="0"/>
              <a:t>F</a:t>
            </a:r>
            <a:r>
              <a:rPr lang="en-US" sz="4800" dirty="0" smtClean="0"/>
              <a:t>ood </a:t>
            </a:r>
            <a:r>
              <a:rPr lang="en-US" sz="4800" dirty="0"/>
              <a:t>O</a:t>
            </a:r>
            <a:r>
              <a:rPr lang="en-US" sz="4800" dirty="0" smtClean="0"/>
              <a:t>rder Website</a:t>
            </a:r>
            <a:endParaRPr lang="en-US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5078189" y="4456816"/>
            <a:ext cx="6090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Team 10: </a:t>
            </a:r>
          </a:p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Meng</a:t>
            </a:r>
            <a:r>
              <a:rPr lang="en-US" sz="2800" dirty="0" smtClean="0">
                <a:solidFill>
                  <a:schemeClr val="bg1"/>
                </a:solidFill>
              </a:rPr>
              <a:t> Wang, </a:t>
            </a:r>
            <a:r>
              <a:rPr lang="en-US" sz="2800" dirty="0" err="1" smtClean="0">
                <a:solidFill>
                  <a:schemeClr val="bg1"/>
                </a:solidFill>
              </a:rPr>
              <a:t>Yalei</a:t>
            </a:r>
            <a:r>
              <a:rPr lang="en-US" sz="2800" dirty="0" smtClean="0">
                <a:solidFill>
                  <a:schemeClr val="bg1"/>
                </a:solidFill>
              </a:rPr>
              <a:t> Peng,</a:t>
            </a:r>
          </a:p>
          <a:p>
            <a:pPr algn="r"/>
            <a:r>
              <a:rPr lang="en-US" sz="2800" dirty="0" err="1" smtClean="0">
                <a:solidFill>
                  <a:schemeClr val="bg1"/>
                </a:solidFill>
              </a:rPr>
              <a:t>Jianjun</a:t>
            </a:r>
            <a:r>
              <a:rPr lang="en-US" sz="2800" dirty="0" smtClean="0">
                <a:solidFill>
                  <a:schemeClr val="bg1"/>
                </a:solidFill>
              </a:rPr>
              <a:t> Luo, </a:t>
            </a:r>
            <a:r>
              <a:rPr lang="en-US" sz="2800" dirty="0" err="1" smtClean="0">
                <a:solidFill>
                  <a:schemeClr val="bg1"/>
                </a:solidFill>
              </a:rPr>
              <a:t>Jiaoyan</a:t>
            </a:r>
            <a:r>
              <a:rPr lang="en-US" sz="2800" dirty="0" smtClean="0">
                <a:solidFill>
                  <a:schemeClr val="bg1"/>
                </a:solidFill>
              </a:rPr>
              <a:t> Chen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888"/>
            <a:ext cx="12192000" cy="516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975" y="2616389"/>
            <a:ext cx="2843545" cy="3265431"/>
            <a:chOff x="1940726" y="628384"/>
            <a:chExt cx="2364112" cy="2714866"/>
          </a:xfrm>
        </p:grpSpPr>
        <p:sp>
          <p:nvSpPr>
            <p:cNvPr id="6" name="Oval 5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 rot="18340951">
              <a:off x="1924605" y="922298"/>
              <a:ext cx="1551214" cy="9633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909" y="476247"/>
            <a:ext cx="3441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171161"/>
                </a:solidFill>
              </a:rPr>
              <a:t>Features</a:t>
            </a:r>
            <a:endParaRPr lang="en-US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9671" y="3217104"/>
            <a:ext cx="294752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Restaurant:</a:t>
            </a:r>
          </a:p>
          <a:p>
            <a:r>
              <a:rPr lang="en-US" sz="2800" dirty="0" smtClean="0"/>
              <a:t>Update Menu</a:t>
            </a:r>
          </a:p>
          <a:p>
            <a:r>
              <a:rPr lang="en-US" sz="2800" dirty="0" smtClean="0"/>
              <a:t>Manage Orders (accept/deliver)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17191" y="3217104"/>
            <a:ext cx="5434693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Customer:</a:t>
            </a:r>
          </a:p>
          <a:p>
            <a:r>
              <a:rPr lang="en-US" sz="2800" dirty="0" smtClean="0"/>
              <a:t>Sign Up</a:t>
            </a:r>
          </a:p>
          <a:p>
            <a:r>
              <a:rPr lang="en-US" sz="2800" dirty="0" smtClean="0"/>
              <a:t>Create Orders (add/delete/place)</a:t>
            </a:r>
          </a:p>
          <a:p>
            <a:r>
              <a:rPr lang="en-US" sz="2800" dirty="0" smtClean="0"/>
              <a:t>Cancel &amp; Confirm Orders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9671" y="1780191"/>
            <a:ext cx="8382213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Login/Logout (as different roles)</a:t>
            </a:r>
          </a:p>
          <a:p>
            <a:r>
              <a:rPr lang="en-US" sz="2800" dirty="0" smtClean="0"/>
              <a:t>Search </a:t>
            </a:r>
            <a:r>
              <a:rPr lang="en-US" sz="2800" dirty="0"/>
              <a:t>R</a:t>
            </a:r>
            <a:r>
              <a:rPr lang="en-US" sz="2800" dirty="0" smtClean="0"/>
              <a:t>estaurant</a:t>
            </a:r>
          </a:p>
          <a:p>
            <a:r>
              <a:rPr lang="en-US" sz="2800" dirty="0" smtClean="0"/>
              <a:t>Show Menu</a:t>
            </a:r>
          </a:p>
        </p:txBody>
      </p:sp>
    </p:spTree>
    <p:extLst>
      <p:ext uri="{BB962C8B-B14F-4D97-AF65-F5344CB8AC3E}">
        <p14:creationId xmlns:p14="http://schemas.microsoft.com/office/powerpoint/2010/main" val="31093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888"/>
            <a:ext cx="12192000" cy="516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975" y="2616389"/>
            <a:ext cx="2843545" cy="3265431"/>
            <a:chOff x="1940726" y="628384"/>
            <a:chExt cx="2364112" cy="2714866"/>
          </a:xfrm>
        </p:grpSpPr>
        <p:sp>
          <p:nvSpPr>
            <p:cNvPr id="6" name="Oval 5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 rot="18340951">
              <a:off x="1924605" y="922298"/>
              <a:ext cx="1551214" cy="9633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909" y="476247"/>
            <a:ext cx="3441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171161"/>
                </a:solidFill>
              </a:rPr>
              <a:t>Database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02" y="1375593"/>
            <a:ext cx="10058400" cy="43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3888"/>
            <a:ext cx="12192000" cy="516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975" y="2616389"/>
            <a:ext cx="2843545" cy="3265431"/>
            <a:chOff x="1940726" y="628384"/>
            <a:chExt cx="2364112" cy="2714866"/>
          </a:xfrm>
        </p:grpSpPr>
        <p:sp>
          <p:nvSpPr>
            <p:cNvPr id="6" name="Oval 5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 rot="18340951">
              <a:off x="1924605" y="922298"/>
              <a:ext cx="1551214" cy="9633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908" y="476247"/>
            <a:ext cx="3935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>
                <a:solidFill>
                  <a:srgbClr val="171161"/>
                </a:solidFill>
              </a:rPr>
              <a:t>Approach</a:t>
            </a:r>
            <a:endParaRPr 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081" y="708151"/>
            <a:ext cx="18473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s://docs.google.com/drawings/d/sKRdrvDsavkXnswQco1toBw/image?w=583&amp;h=186&amp;rev=176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2" y="1823217"/>
            <a:ext cx="10552031" cy="33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80519"/>
            <a:ext cx="12192000" cy="3608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30483" y="1433384"/>
            <a:ext cx="2843545" cy="3265431"/>
            <a:chOff x="1940726" y="628384"/>
            <a:chExt cx="2364112" cy="2714866"/>
          </a:xfrm>
        </p:grpSpPr>
        <p:sp>
          <p:nvSpPr>
            <p:cNvPr id="6" name="Oval 5"/>
            <p:cNvSpPr/>
            <p:nvPr/>
          </p:nvSpPr>
          <p:spPr>
            <a:xfrm>
              <a:off x="2054572" y="1694565"/>
              <a:ext cx="1143000" cy="1143000"/>
            </a:xfrm>
            <a:prstGeom prst="ellipse">
              <a:avLst/>
            </a:prstGeom>
            <a:solidFill>
              <a:srgbClr val="77C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 rot="18340951">
              <a:off x="1924605" y="922298"/>
              <a:ext cx="1551214" cy="96338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671163">
              <a:off x="2856901" y="1989130"/>
              <a:ext cx="851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B</a:t>
              </a:r>
              <a:endParaRPr lang="en-US" sz="72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40726" y="2635364"/>
              <a:ext cx="2364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171161"/>
                  </a:solidFill>
                  <a:latin typeface="Bradley Hand" charset="0"/>
                  <a:ea typeface="Bradley Hand" charset="0"/>
                  <a:cs typeface="Bradley Hand" charset="0"/>
                </a:rPr>
                <a:t>iteman</a:t>
              </a:r>
              <a:endParaRPr lang="en-US" sz="4000" dirty="0">
                <a:solidFill>
                  <a:srgbClr val="171161"/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2381772" y="1591758"/>
              <a:ext cx="4245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/>
                <a:t>.</a:t>
              </a:r>
              <a:endParaRPr lang="en-US" sz="7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34589" y="2207247"/>
            <a:ext cx="54164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171161"/>
                </a:solidFill>
              </a:rPr>
              <a:t>Thank you!</a:t>
            </a:r>
          </a:p>
          <a:p>
            <a:r>
              <a:rPr lang="en-US" sz="6600" dirty="0" smtClean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1781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75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Bradley Hand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2017-04-25T23:07:35Z</dcterms:created>
  <dcterms:modified xsi:type="dcterms:W3CDTF">2017-04-26T02:22:43Z</dcterms:modified>
</cp:coreProperties>
</file>