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4" r:id="rId4"/>
    <p:sldId id="262" r:id="rId5"/>
    <p:sldId id="259" r:id="rId6"/>
    <p:sldId id="260" r:id="rId7"/>
    <p:sldId id="257" r:id="rId8"/>
    <p:sldId id="258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33"/>
    <a:srgbClr val="3399FF"/>
    <a:srgbClr val="66D933"/>
    <a:srgbClr val="66D919"/>
    <a:srgbClr val="33CC33"/>
    <a:srgbClr val="4CCC33"/>
    <a:srgbClr val="7FCC33"/>
    <a:srgbClr val="66CC33"/>
    <a:srgbClr val="FFCC33"/>
    <a:srgbClr val="FF4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2"/>
    <p:restoredTop sz="94606"/>
  </p:normalViewPr>
  <p:slideViewPr>
    <p:cSldViewPr snapToGrid="0" snapToObjects="1">
      <p:cViewPr>
        <p:scale>
          <a:sx n="72" d="100"/>
          <a:sy n="72" d="100"/>
        </p:scale>
        <p:origin x="10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01BF-7E46-FE46-8DBE-BC377669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4B687-CFB3-6147-B220-17B97DD5C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F31B-8818-FA4B-A4CE-EB0A03DC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53E5-0C45-B248-889B-BD3856E6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C3BE-5F37-1244-A382-F8FB396A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61FF-5C1B-F349-9FD8-4926619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CDCBB-EEC7-3E44-B617-2EDEE7A5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9FD3-6828-E54A-9255-4BDEC880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4E913-D3F7-2846-917C-8E3ACE36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70EF-69DE-B846-B47C-F40B69DE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7A1A6-C647-144C-9796-6143526A0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E605-5540-914F-84F5-B2BAFD18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D4BB-DA56-4E4D-9031-D6A968D2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5FB8-7533-D34D-8909-59EC6F42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A62F-3E40-BE4D-999B-84B17712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3D01-DB3C-2747-B2BD-EC879FA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FAE3-8904-8B49-A564-AE6FAF89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B139-4BFC-6741-8F5E-262A56AA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3FBE-D460-204D-A010-156098B6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1E0A-B2C2-CB4E-84D5-C1B95CFD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4A04-8BC8-EA47-8E0C-F67B0606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FECD-D78F-5B4F-B7DD-105B37AC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0C6B-9E4A-7B4D-98DD-503E56C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11AA-DD88-AF41-A67E-D268DB70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54F1-C607-4749-8B18-E71999B2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3567-144A-C641-8634-23A59F97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E631-59B4-F14C-973F-39E4A12C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B7B12-AE80-8D45-8D0E-64F7B05D6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E499-B855-1B43-A6BB-F808408B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774CE-70E6-C441-A584-A4337ADC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8AB4-EBF3-9D48-A347-B69FA7D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06F1-9798-2343-9BE4-69BC046C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7673D-8081-F24B-A99D-E8BDB480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553A7-442E-004B-8915-F9FFBAC2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19861-8D5C-C44B-A15E-46BFB6F5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96F76-D856-324B-B8DB-B40D9199E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D1CC-30E7-D24C-AB00-FD3AAFB9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3295C-4FFA-1A4A-821A-D81792DC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20BB1-D0F4-8747-B0C0-7DBF05D7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6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9CC6-B09A-B843-A87C-CE0D526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8C83D-5BF4-814F-AC0F-FF33B3A6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69146-AC66-2148-9935-4E0822BF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16A02-3D4B-FA40-8500-8693C9CC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6AC36-1B0C-B343-8D1D-09D27647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87481-B947-3E49-A147-E816697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00489-14DC-C446-8114-83DC4BC7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6F9A-5C25-0648-8FE1-4C30EC3A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16BF-B7C8-8B47-9166-D933E72B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4286D-DB08-2D44-8136-9CBF3FE9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3782-9554-A84B-91A0-16934552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BBD9-DCFE-A74E-AE51-29583610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C60A-A710-DA4E-AE90-D84AF327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F13B-46C4-8E4C-A5FB-EE10C561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3302D-C1F6-854E-A32E-393E21114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E4B04-A0F4-814A-B2DB-CD05701AC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AB9C7-925D-CB49-989B-7D843F75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0E5B-DAF2-704B-91B2-4E560574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96BD-1E99-AC49-B554-948D3549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F7E3A-8094-7945-B186-9D733B46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D6BD-AE6E-3B48-8307-FAA43FAF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19D6-E07A-2C49-A105-F68ED703F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5204-7248-7A4C-87E7-A7E91B595E33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ACB4-EE4B-614D-9773-D9B0BC0FC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9C8B-1A98-A645-B968-D7A7EE400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440C-91B2-C340-9D16-D2938AD8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F3B3A4F-DC33-7449-ABE6-9237AA8B4F41}"/>
              </a:ext>
            </a:extLst>
          </p:cNvPr>
          <p:cNvGrpSpPr/>
          <p:nvPr/>
        </p:nvGrpSpPr>
        <p:grpSpPr>
          <a:xfrm>
            <a:off x="2341418" y="0"/>
            <a:ext cx="6858000" cy="6858000"/>
            <a:chOff x="2341418" y="0"/>
            <a:chExt cx="6858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AD9BEE-5EAC-9640-B077-6679CDB94002}"/>
                </a:ext>
              </a:extLst>
            </p:cNvPr>
            <p:cNvSpPr/>
            <p:nvPr/>
          </p:nvSpPr>
          <p:spPr>
            <a:xfrm>
              <a:off x="2341418" y="0"/>
              <a:ext cx="6858000" cy="6858000"/>
            </a:xfrm>
            <a:prstGeom prst="rect">
              <a:avLst/>
            </a:prstGeom>
            <a:solidFill>
              <a:srgbClr val="FF4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50F9DE4-0A0F-934B-B415-30A49A613F86}"/>
                </a:ext>
              </a:extLst>
            </p:cNvPr>
            <p:cNvSpPr/>
            <p:nvPr/>
          </p:nvSpPr>
          <p:spPr>
            <a:xfrm>
              <a:off x="3041206" y="1025144"/>
              <a:ext cx="5458424" cy="4807712"/>
            </a:xfrm>
            <a:prstGeom prst="roundRect">
              <a:avLst>
                <a:gd name="adj" fmla="val 1077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889B2A-0C7A-0A47-81D5-7146E0ED038D}"/>
                </a:ext>
              </a:extLst>
            </p:cNvPr>
            <p:cNvGrpSpPr/>
            <p:nvPr/>
          </p:nvGrpSpPr>
          <p:grpSpPr>
            <a:xfrm>
              <a:off x="3426401" y="1804770"/>
              <a:ext cx="4688033" cy="3248460"/>
              <a:chOff x="3426402" y="1804770"/>
              <a:chExt cx="4688033" cy="3248460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4F3B42B-24AD-AD48-B9CA-335AB20EBDFC}"/>
                  </a:ext>
                </a:extLst>
              </p:cNvPr>
              <p:cNvSpPr/>
              <p:nvPr/>
            </p:nvSpPr>
            <p:spPr>
              <a:xfrm>
                <a:off x="3426402" y="1804770"/>
                <a:ext cx="872837" cy="748146"/>
              </a:xfrm>
              <a:prstGeom prst="roundRect">
                <a:avLst/>
              </a:prstGeom>
              <a:solidFill>
                <a:srgbClr val="FF593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ED2535-775F-FC4A-81C0-805BD6C984FF}"/>
                  </a:ext>
                </a:extLst>
              </p:cNvPr>
              <p:cNvSpPr/>
              <p:nvPr/>
            </p:nvSpPr>
            <p:spPr>
              <a:xfrm>
                <a:off x="3426402" y="2638208"/>
                <a:ext cx="872837" cy="748146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2D9A4-AB9D-A44A-BE49-210D7B8BC5E5}"/>
                  </a:ext>
                </a:extLst>
              </p:cNvPr>
              <p:cNvSpPr/>
              <p:nvPr/>
            </p:nvSpPr>
            <p:spPr>
              <a:xfrm>
                <a:off x="3426402" y="3471646"/>
                <a:ext cx="872837" cy="748146"/>
              </a:xfrm>
              <a:prstGeom prst="roundRect">
                <a:avLst/>
              </a:prstGeom>
              <a:solidFill>
                <a:srgbClr val="66D93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6AEDA58-2936-E245-9591-47BDC1D83674}"/>
                  </a:ext>
                </a:extLst>
              </p:cNvPr>
              <p:cNvSpPr/>
              <p:nvPr/>
            </p:nvSpPr>
            <p:spPr>
              <a:xfrm>
                <a:off x="4380201" y="3471646"/>
                <a:ext cx="872837" cy="748146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83A8926-9484-3644-822F-E4C750F92FC8}"/>
                  </a:ext>
                </a:extLst>
              </p:cNvPr>
              <p:cNvSpPr/>
              <p:nvPr/>
            </p:nvSpPr>
            <p:spPr>
              <a:xfrm>
                <a:off x="4380201" y="1804770"/>
                <a:ext cx="872837" cy="748146"/>
              </a:xfrm>
              <a:prstGeom prst="roundRect">
                <a:avLst/>
              </a:prstGeom>
              <a:solidFill>
                <a:srgbClr val="66D93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C71C688-0FAD-1E4C-BC73-F4062F99B40B}"/>
                  </a:ext>
                </a:extLst>
              </p:cNvPr>
              <p:cNvSpPr/>
              <p:nvPr/>
            </p:nvSpPr>
            <p:spPr>
              <a:xfrm>
                <a:off x="5333999" y="2638208"/>
                <a:ext cx="872837" cy="748146"/>
              </a:xfrm>
              <a:prstGeom prst="roundRect">
                <a:avLst/>
              </a:prstGeom>
              <a:solidFill>
                <a:srgbClr val="FF593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2747EE3-0029-7F41-9C22-5117EBDA5A36}"/>
                  </a:ext>
                </a:extLst>
              </p:cNvPr>
              <p:cNvSpPr/>
              <p:nvPr/>
            </p:nvSpPr>
            <p:spPr>
              <a:xfrm>
                <a:off x="6287799" y="2638208"/>
                <a:ext cx="872837" cy="748146"/>
              </a:xfrm>
              <a:prstGeom prst="roundRect">
                <a:avLst/>
              </a:prstGeom>
              <a:solidFill>
                <a:srgbClr val="66D93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D791A2B-DBFD-4B46-9B7B-5C72467DB42F}"/>
                  </a:ext>
                </a:extLst>
              </p:cNvPr>
              <p:cNvSpPr/>
              <p:nvPr/>
            </p:nvSpPr>
            <p:spPr>
              <a:xfrm>
                <a:off x="6287797" y="3471646"/>
                <a:ext cx="872837" cy="748146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94623C8B-D3D6-624C-8D2D-71FE1A621376}"/>
                  </a:ext>
                </a:extLst>
              </p:cNvPr>
              <p:cNvSpPr/>
              <p:nvPr/>
            </p:nvSpPr>
            <p:spPr>
              <a:xfrm>
                <a:off x="7241598" y="1804770"/>
                <a:ext cx="872837" cy="748146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F1A0244-2920-D34E-A412-9C3478144DCC}"/>
                  </a:ext>
                </a:extLst>
              </p:cNvPr>
              <p:cNvSpPr/>
              <p:nvPr/>
            </p:nvSpPr>
            <p:spPr>
              <a:xfrm>
                <a:off x="4380201" y="4305084"/>
                <a:ext cx="872837" cy="748146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1C7165E-D0B0-FD4B-A243-32FF9D5D4CF1}"/>
                  </a:ext>
                </a:extLst>
              </p:cNvPr>
              <p:cNvSpPr/>
              <p:nvPr/>
            </p:nvSpPr>
            <p:spPr>
              <a:xfrm>
                <a:off x="6287797" y="4305084"/>
                <a:ext cx="872837" cy="748146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407925D7-C7C4-3545-9964-D037C2C741AC}"/>
                  </a:ext>
                </a:extLst>
              </p:cNvPr>
              <p:cNvSpPr/>
              <p:nvPr/>
            </p:nvSpPr>
            <p:spPr>
              <a:xfrm>
                <a:off x="7241595" y="4305084"/>
                <a:ext cx="872837" cy="748146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544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89CEF1C-D29B-A14C-AA13-A1A061FCEC49}"/>
              </a:ext>
            </a:extLst>
          </p:cNvPr>
          <p:cNvGrpSpPr/>
          <p:nvPr/>
        </p:nvGrpSpPr>
        <p:grpSpPr>
          <a:xfrm>
            <a:off x="2341418" y="0"/>
            <a:ext cx="6858000" cy="6858000"/>
            <a:chOff x="2341418" y="0"/>
            <a:chExt cx="6858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AD9BEE-5EAC-9640-B077-6679CDB94002}"/>
                </a:ext>
              </a:extLst>
            </p:cNvPr>
            <p:cNvSpPr/>
            <p:nvPr/>
          </p:nvSpPr>
          <p:spPr>
            <a:xfrm>
              <a:off x="2341418" y="0"/>
              <a:ext cx="6858000" cy="6858000"/>
            </a:xfrm>
            <a:prstGeom prst="rect">
              <a:avLst/>
            </a:prstGeom>
            <a:solidFill>
              <a:srgbClr val="FF4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50F9DE4-0A0F-934B-B415-30A49A613F86}"/>
                </a:ext>
              </a:extLst>
            </p:cNvPr>
            <p:cNvSpPr/>
            <p:nvPr/>
          </p:nvSpPr>
          <p:spPr>
            <a:xfrm>
              <a:off x="2936236" y="932688"/>
              <a:ext cx="5668363" cy="4992624"/>
            </a:xfrm>
            <a:prstGeom prst="roundRect">
              <a:avLst>
                <a:gd name="adj" fmla="val 1077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17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889B2A-0C7A-0A47-81D5-7146E0ED038D}"/>
                </a:ext>
              </a:extLst>
            </p:cNvPr>
            <p:cNvGrpSpPr/>
            <p:nvPr/>
          </p:nvGrpSpPr>
          <p:grpSpPr>
            <a:xfrm>
              <a:off x="3426402" y="1804770"/>
              <a:ext cx="4688033" cy="3248460"/>
              <a:chOff x="3426402" y="1804770"/>
              <a:chExt cx="4688033" cy="3248460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4F3B42B-24AD-AD48-B9CA-335AB20EBDFC}"/>
                  </a:ext>
                </a:extLst>
              </p:cNvPr>
              <p:cNvSpPr/>
              <p:nvPr/>
            </p:nvSpPr>
            <p:spPr>
              <a:xfrm>
                <a:off x="3426402" y="1804770"/>
                <a:ext cx="872837" cy="748146"/>
              </a:xfrm>
              <a:prstGeom prst="roundRect">
                <a:avLst/>
              </a:prstGeom>
              <a:solidFill>
                <a:srgbClr val="FF5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ED2535-775F-FC4A-81C0-805BD6C984FF}"/>
                  </a:ext>
                </a:extLst>
              </p:cNvPr>
              <p:cNvSpPr/>
              <p:nvPr/>
            </p:nvSpPr>
            <p:spPr>
              <a:xfrm>
                <a:off x="3426402" y="2638208"/>
                <a:ext cx="872837" cy="748146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2D9A4-AB9D-A44A-BE49-210D7B8BC5E5}"/>
                  </a:ext>
                </a:extLst>
              </p:cNvPr>
              <p:cNvSpPr/>
              <p:nvPr/>
            </p:nvSpPr>
            <p:spPr>
              <a:xfrm>
                <a:off x="3426402" y="3471646"/>
                <a:ext cx="872837" cy="748146"/>
              </a:xfrm>
              <a:prstGeom prst="roundRect">
                <a:avLst/>
              </a:prstGeom>
              <a:solidFill>
                <a:srgbClr val="66D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6AEDA58-2936-E245-9591-47BDC1D83674}"/>
                  </a:ext>
                </a:extLst>
              </p:cNvPr>
              <p:cNvSpPr/>
              <p:nvPr/>
            </p:nvSpPr>
            <p:spPr>
              <a:xfrm>
                <a:off x="4380201" y="3471646"/>
                <a:ext cx="872837" cy="748146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83A8926-9484-3644-822F-E4C750F92FC8}"/>
                  </a:ext>
                </a:extLst>
              </p:cNvPr>
              <p:cNvSpPr/>
              <p:nvPr/>
            </p:nvSpPr>
            <p:spPr>
              <a:xfrm>
                <a:off x="4380201" y="1804770"/>
                <a:ext cx="872837" cy="748146"/>
              </a:xfrm>
              <a:prstGeom prst="roundRect">
                <a:avLst/>
              </a:prstGeom>
              <a:solidFill>
                <a:srgbClr val="66D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C71C688-0FAD-1E4C-BC73-F4062F99B40B}"/>
                  </a:ext>
                </a:extLst>
              </p:cNvPr>
              <p:cNvSpPr/>
              <p:nvPr/>
            </p:nvSpPr>
            <p:spPr>
              <a:xfrm>
                <a:off x="5333999" y="2638208"/>
                <a:ext cx="872837" cy="748146"/>
              </a:xfrm>
              <a:prstGeom prst="roundRect">
                <a:avLst/>
              </a:prstGeom>
              <a:solidFill>
                <a:srgbClr val="FF5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2747EE3-0029-7F41-9C22-5117EBDA5A36}"/>
                  </a:ext>
                </a:extLst>
              </p:cNvPr>
              <p:cNvSpPr/>
              <p:nvPr/>
            </p:nvSpPr>
            <p:spPr>
              <a:xfrm>
                <a:off x="6287799" y="2638208"/>
                <a:ext cx="872837" cy="748146"/>
              </a:xfrm>
              <a:prstGeom prst="roundRect">
                <a:avLst/>
              </a:prstGeom>
              <a:solidFill>
                <a:srgbClr val="66D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D791A2B-DBFD-4B46-9B7B-5C72467DB42F}"/>
                  </a:ext>
                </a:extLst>
              </p:cNvPr>
              <p:cNvSpPr/>
              <p:nvPr/>
            </p:nvSpPr>
            <p:spPr>
              <a:xfrm>
                <a:off x="6287797" y="3471646"/>
                <a:ext cx="872837" cy="748146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94623C8B-D3D6-624C-8D2D-71FE1A621376}"/>
                  </a:ext>
                </a:extLst>
              </p:cNvPr>
              <p:cNvSpPr/>
              <p:nvPr/>
            </p:nvSpPr>
            <p:spPr>
              <a:xfrm>
                <a:off x="7241598" y="1804770"/>
                <a:ext cx="872837" cy="748146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F1A0244-2920-D34E-A412-9C3478144DCC}"/>
                  </a:ext>
                </a:extLst>
              </p:cNvPr>
              <p:cNvSpPr/>
              <p:nvPr/>
            </p:nvSpPr>
            <p:spPr>
              <a:xfrm>
                <a:off x="4380201" y="4305084"/>
                <a:ext cx="872837" cy="748146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1C7165E-D0B0-FD4B-A243-32FF9D5D4CF1}"/>
                  </a:ext>
                </a:extLst>
              </p:cNvPr>
              <p:cNvSpPr/>
              <p:nvPr/>
            </p:nvSpPr>
            <p:spPr>
              <a:xfrm>
                <a:off x="6287797" y="4305084"/>
                <a:ext cx="872837" cy="748146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407925D7-C7C4-3545-9964-D037C2C741AC}"/>
                  </a:ext>
                </a:extLst>
              </p:cNvPr>
              <p:cNvSpPr/>
              <p:nvPr/>
            </p:nvSpPr>
            <p:spPr>
              <a:xfrm>
                <a:off x="7241595" y="4305084"/>
                <a:ext cx="872837" cy="748146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74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AD9BEE-5EAC-9640-B077-6679CDB94002}"/>
              </a:ext>
            </a:extLst>
          </p:cNvPr>
          <p:cNvSpPr/>
          <p:nvPr/>
        </p:nvSpPr>
        <p:spPr>
          <a:xfrm>
            <a:off x="2341418" y="0"/>
            <a:ext cx="6858000" cy="6858000"/>
          </a:xfrm>
          <a:prstGeom prst="rect">
            <a:avLst/>
          </a:prstGeom>
          <a:solidFill>
            <a:srgbClr val="FF4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D9CC42-3F9F-8445-8676-DEF001BFF135}"/>
              </a:ext>
            </a:extLst>
          </p:cNvPr>
          <p:cNvSpPr/>
          <p:nvPr/>
        </p:nvSpPr>
        <p:spPr>
          <a:xfrm>
            <a:off x="2800783" y="459365"/>
            <a:ext cx="5939270" cy="593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38B1A9-EA24-674E-9C2E-E7EE878F06BC}"/>
              </a:ext>
            </a:extLst>
          </p:cNvPr>
          <p:cNvGrpSpPr/>
          <p:nvPr/>
        </p:nvGrpSpPr>
        <p:grpSpPr>
          <a:xfrm>
            <a:off x="3426402" y="1804770"/>
            <a:ext cx="4688033" cy="3248460"/>
            <a:chOff x="3426402" y="1804770"/>
            <a:chExt cx="4688033" cy="324846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9842BA7-5C22-F44E-8D2B-219EC8E4863D}"/>
                </a:ext>
              </a:extLst>
            </p:cNvPr>
            <p:cNvSpPr/>
            <p:nvPr/>
          </p:nvSpPr>
          <p:spPr>
            <a:xfrm>
              <a:off x="3426402" y="1804770"/>
              <a:ext cx="872837" cy="748146"/>
            </a:xfrm>
            <a:prstGeom prst="roundRect">
              <a:avLst/>
            </a:prstGeom>
            <a:solidFill>
              <a:srgbClr val="FF5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AAAD2E7-EE60-4D45-BF06-66571A186803}"/>
                </a:ext>
              </a:extLst>
            </p:cNvPr>
            <p:cNvSpPr/>
            <p:nvPr/>
          </p:nvSpPr>
          <p:spPr>
            <a:xfrm>
              <a:off x="3426402" y="2638208"/>
              <a:ext cx="872837" cy="74814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0126479-563C-8B44-AED0-3A6AA82DEE9D}"/>
                </a:ext>
              </a:extLst>
            </p:cNvPr>
            <p:cNvSpPr/>
            <p:nvPr/>
          </p:nvSpPr>
          <p:spPr>
            <a:xfrm>
              <a:off x="3426402" y="3471646"/>
              <a:ext cx="872837" cy="748146"/>
            </a:xfrm>
            <a:prstGeom prst="roundRect">
              <a:avLst/>
            </a:prstGeom>
            <a:solidFill>
              <a:srgbClr val="66D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E941D2F-B309-8148-8385-48E016F623E5}"/>
                </a:ext>
              </a:extLst>
            </p:cNvPr>
            <p:cNvSpPr/>
            <p:nvPr/>
          </p:nvSpPr>
          <p:spPr>
            <a:xfrm>
              <a:off x="4380201" y="3471646"/>
              <a:ext cx="872837" cy="748146"/>
            </a:xfrm>
            <a:prstGeom prst="roundRect">
              <a:avLst/>
            </a:prstGeom>
            <a:solidFill>
              <a:srgbClr val="FF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7E17C77-B024-E747-B9DC-E2E68A291089}"/>
                </a:ext>
              </a:extLst>
            </p:cNvPr>
            <p:cNvSpPr/>
            <p:nvPr/>
          </p:nvSpPr>
          <p:spPr>
            <a:xfrm>
              <a:off x="4380201" y="1804770"/>
              <a:ext cx="872837" cy="748146"/>
            </a:xfrm>
            <a:prstGeom prst="roundRect">
              <a:avLst/>
            </a:prstGeom>
            <a:solidFill>
              <a:srgbClr val="66D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384DD2B-6B64-6A49-A1F1-C562D9354AB8}"/>
                </a:ext>
              </a:extLst>
            </p:cNvPr>
            <p:cNvSpPr/>
            <p:nvPr/>
          </p:nvSpPr>
          <p:spPr>
            <a:xfrm>
              <a:off x="5333999" y="2638208"/>
              <a:ext cx="872837" cy="74814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71D1709-9F39-A547-BE8B-8BBC18D27CB2}"/>
                </a:ext>
              </a:extLst>
            </p:cNvPr>
            <p:cNvSpPr/>
            <p:nvPr/>
          </p:nvSpPr>
          <p:spPr>
            <a:xfrm>
              <a:off x="6287799" y="2638208"/>
              <a:ext cx="872837" cy="748146"/>
            </a:xfrm>
            <a:prstGeom prst="roundRect">
              <a:avLst/>
            </a:prstGeom>
            <a:solidFill>
              <a:srgbClr val="66D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2375F62-D9B2-9E4A-81B8-3AF694ABAEE4}"/>
                </a:ext>
              </a:extLst>
            </p:cNvPr>
            <p:cNvSpPr/>
            <p:nvPr/>
          </p:nvSpPr>
          <p:spPr>
            <a:xfrm>
              <a:off x="6287797" y="3471646"/>
              <a:ext cx="872837" cy="74814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5191B2E-BCDB-7344-97BC-060E29EED181}"/>
                </a:ext>
              </a:extLst>
            </p:cNvPr>
            <p:cNvSpPr/>
            <p:nvPr/>
          </p:nvSpPr>
          <p:spPr>
            <a:xfrm>
              <a:off x="7241598" y="1804770"/>
              <a:ext cx="872837" cy="748146"/>
            </a:xfrm>
            <a:prstGeom prst="roundRect">
              <a:avLst/>
            </a:prstGeom>
            <a:solidFill>
              <a:srgbClr val="FF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AA9D770-0A64-EE49-8406-9A854AFFA49C}"/>
                </a:ext>
              </a:extLst>
            </p:cNvPr>
            <p:cNvSpPr/>
            <p:nvPr/>
          </p:nvSpPr>
          <p:spPr>
            <a:xfrm>
              <a:off x="4380201" y="4305084"/>
              <a:ext cx="872837" cy="74814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D61190F-2423-AD4E-B52C-87BEA20F98AD}"/>
                </a:ext>
              </a:extLst>
            </p:cNvPr>
            <p:cNvSpPr/>
            <p:nvPr/>
          </p:nvSpPr>
          <p:spPr>
            <a:xfrm>
              <a:off x="6287797" y="4305084"/>
              <a:ext cx="872837" cy="74814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34DFA24-F82F-0A4E-A163-365255DE252B}"/>
                </a:ext>
              </a:extLst>
            </p:cNvPr>
            <p:cNvSpPr/>
            <p:nvPr/>
          </p:nvSpPr>
          <p:spPr>
            <a:xfrm>
              <a:off x="7241595" y="4305084"/>
              <a:ext cx="872837" cy="748146"/>
            </a:xfrm>
            <a:prstGeom prst="roundRect">
              <a:avLst/>
            </a:prstGeom>
            <a:solidFill>
              <a:srgbClr val="FF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15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A50C98B-D61D-7749-B589-A0DF36DF96CC}"/>
              </a:ext>
            </a:extLst>
          </p:cNvPr>
          <p:cNvGrpSpPr/>
          <p:nvPr/>
        </p:nvGrpSpPr>
        <p:grpSpPr>
          <a:xfrm>
            <a:off x="2341418" y="0"/>
            <a:ext cx="6858000" cy="6858000"/>
            <a:chOff x="2341418" y="0"/>
            <a:chExt cx="6858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AD9BEE-5EAC-9640-B077-6679CDB94002}"/>
                </a:ext>
              </a:extLst>
            </p:cNvPr>
            <p:cNvSpPr/>
            <p:nvPr/>
          </p:nvSpPr>
          <p:spPr>
            <a:xfrm>
              <a:off x="2341418" y="0"/>
              <a:ext cx="6858000" cy="6858000"/>
            </a:xfrm>
            <a:prstGeom prst="rect">
              <a:avLst/>
            </a:prstGeom>
            <a:solidFill>
              <a:srgbClr val="FF4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D9CC42-3F9F-8445-8676-DEF001BFF135}"/>
                </a:ext>
              </a:extLst>
            </p:cNvPr>
            <p:cNvSpPr/>
            <p:nvPr/>
          </p:nvSpPr>
          <p:spPr>
            <a:xfrm>
              <a:off x="2886075" y="544657"/>
              <a:ext cx="5768686" cy="5768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0E50FC-0A9D-9543-95C4-3F4A2F41019B}"/>
                </a:ext>
              </a:extLst>
            </p:cNvPr>
            <p:cNvGrpSpPr/>
            <p:nvPr/>
          </p:nvGrpSpPr>
          <p:grpSpPr>
            <a:xfrm>
              <a:off x="3743260" y="1056019"/>
              <a:ext cx="4054315" cy="4378042"/>
              <a:chOff x="3732939" y="904919"/>
              <a:chExt cx="4054315" cy="437804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197C06-3B3C-BF42-8AAE-8FD467C10265}"/>
                  </a:ext>
                </a:extLst>
              </p:cNvPr>
              <p:cNvSpPr txBox="1"/>
              <p:nvPr/>
            </p:nvSpPr>
            <p:spPr>
              <a:xfrm>
                <a:off x="3732939" y="904919"/>
                <a:ext cx="4054315" cy="393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0" b="1" dirty="0">
                    <a:latin typeface="SF Pro Text" pitchFamily="2" charset="0"/>
                    <a:ea typeface="SF Pro Text" pitchFamily="2" charset="0"/>
                  </a:rPr>
                  <a:t>18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8E961F-EE64-114C-A81C-4AB1EAF00D9B}"/>
                  </a:ext>
                </a:extLst>
              </p:cNvPr>
              <p:cNvSpPr/>
              <p:nvPr/>
            </p:nvSpPr>
            <p:spPr>
              <a:xfrm>
                <a:off x="5408086" y="4578942"/>
                <a:ext cx="704019" cy="704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428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A50C98B-D61D-7749-B589-A0DF36DF96CC}"/>
              </a:ext>
            </a:extLst>
          </p:cNvPr>
          <p:cNvGrpSpPr/>
          <p:nvPr/>
        </p:nvGrpSpPr>
        <p:grpSpPr>
          <a:xfrm>
            <a:off x="2341418" y="0"/>
            <a:ext cx="6858000" cy="6858000"/>
            <a:chOff x="2341418" y="0"/>
            <a:chExt cx="6858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AD9BEE-5EAC-9640-B077-6679CDB94002}"/>
                </a:ext>
              </a:extLst>
            </p:cNvPr>
            <p:cNvSpPr/>
            <p:nvPr/>
          </p:nvSpPr>
          <p:spPr>
            <a:xfrm>
              <a:off x="2341418" y="0"/>
              <a:ext cx="6858000" cy="6858000"/>
            </a:xfrm>
            <a:prstGeom prst="rect">
              <a:avLst/>
            </a:prstGeom>
            <a:solidFill>
              <a:srgbClr val="FF4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D9CC42-3F9F-8445-8676-DEF001BFF135}"/>
                </a:ext>
              </a:extLst>
            </p:cNvPr>
            <p:cNvSpPr/>
            <p:nvPr/>
          </p:nvSpPr>
          <p:spPr>
            <a:xfrm>
              <a:off x="2886075" y="544657"/>
              <a:ext cx="5768686" cy="5768686"/>
            </a:xfrm>
            <a:prstGeom prst="ellipse">
              <a:avLst/>
            </a:prstGeom>
            <a:solidFill>
              <a:schemeClr val="bg1"/>
            </a:solidFill>
            <a:ln w="4445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0E50FC-0A9D-9543-95C4-3F4A2F41019B}"/>
                </a:ext>
              </a:extLst>
            </p:cNvPr>
            <p:cNvGrpSpPr/>
            <p:nvPr/>
          </p:nvGrpSpPr>
          <p:grpSpPr>
            <a:xfrm>
              <a:off x="3743260" y="1056019"/>
              <a:ext cx="4054315" cy="4378042"/>
              <a:chOff x="3732939" y="904919"/>
              <a:chExt cx="4054315" cy="437804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197C06-3B3C-BF42-8AAE-8FD467C10265}"/>
                  </a:ext>
                </a:extLst>
              </p:cNvPr>
              <p:cNvSpPr txBox="1"/>
              <p:nvPr/>
            </p:nvSpPr>
            <p:spPr>
              <a:xfrm>
                <a:off x="3732939" y="904919"/>
                <a:ext cx="4054315" cy="393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0" b="1" dirty="0">
                    <a:latin typeface="SF Pro Text" pitchFamily="2" charset="0"/>
                    <a:ea typeface="SF Pro Text" pitchFamily="2" charset="0"/>
                  </a:rPr>
                  <a:t>18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8E961F-EE64-114C-A81C-4AB1EAF00D9B}"/>
                  </a:ext>
                </a:extLst>
              </p:cNvPr>
              <p:cNvSpPr/>
              <p:nvPr/>
            </p:nvSpPr>
            <p:spPr>
              <a:xfrm>
                <a:off x="5408086" y="4578942"/>
                <a:ext cx="704019" cy="704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949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A1CC0CB-B254-784C-9E3A-63AD4777F060}"/>
              </a:ext>
            </a:extLst>
          </p:cNvPr>
          <p:cNvGrpSpPr/>
          <p:nvPr/>
        </p:nvGrpSpPr>
        <p:grpSpPr>
          <a:xfrm>
            <a:off x="2341418" y="0"/>
            <a:ext cx="6858000" cy="6858000"/>
            <a:chOff x="2341418" y="0"/>
            <a:chExt cx="6858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AD9BEE-5EAC-9640-B077-6679CDB94002}"/>
                </a:ext>
              </a:extLst>
            </p:cNvPr>
            <p:cNvSpPr/>
            <p:nvPr/>
          </p:nvSpPr>
          <p:spPr>
            <a:xfrm>
              <a:off x="2341418" y="0"/>
              <a:ext cx="6858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D9CC42-3F9F-8445-8676-DEF001BFF135}"/>
                </a:ext>
              </a:extLst>
            </p:cNvPr>
            <p:cNvSpPr/>
            <p:nvPr/>
          </p:nvSpPr>
          <p:spPr>
            <a:xfrm>
              <a:off x="2886075" y="544657"/>
              <a:ext cx="5768686" cy="5768686"/>
            </a:xfrm>
            <a:prstGeom prst="ellipse">
              <a:avLst/>
            </a:prstGeom>
            <a:solidFill>
              <a:srgbClr val="FF4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60E730-5E4F-C245-A143-F7511CC7A5B5}"/>
                </a:ext>
              </a:extLst>
            </p:cNvPr>
            <p:cNvGrpSpPr/>
            <p:nvPr/>
          </p:nvGrpSpPr>
          <p:grpSpPr>
            <a:xfrm>
              <a:off x="3709591" y="1141080"/>
              <a:ext cx="4206715" cy="4466646"/>
              <a:chOff x="3743260" y="1141080"/>
              <a:chExt cx="4206715" cy="446664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4C5F1F8-7C8C-3440-8F78-9A3359973EC2}"/>
                  </a:ext>
                </a:extLst>
              </p:cNvPr>
              <p:cNvGrpSpPr/>
              <p:nvPr/>
            </p:nvGrpSpPr>
            <p:grpSpPr>
              <a:xfrm>
                <a:off x="3895660" y="1250949"/>
                <a:ext cx="4054315" cy="4356777"/>
                <a:chOff x="3732939" y="904919"/>
                <a:chExt cx="4054315" cy="435677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1CF336-49CF-C046-B303-1BCFEBA26217}"/>
                    </a:ext>
                  </a:extLst>
                </p:cNvPr>
                <p:cNvSpPr txBox="1"/>
                <p:nvPr/>
              </p:nvSpPr>
              <p:spPr>
                <a:xfrm>
                  <a:off x="3732939" y="904919"/>
                  <a:ext cx="4054315" cy="3939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0" b="1" dirty="0">
                      <a:solidFill>
                        <a:schemeClr val="bg2">
                          <a:lumMod val="50000"/>
                        </a:schemeClr>
                      </a:solidFill>
                      <a:latin typeface="SF Pro Text" pitchFamily="2" charset="0"/>
                      <a:ea typeface="SF Pro Text" pitchFamily="2" charset="0"/>
                    </a:rPr>
                    <a:t>18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A164DDF-F2B6-DD47-B4ED-A7B05CC22071}"/>
                    </a:ext>
                  </a:extLst>
                </p:cNvPr>
                <p:cNvSpPr/>
                <p:nvPr/>
              </p:nvSpPr>
              <p:spPr>
                <a:xfrm>
                  <a:off x="5386821" y="4557677"/>
                  <a:ext cx="704019" cy="70401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57E5701-5AA4-D44A-8EDB-26641B39730C}"/>
                  </a:ext>
                </a:extLst>
              </p:cNvPr>
              <p:cNvGrpSpPr/>
              <p:nvPr/>
            </p:nvGrpSpPr>
            <p:grpSpPr>
              <a:xfrm>
                <a:off x="3743260" y="1141080"/>
                <a:ext cx="4054315" cy="4378042"/>
                <a:chOff x="3732939" y="904919"/>
                <a:chExt cx="4054315" cy="4378042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596803-BB88-9648-986B-A0B091D62277}"/>
                    </a:ext>
                  </a:extLst>
                </p:cNvPr>
                <p:cNvSpPr txBox="1"/>
                <p:nvPr/>
              </p:nvSpPr>
              <p:spPr>
                <a:xfrm>
                  <a:off x="3732939" y="904919"/>
                  <a:ext cx="4054315" cy="3939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0" b="1" dirty="0">
                      <a:solidFill>
                        <a:schemeClr val="bg1"/>
                      </a:solidFill>
                      <a:latin typeface="SF Pro Text" pitchFamily="2" charset="0"/>
                      <a:ea typeface="SF Pro Text" pitchFamily="2" charset="0"/>
                    </a:rPr>
                    <a:t>18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EB19301-908F-DD4A-8CD2-18A25556953E}"/>
                    </a:ext>
                  </a:extLst>
                </p:cNvPr>
                <p:cNvSpPr/>
                <p:nvPr/>
              </p:nvSpPr>
              <p:spPr>
                <a:xfrm>
                  <a:off x="5408086" y="4578942"/>
                  <a:ext cx="704019" cy="7040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083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5514BE-BD71-0740-8C9F-6BEDA97D2B67}"/>
              </a:ext>
            </a:extLst>
          </p:cNvPr>
          <p:cNvGrpSpPr/>
          <p:nvPr/>
        </p:nvGrpSpPr>
        <p:grpSpPr>
          <a:xfrm>
            <a:off x="2341418" y="0"/>
            <a:ext cx="6858000" cy="6858000"/>
            <a:chOff x="2341418" y="0"/>
            <a:chExt cx="6858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AD9BEE-5EAC-9640-B077-6679CDB94002}"/>
                </a:ext>
              </a:extLst>
            </p:cNvPr>
            <p:cNvSpPr/>
            <p:nvPr/>
          </p:nvSpPr>
          <p:spPr>
            <a:xfrm>
              <a:off x="2341418" y="0"/>
              <a:ext cx="6858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D9CC42-3F9F-8445-8676-DEF001BFF135}"/>
                </a:ext>
              </a:extLst>
            </p:cNvPr>
            <p:cNvSpPr/>
            <p:nvPr/>
          </p:nvSpPr>
          <p:spPr>
            <a:xfrm>
              <a:off x="2886075" y="544657"/>
              <a:ext cx="5768686" cy="576868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57E5701-5AA4-D44A-8EDB-26641B39730C}"/>
                </a:ext>
              </a:extLst>
            </p:cNvPr>
            <p:cNvGrpSpPr/>
            <p:nvPr/>
          </p:nvGrpSpPr>
          <p:grpSpPr>
            <a:xfrm>
              <a:off x="3743260" y="1056019"/>
              <a:ext cx="4054315" cy="4378042"/>
              <a:chOff x="3732939" y="904919"/>
              <a:chExt cx="4054315" cy="437804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596803-BB88-9648-986B-A0B091D62277}"/>
                  </a:ext>
                </a:extLst>
              </p:cNvPr>
              <p:cNvSpPr txBox="1"/>
              <p:nvPr/>
            </p:nvSpPr>
            <p:spPr>
              <a:xfrm>
                <a:off x="3732939" y="904919"/>
                <a:ext cx="4054315" cy="393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0" b="1" dirty="0">
                    <a:latin typeface="SF Pro Text" pitchFamily="2" charset="0"/>
                    <a:ea typeface="SF Pro Text" pitchFamily="2" charset="0"/>
                  </a:rPr>
                  <a:t>18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B19301-908F-DD4A-8CD2-18A25556953E}"/>
                  </a:ext>
                </a:extLst>
              </p:cNvPr>
              <p:cNvSpPr/>
              <p:nvPr/>
            </p:nvSpPr>
            <p:spPr>
              <a:xfrm>
                <a:off x="5408086" y="4578942"/>
                <a:ext cx="704019" cy="704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41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505B16-90CF-B540-B5B4-DE23260630A0}"/>
              </a:ext>
            </a:extLst>
          </p:cNvPr>
          <p:cNvGrpSpPr/>
          <p:nvPr/>
        </p:nvGrpSpPr>
        <p:grpSpPr>
          <a:xfrm>
            <a:off x="2137719" y="-509718"/>
            <a:ext cx="7577781" cy="7577781"/>
            <a:chOff x="2631990" y="0"/>
            <a:chExt cx="6840000" cy="68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AD9BEE-5EAC-9640-B077-6679CDB94002}"/>
                </a:ext>
              </a:extLst>
            </p:cNvPr>
            <p:cNvSpPr/>
            <p:nvPr/>
          </p:nvSpPr>
          <p:spPr>
            <a:xfrm>
              <a:off x="2631990" y="0"/>
              <a:ext cx="6840000" cy="68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F69D4C-9A7F-BE49-9210-936BB4B57AA5}"/>
                </a:ext>
              </a:extLst>
            </p:cNvPr>
            <p:cNvSpPr txBox="1"/>
            <p:nvPr/>
          </p:nvSpPr>
          <p:spPr>
            <a:xfrm>
              <a:off x="2932061" y="154259"/>
              <a:ext cx="3355726" cy="168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1" dirty="0">
                  <a:latin typeface="SF Pro Text" pitchFamily="2" charset="0"/>
                  <a:ea typeface="SF Pro Text" pitchFamily="2" charset="0"/>
                </a:rPr>
                <a:t>April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1D0BDBE-B15D-8C4B-9F2F-508F5CB44440}"/>
                </a:ext>
              </a:extLst>
            </p:cNvPr>
            <p:cNvGrpSpPr/>
            <p:nvPr/>
          </p:nvGrpSpPr>
          <p:grpSpPr>
            <a:xfrm>
              <a:off x="2631990" y="2122600"/>
              <a:ext cx="6840000" cy="3895150"/>
              <a:chOff x="2631990" y="2122600"/>
              <a:chExt cx="6840000" cy="389515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45CE23-7F8C-9A44-8BEB-DC4587BB1D67}"/>
                  </a:ext>
                </a:extLst>
              </p:cNvPr>
              <p:cNvCxnSpPr/>
              <p:nvPr/>
            </p:nvCxnSpPr>
            <p:spPr>
              <a:xfrm>
                <a:off x="2631990" y="2125369"/>
                <a:ext cx="6840000" cy="0"/>
              </a:xfrm>
              <a:prstGeom prst="line">
                <a:avLst/>
              </a:prstGeom>
              <a:ln w="381000">
                <a:solidFill>
                  <a:srgbClr val="FF4B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ED4BD84-6EC6-9946-9576-118848C21503}"/>
                  </a:ext>
                </a:extLst>
              </p:cNvPr>
              <p:cNvCxnSpPr/>
              <p:nvPr/>
            </p:nvCxnSpPr>
            <p:spPr>
              <a:xfrm>
                <a:off x="2631990" y="3426948"/>
                <a:ext cx="6840000" cy="0"/>
              </a:xfrm>
              <a:prstGeom prst="line">
                <a:avLst/>
              </a:prstGeom>
              <a:ln w="381000">
                <a:solidFill>
                  <a:srgbClr val="FF4B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55BA4D4-7C22-EA4B-AB40-1CE0028FC05D}"/>
                  </a:ext>
                </a:extLst>
              </p:cNvPr>
              <p:cNvCxnSpPr/>
              <p:nvPr/>
            </p:nvCxnSpPr>
            <p:spPr>
              <a:xfrm>
                <a:off x="2631990" y="4703814"/>
                <a:ext cx="6840000" cy="0"/>
              </a:xfrm>
              <a:prstGeom prst="line">
                <a:avLst/>
              </a:prstGeom>
              <a:ln w="381000">
                <a:solidFill>
                  <a:srgbClr val="FF4B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E7BD969-FB04-A04A-9B94-926517105BF5}"/>
                  </a:ext>
                </a:extLst>
              </p:cNvPr>
              <p:cNvCxnSpPr/>
              <p:nvPr/>
            </p:nvCxnSpPr>
            <p:spPr>
              <a:xfrm>
                <a:off x="2631990" y="6017750"/>
                <a:ext cx="6840000" cy="0"/>
              </a:xfrm>
              <a:prstGeom prst="line">
                <a:avLst/>
              </a:prstGeom>
              <a:ln w="381000">
                <a:solidFill>
                  <a:srgbClr val="FF4B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0B34BF8-CC49-D043-A5F2-10E045D3C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1649" y="2122600"/>
                <a:ext cx="0" cy="3768811"/>
              </a:xfrm>
              <a:prstGeom prst="line">
                <a:avLst/>
              </a:prstGeom>
              <a:ln w="381000">
                <a:solidFill>
                  <a:srgbClr val="FF4B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862F60B-F478-7E4C-B998-5508FE66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8514" y="2122600"/>
                <a:ext cx="0" cy="3768811"/>
              </a:xfrm>
              <a:prstGeom prst="line">
                <a:avLst/>
              </a:prstGeom>
              <a:ln w="381000">
                <a:solidFill>
                  <a:srgbClr val="FF4B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BCFEFB1-2845-E641-B947-D31061202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806" y="2122600"/>
                <a:ext cx="0" cy="3768811"/>
              </a:xfrm>
              <a:prstGeom prst="line">
                <a:avLst/>
              </a:prstGeom>
              <a:ln w="381000">
                <a:solidFill>
                  <a:srgbClr val="FF4B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48BBF3B-BC5C-3944-87E0-7CFBA81D9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1099" y="2122600"/>
                <a:ext cx="0" cy="3768811"/>
              </a:xfrm>
              <a:prstGeom prst="line">
                <a:avLst/>
              </a:prstGeom>
              <a:ln w="381000">
                <a:solidFill>
                  <a:srgbClr val="FF4B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4C6C396-025F-404D-A675-2748D70F8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3250" y="2122600"/>
                <a:ext cx="0" cy="3768811"/>
              </a:xfrm>
              <a:prstGeom prst="line">
                <a:avLst/>
              </a:prstGeom>
              <a:ln w="381000">
                <a:solidFill>
                  <a:srgbClr val="FF4B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158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AD9BEE-5EAC-9640-B077-6679CDB94002}"/>
              </a:ext>
            </a:extLst>
          </p:cNvPr>
          <p:cNvSpPr/>
          <p:nvPr/>
        </p:nvSpPr>
        <p:spPr>
          <a:xfrm>
            <a:off x="2631990" y="0"/>
            <a:ext cx="6840000" cy="68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7C0CD3-0943-5B40-9795-ECBCC7373AE5}"/>
              </a:ext>
            </a:extLst>
          </p:cNvPr>
          <p:cNvSpPr/>
          <p:nvPr/>
        </p:nvSpPr>
        <p:spPr>
          <a:xfrm>
            <a:off x="6051990" y="3420000"/>
            <a:ext cx="3042584" cy="3042584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4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96FE5-495E-6A4D-8973-61118CDAAD93}"/>
              </a:ext>
            </a:extLst>
          </p:cNvPr>
          <p:cNvSpPr txBox="1"/>
          <p:nvPr/>
        </p:nvSpPr>
        <p:spPr>
          <a:xfrm>
            <a:off x="6412547" y="3833296"/>
            <a:ext cx="23214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latin typeface="SF Pro Text" pitchFamily="2" charset="0"/>
                <a:ea typeface="SF Pro Text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7655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</Words>
  <Application>Microsoft Macintosh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SF Pro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13434@toba.kosen-ac.jp</dc:creator>
  <cp:lastModifiedBy>13434@toba.kosen-ac.jp</cp:lastModifiedBy>
  <cp:revision>52</cp:revision>
  <dcterms:created xsi:type="dcterms:W3CDTF">2018-04-25T20:42:19Z</dcterms:created>
  <dcterms:modified xsi:type="dcterms:W3CDTF">2018-05-28T23:31:16Z</dcterms:modified>
</cp:coreProperties>
</file>