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3FF"/>
    <a:srgbClr val="FF7F19"/>
    <a:srgbClr val="F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33C0-4298-6D42-B67E-2D8BBE4B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C6659-DD82-4849-9E47-5A921EB6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7D00-2453-AB44-8E32-B0E33857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D7B5-AC81-E84B-B76C-8B6D44A3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008B-410A-584B-B6B7-A59615F0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285-0428-0143-B40C-B7091CF5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9AE58-59F7-2F42-9E22-64011B5C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A5AC-14CA-B84B-A0B1-67436D63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2C7A-E026-734D-9063-48334E0D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EDDB-3EBE-6445-879D-C27530B0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FC191-41A9-CB48-9678-5855C6103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547BB-53C7-F242-8124-D0429AEF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E562-46D3-B44A-A5EA-C57F0BFF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A149-8B94-BD46-995D-2926462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F4BA-CAD8-CD45-B024-E98638AB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7A57-53BF-B14E-8CD7-3290A31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87E8-64AE-AB47-80A8-BED911F2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B171-CAB8-D54A-AD2C-318F4923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2630-E842-C042-836B-E478A85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0B19-EA8E-504C-82AB-3B4CC67E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10F-DEA7-DD44-8BFC-AFE8DAA1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5AED-1AA4-9343-BDA3-F4C30FAE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DB72-FDAB-9D48-AB2D-00D765EB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F603-D468-E049-9F74-1328CE91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40BC-7F1C-214B-BEB1-EEC8D06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970-5554-A14E-85BF-DD4AF6F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73E5-6167-6E42-99B8-7B92BD0EE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0018-3D35-5F4D-B28E-49974270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6576C-2871-E14C-8BA6-FA41B47F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A529F-3754-0943-B52E-BCF6289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5239-B242-1C44-A4FF-8DDA062D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498D-753A-9C42-85F8-37BEA64B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16A6-E5D2-9440-87A2-05D4170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98C73-2025-F04E-8D47-84C8B892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CAEC6-DCC6-4B43-B6F7-E59BC58C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6660B-A1BE-FD40-B349-CA0622F1D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3DDDF-63C3-9947-BA41-D686CB3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C4A6E-FE93-A94D-8774-DCBDE88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9C783-13BF-1A4E-9D0D-60BCE8EA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668-CD83-A148-84C2-6CB92A5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ABD0-4CDB-5E4B-A5D2-9A3B5659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2D18-93BB-1E4F-B12E-C61F2DEF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D1C3A-FAA5-5F49-BC90-1F4DE311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604F-4A47-EE43-8FF5-8C65EC14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308E-1676-EB49-8DA6-8443E85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FA48-5B1B-B74C-BD00-A5D3E9AB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BB7A-94C6-6C41-958A-9398E4E0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BAE9-6A1C-AB48-9923-CD0F3CB6E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5882-E109-6A42-9524-E8FBB111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33EB-A77B-DF40-BE31-C467751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F4A5-E52D-7B42-A734-E34B5B3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D7A22-20C6-1E49-90D9-A084436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FB16-30AD-DE49-BAAC-25501B28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5BF12-AA44-CB40-8D2E-7406399EA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5CB23-9923-ED4E-A488-D2EC17C9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44DE-5A29-B347-B08B-7E53CAD1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E060E-AFD6-C140-B9AC-9918FBCF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415A-7849-DF4A-BC05-A6258E66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0FF36-7C28-DF40-825F-DB5C626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4BB4-88AB-6846-A496-FFBDC563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82CC-5A7C-034A-A51C-913FB204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AC57-6265-D844-B864-22112121C1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A508-7180-294A-BCAB-74B8B5FF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0799-A788-644D-9145-FA1CDEC5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4262-7FFF-3544-9B92-E95FA8A1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D71EF1-5FF0-A142-B24F-1397C2822336}"/>
              </a:ext>
            </a:extLst>
          </p:cNvPr>
          <p:cNvSpPr/>
          <p:nvPr/>
        </p:nvSpPr>
        <p:spPr>
          <a:xfrm>
            <a:off x="4414839" y="2686051"/>
            <a:ext cx="428624" cy="428624"/>
          </a:xfrm>
          <a:prstGeom prst="ellipse">
            <a:avLst/>
          </a:prstGeom>
          <a:solidFill>
            <a:srgbClr val="FF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285BD7-7D9F-B041-B2DB-DB9B18F3346D}"/>
              </a:ext>
            </a:extLst>
          </p:cNvPr>
          <p:cNvSpPr/>
          <p:nvPr/>
        </p:nvSpPr>
        <p:spPr>
          <a:xfrm>
            <a:off x="5824539" y="2686051"/>
            <a:ext cx="428624" cy="428624"/>
          </a:xfrm>
          <a:prstGeom prst="ellipse">
            <a:avLst/>
          </a:prstGeom>
          <a:solidFill>
            <a:srgbClr val="19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D9FB6-E06A-E643-8B4A-9B9B2870A557}"/>
              </a:ext>
            </a:extLst>
          </p:cNvPr>
          <p:cNvSpPr/>
          <p:nvPr/>
        </p:nvSpPr>
        <p:spPr>
          <a:xfrm>
            <a:off x="6805615" y="2728913"/>
            <a:ext cx="428624" cy="4286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13434@toba.kosen-ac.jp</dc:creator>
  <cp:lastModifiedBy>13434@toba.kosen-ac.jp</cp:lastModifiedBy>
  <cp:revision>3</cp:revision>
  <dcterms:created xsi:type="dcterms:W3CDTF">2018-04-26T20:44:27Z</dcterms:created>
  <dcterms:modified xsi:type="dcterms:W3CDTF">2018-04-26T21:48:47Z</dcterms:modified>
</cp:coreProperties>
</file>