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06"/>
  </p:normalViewPr>
  <p:slideViewPr>
    <p:cSldViewPr snapToGrid="0" snapToObjects="1">
      <p:cViewPr varScale="1">
        <p:scale>
          <a:sx n="90" d="100"/>
          <a:sy n="90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99AB-A4E3-1848-9176-8616E360B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24A01-68C1-224C-825E-74405616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0F20-5C2F-8A41-9445-44935FCD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963A-8E33-974B-876F-9E33952F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A5CC-3B63-5843-9DAE-5AF6EF18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919E-ECC0-5549-BC60-39DADA6C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46723-3AD3-A545-9EE0-2D71ACB8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6011-0575-654D-98BA-6D5A97EB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DFF2-AC29-9B41-9462-74001FEE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0E5A-9442-2043-BC81-942F992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A8FD5-4407-424D-BD8F-435BA9774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F8A7C-2026-0E4B-9BF8-723B27E9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DB4-BE6A-794C-B937-4B0C1B82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C52F-8125-8E40-8BD0-EC179A91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75F5-AF4C-1E46-B889-89D9ACEC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B7E3-8A8E-7448-BFA4-3F2F16D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D525-979F-F840-B508-43430FAD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65A2-6679-A540-B672-6FB17C94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293F-5465-CB41-853D-3A39467A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5DE8-9BC1-7A42-A4A7-25DDE6C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94FB-D2A0-C645-A7AD-F8EA1BC8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BD4C-1F2E-8C43-8DC0-56D72515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AF93-338E-634C-BDD0-AA6CFC40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ECA5-BDCB-2E45-BE93-56AA7FF6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234B-BF7F-D049-A93C-8A0CE5F3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9D86-E234-7549-A981-46A52D79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94B9-D7E9-3C4C-86E9-3B0FEC8E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FCEB-DFBD-944D-B846-9AFCE30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99E45-CB62-DD4F-8343-AD5FE5EB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B4BAF-668F-C14F-8435-66093286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50D88-526A-6243-9174-07556220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491F-0EF3-894C-B3A4-FE86153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A8BF-8857-B142-8131-8CCC8141A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F027-F1FB-044B-A71A-5D7A66A0A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86C5F-2894-4740-9B96-C0AB92381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EAF55-784A-034B-B026-2345AD396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D0D4-4C51-4349-A765-D4DC2356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1D2D6-19B4-684B-B194-613498B0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617F5-8774-8F44-8164-A2CDA8B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4A96-B45F-F847-AAF7-2F970A0D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965D3-EAB3-7748-8F92-4592BC7A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8A32-AF9E-3342-8CC0-49A73707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E1334-44EA-2B4A-A584-06C87773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3504B-F85E-AB40-8999-F1762672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176AE-511D-924B-AC2B-808EC0A9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6447-91EF-5A4F-9F2D-03868DAC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7877-F110-284B-B903-5F6B66AA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A835-1CA7-C34E-85B0-992E9862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4B04F-F5CE-B843-9130-B70D8BCF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6334-2396-474D-AD96-D622F3AD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2A98-962A-AC46-97C1-559CB375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65A7-C03B-C74A-BAA4-0447AB87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2EB5-0897-454F-BAEE-143885F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00FC-94AA-9643-A2EE-F56AA2AD3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ACFA-EE14-C54E-A4AD-1E319415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A418E-2863-6447-919D-ABCE5E6F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7CD0A-D69B-0D45-A35F-44F668C3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9565F-245F-8445-AA0E-F1172469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67D2A-09B6-554F-B89C-69EB4B38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074E-7B31-BB44-9666-F8A56F87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BEB5-1BA5-6046-9D44-37C21B1FF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347C-C1E5-C840-AB52-765EE4D7DF21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4228-6F8F-644A-AEBF-B741757C6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D814-534B-7746-9BC2-0E4043A9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3ACB-0C4E-084F-8D00-E6567A9C7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E5A9B-EA1F-9343-B714-51BDB326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311150"/>
            <a:ext cx="6235700" cy="6235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819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B49A4-B9F0-7046-83E0-E48639DF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311150"/>
            <a:ext cx="6235700" cy="6235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13434@toba.kosen-ac.jp</dc:creator>
  <cp:lastModifiedBy>13434@toba.kosen-ac.jp</cp:lastModifiedBy>
  <cp:revision>2</cp:revision>
  <dcterms:created xsi:type="dcterms:W3CDTF">2018-04-25T23:45:40Z</dcterms:created>
  <dcterms:modified xsi:type="dcterms:W3CDTF">2018-05-28T23:33:56Z</dcterms:modified>
</cp:coreProperties>
</file>