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5"/>
  </p:normalViewPr>
  <p:slideViewPr>
    <p:cSldViewPr snapToGrid="0" snapToObjects="1">
      <p:cViewPr varScale="1">
        <p:scale>
          <a:sx n="90" d="100"/>
          <a:sy n="90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77D7-0359-8842-A335-1CD8BFC5C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41141-A04F-6746-852F-6589AABE9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F59B4-F150-DA45-A390-EBDDFE24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01D-99A6-1E48-BDD0-9EFB95A64BE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96A05-C0E3-0B49-96A9-4E81A21D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4F2E6-C70E-0A44-B8AA-FE35AB78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8EAE-0716-5247-B2AB-F80D246FC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0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E794-B000-1F44-921A-0176F39C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963C7-83FE-724F-B337-034E3E747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B5FC6-3AC1-0C46-8FD8-AF947B03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01D-99A6-1E48-BDD0-9EFB95A64BE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9C05A-5B33-824B-AB36-F682337D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81E06-A566-BC4F-9173-A7F483AB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8EAE-0716-5247-B2AB-F80D246FC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4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86424-4287-F440-B182-1FCD999E4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A8E1C-D0A3-6B43-A027-6D7837B89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61681-625C-694F-955D-F2FD8AA0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01D-99A6-1E48-BDD0-9EFB95A64BE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485F-D8AD-0C41-B76D-5AB9C929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6B18-CA7C-184C-B7F1-3C8E2CBB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8EAE-0716-5247-B2AB-F80D246FC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8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C919-D5A0-3A40-8155-6C7E8B8B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A761-E831-E24D-8603-8BBD0F48F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8954-DEA2-CE44-AEC5-D54861C4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01D-99A6-1E48-BDD0-9EFB95A64BE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2576-C933-E441-B83A-2A2BBB54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A5CA9-E599-E74C-BB76-4F29DC60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8EAE-0716-5247-B2AB-F80D246FC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FF0B-46F3-F34A-A9BB-EEDD0F1F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7D20D-8AF6-B147-A675-977E7A000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0FB39-F3A6-114B-BCDA-F917441C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01D-99A6-1E48-BDD0-9EFB95A64BE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25D09-7ACC-584D-928C-082B59BA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11663-C64D-B541-98A4-7E4E5DEA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8EAE-0716-5247-B2AB-F80D246FC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1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A152-1163-554B-BCC0-1DE677D1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8292-BE32-8A49-A135-1F11B1DA5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28FF7-C78F-3A4F-93F1-182AF3210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87A33-BF67-664A-8FA7-CBAA70F3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01D-99A6-1E48-BDD0-9EFB95A64BE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3B174-5F2A-744D-BFB9-28F7F75D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DAD08-1E9D-3D4F-86C7-C5414EB6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8EAE-0716-5247-B2AB-F80D246FC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41F1-E867-CA4E-8ACE-87FB923B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05077-7582-D94A-8403-DEB68C4AA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03B73-BE07-1644-90B8-BB0776E66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2588A-48B1-E24C-B733-F15058F97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BA1A7-ACA5-2A49-A1DC-77E91BD3D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7DEE2-0A4B-D54D-9A01-9E8586A1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01D-99A6-1E48-BDD0-9EFB95A64BE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90DF6-A828-6041-A8F4-80417281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14BF5-22F0-DF43-BA47-5FECED87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8EAE-0716-5247-B2AB-F80D246FC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5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0BA9-8817-D54D-B7BE-6CF5B566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BF29B-6E0C-8143-AC51-47D3F8F2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01D-99A6-1E48-BDD0-9EFB95A64BE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7A976-3C3C-5046-B219-A1FFCD54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1A12D-8E30-654B-92B8-79A5807B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8EAE-0716-5247-B2AB-F80D246FC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0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64AE9-2CD8-5A4C-866E-2D703109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01D-99A6-1E48-BDD0-9EFB95A64BE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0DF80-D5BB-774C-8CDD-8EB24C49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F7024-6547-8542-B729-54D187D8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8EAE-0716-5247-B2AB-F80D246FC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3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97CF-D4F7-A84B-BE1E-73ACCD98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DD5F-3DC0-2F42-BA2C-9A95CCFA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0F57D-0B6E-7B4E-865A-E5DBB4541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36FA6-5062-634E-A1E2-DC3CAF87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01D-99A6-1E48-BDD0-9EFB95A64BE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66EB7-CE02-6C47-ABFA-9E67C84C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9F58D-4644-D843-9512-A28A065C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8EAE-0716-5247-B2AB-F80D246FC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6CE1-D6CE-614D-86A5-17BA1436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3B1F5-D1AB-4447-A516-519FAAC91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2D411-A67D-E84E-BC4F-7B39B9AFF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2A895-CCC7-944C-9CA4-9C78B060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801D-99A6-1E48-BDD0-9EFB95A64BE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A5703-FA2D-0B40-9382-647EAB2C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E11F2-8CDC-0A46-BA40-C62D08AC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8EAE-0716-5247-B2AB-F80D246FC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E6B1B-4B52-5047-999C-8BC7F7BC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0E4B6-3174-F14B-AF59-41FF7AD15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B7B50-DE71-5244-89D4-559B0F965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E801D-99A6-1E48-BDD0-9EFB95A64BE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44ECD-EC70-614C-9EAE-3A747266E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888E4-0223-C742-8B98-5BFE2447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8EAE-0716-5247-B2AB-F80D246FC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5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0910649-A3E9-7C44-967B-2EE24A8AEA93}"/>
              </a:ext>
            </a:extLst>
          </p:cNvPr>
          <p:cNvGrpSpPr/>
          <p:nvPr/>
        </p:nvGrpSpPr>
        <p:grpSpPr>
          <a:xfrm>
            <a:off x="4157662" y="2200276"/>
            <a:ext cx="2431701" cy="2588324"/>
            <a:chOff x="4057650" y="1328738"/>
            <a:chExt cx="4471988" cy="47600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62C065A-F435-9E49-906B-CB5E7942E9B0}"/>
                </a:ext>
              </a:extLst>
            </p:cNvPr>
            <p:cNvSpPr/>
            <p:nvPr/>
          </p:nvSpPr>
          <p:spPr>
            <a:xfrm>
              <a:off x="4057650" y="1328738"/>
              <a:ext cx="4471988" cy="4471988"/>
            </a:xfrm>
            <a:prstGeom prst="ellipse">
              <a:avLst/>
            </a:prstGeom>
            <a:solidFill>
              <a:srgbClr val="FF4C4C"/>
            </a:solidFill>
            <a:ln w="1270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61714F-8352-9345-8CC5-50B1AE422F22}"/>
                </a:ext>
              </a:extLst>
            </p:cNvPr>
            <p:cNvGrpSpPr/>
            <p:nvPr/>
          </p:nvGrpSpPr>
          <p:grpSpPr>
            <a:xfrm>
              <a:off x="5064917" y="2025686"/>
              <a:ext cx="2457454" cy="4063076"/>
              <a:chOff x="5064917" y="2080550"/>
              <a:chExt cx="2457454" cy="406307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3086AD8-501D-3244-B689-0A0F0F1E8467}"/>
                  </a:ext>
                </a:extLst>
              </p:cNvPr>
              <p:cNvSpPr/>
              <p:nvPr/>
            </p:nvSpPr>
            <p:spPr>
              <a:xfrm>
                <a:off x="5514977" y="2080550"/>
                <a:ext cx="1557334" cy="15573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Pie 8">
                <a:extLst>
                  <a:ext uri="{FF2B5EF4-FFF2-40B4-BE49-F238E27FC236}">
                    <a16:creationId xmlns:a16="http://schemas.microsoft.com/office/drawing/2014/main" id="{5EAD43A3-AD86-9742-A6BF-38B2F2BDAD8B}"/>
                  </a:ext>
                </a:extLst>
              </p:cNvPr>
              <p:cNvSpPr/>
              <p:nvPr/>
            </p:nvSpPr>
            <p:spPr>
              <a:xfrm rot="5400000">
                <a:off x="5064917" y="3686172"/>
                <a:ext cx="2457454" cy="2457454"/>
              </a:xfrm>
              <a:prstGeom prst="pie">
                <a:avLst>
                  <a:gd name="adj1" fmla="val 5390882"/>
                  <a:gd name="adj2" fmla="val 1620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959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13434@toba.kosen-ac.jp</dc:creator>
  <cp:lastModifiedBy>13434@toba.kosen-ac.jp</cp:lastModifiedBy>
  <cp:revision>6</cp:revision>
  <dcterms:created xsi:type="dcterms:W3CDTF">2018-04-25T21:45:06Z</dcterms:created>
  <dcterms:modified xsi:type="dcterms:W3CDTF">2018-04-25T21:56:49Z</dcterms:modified>
</cp:coreProperties>
</file>