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7752-7031-234E-9B98-94C557E9B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BF6E6-2EEE-D24D-B856-74B5A0B1D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6BF47-9AC6-5343-A98C-D13D8A0D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D902-913F-6948-8DE8-3753FD34DCFF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5AAED-762A-7F47-9548-437D87DA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F39F2-6EC0-6544-86AC-0D25D4D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3E3F-78EF-394A-A94E-FCC0091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0859-EA51-DE41-A0C5-DDA45B37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59FD5-62AF-C646-8AC1-C79603592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DAD4-4756-BC4B-B629-6EB3ECC7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D902-913F-6948-8DE8-3753FD34DCFF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6F4D8-7C0B-8E48-B49C-C2BD0B45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82D79-6641-A649-A203-27137156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3E3F-78EF-394A-A94E-FCC0091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2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B5D16-AEA6-4A4E-9E24-966AB353B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B9465-6C5E-B74B-9667-9C8F100BE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92AB4-D09D-5C43-91FA-F82D1EA6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D902-913F-6948-8DE8-3753FD34DCFF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19C95-2809-9341-B686-626BDC3D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5170D-66F6-554E-9E8B-CB61E16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3E3F-78EF-394A-A94E-FCC0091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7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06E3-3D38-B248-B81C-594312CE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0544-E7AE-D245-AD9B-791AF9DD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8355A-A982-4544-9719-962E9A08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D902-913F-6948-8DE8-3753FD34DCFF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80EA4-969D-234D-B6D1-F1950BE0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F10C3-3C04-4141-A4E4-329CBE1A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3E3F-78EF-394A-A94E-FCC0091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4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5004-C096-7C42-AD44-0DC779B3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FDCA6-2731-3345-88B4-AC7FF9ADC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8BA5F-56C7-1C4B-94E3-32FD59F0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D902-913F-6948-8DE8-3753FD34DCFF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13C9C-B2BA-1F49-AFDC-83A5DD84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62D2-4CC0-B944-BABC-68DD0ADF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3E3F-78EF-394A-A94E-FCC0091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E46B-61E1-BD4C-861D-EB9090C5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65D9-448C-F642-8DDC-333308CE6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41387-943E-8940-A8C5-45A2F7F7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21D78-F71C-B94F-AC6C-BD6AC762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D902-913F-6948-8DE8-3753FD34DCFF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26336-CBBE-2B43-BEED-89BE62ED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58F12-9788-1C43-932E-8D83C9DB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3E3F-78EF-394A-A94E-FCC0091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2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587B-C40B-4348-B920-35C71A7F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F3DB1-A8B4-454F-910D-7643BFD17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4AFA8-EF0A-2C4C-B3A5-A10C7F37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4BA27-ED6F-BD4B-B9D0-8406E7071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B1170-4D19-F244-AD68-EE2636FC0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1FFD4-3189-854A-8E65-33608A3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D902-913F-6948-8DE8-3753FD34DCFF}" type="datetimeFigureOut">
              <a:rPr lang="en-US" smtClean="0"/>
              <a:t>5/14/18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681A8-832B-A240-9397-359AA8AE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0A101-30DA-7F4D-9E7E-6756EEB9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3E3F-78EF-394A-A94E-FCC0091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0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5043-DB6E-A644-89F5-4E93F523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A468F-67EF-9646-A57F-D44C17E4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D902-913F-6948-8DE8-3753FD34DCFF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4482F-4EBE-2A43-BB54-9F69A777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EFA4D-E76B-B44F-9A34-18372383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3E3F-78EF-394A-A94E-FCC0091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97B59-97FC-C84E-90DD-B1AE98EB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D902-913F-6948-8DE8-3753FD34DCFF}" type="datetimeFigureOut">
              <a:rPr lang="en-US" smtClean="0"/>
              <a:t>5/14/18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7DE01-7E8D-634F-A8C4-CBB700D4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EFDC4-6A27-594E-8CFB-23D01E5A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3E3F-78EF-394A-A94E-FCC0091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6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A0C8-BD61-614D-BAE8-AC00C89A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76805-B3DA-4244-8359-FECB702EF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C5FD1-DC9D-004E-90AE-371B2AA3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6B4F6-5D5E-6846-A42C-6F50D2B3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D902-913F-6948-8DE8-3753FD34DCFF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78EC2-8AC7-9644-B7E3-3507C54D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37FD7-D73B-334A-BE1C-0E0D4AA5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3E3F-78EF-394A-A94E-FCC0091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1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1087-F05B-7A45-8CF7-B512147C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17AA9-ED28-014D-A7E5-807134DEF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4B7FD-7349-2343-B957-5936E0375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BF138-EEF9-8E48-9652-A40C5FAC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D902-913F-6948-8DE8-3753FD34DCFF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713AA-07C7-2A46-9005-B7182BF9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0465C-1DC8-E847-A039-D2C0B751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3E3F-78EF-394A-A94E-FCC0091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A57E15-3055-BB4E-A332-98D56C73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F0F5A-0460-824E-AD4F-39A1C4682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8510-6B35-8F4F-9D22-975164679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ED902-913F-6948-8DE8-3753FD34DCFF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43207-63C7-0A49-95E0-21E45EE64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B63E-BDCE-F341-948F-7D442EF95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E3E3F-78EF-394A-A94E-FCC0091B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5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E6C0DF5-86B5-634D-A541-E69E301A0F95}"/>
              </a:ext>
            </a:extLst>
          </p:cNvPr>
          <p:cNvGrpSpPr/>
          <p:nvPr/>
        </p:nvGrpSpPr>
        <p:grpSpPr>
          <a:xfrm>
            <a:off x="3414713" y="2286000"/>
            <a:ext cx="1600200" cy="1600200"/>
            <a:chOff x="3414713" y="2286000"/>
            <a:chExt cx="1600200" cy="16002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867D4CC-98D3-8443-8D15-CE10A8F3C19A}"/>
                </a:ext>
              </a:extLst>
            </p:cNvPr>
            <p:cNvSpPr/>
            <p:nvPr/>
          </p:nvSpPr>
          <p:spPr>
            <a:xfrm>
              <a:off x="3414713" y="2286000"/>
              <a:ext cx="1600200" cy="1600200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4A178C8-B9D5-904B-A2F9-5D144616E90E}"/>
                </a:ext>
              </a:extLst>
            </p:cNvPr>
            <p:cNvSpPr/>
            <p:nvPr/>
          </p:nvSpPr>
          <p:spPr>
            <a:xfrm>
              <a:off x="4085881" y="2557790"/>
              <a:ext cx="257863" cy="10566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DD17EBF-D8CB-D044-90D2-E6C00AC76A12}"/>
                </a:ext>
              </a:extLst>
            </p:cNvPr>
            <p:cNvSpPr/>
            <p:nvPr/>
          </p:nvSpPr>
          <p:spPr>
            <a:xfrm rot="5400000">
              <a:off x="4085880" y="2557790"/>
              <a:ext cx="257863" cy="10566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062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13434@toba.kosen-ac.jp</dc:creator>
  <cp:lastModifiedBy>13434@toba.kosen-ac.jp</cp:lastModifiedBy>
  <cp:revision>4</cp:revision>
  <dcterms:created xsi:type="dcterms:W3CDTF">2018-05-15T01:08:14Z</dcterms:created>
  <dcterms:modified xsi:type="dcterms:W3CDTF">2018-05-15T04:58:04Z</dcterms:modified>
</cp:coreProperties>
</file>