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角形 37"/>
          <p:cNvSpPr>
            <a:spLocks noChangeAspect="1"/>
          </p:cNvSpPr>
          <p:nvPr/>
        </p:nvSpPr>
        <p:spPr>
          <a:xfrm rot="5400000">
            <a:off x="1789825" y="69525"/>
            <a:ext cx="3920703" cy="3629254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7" name="七角形 6"/>
          <p:cNvSpPr/>
          <p:nvPr/>
        </p:nvSpPr>
        <p:spPr>
          <a:xfrm>
            <a:off x="2096715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307844" y="4028218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85362" y="269913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588718" y="47153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844020" y="4715364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28" name="Picture 4" descr="C:\Users\kaitoy\Desktop\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29" y="5705169"/>
            <a:ext cx="1137355" cy="7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33" y="3563235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8" y="3572585"/>
            <a:ext cx="1099000" cy="10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034" idx="0"/>
            <a:endCxn id="8" idx="1"/>
          </p:cNvCxnSpPr>
          <p:nvPr/>
        </p:nvCxnSpPr>
        <p:spPr>
          <a:xfrm rot="5400000" flipH="1" flipV="1">
            <a:off x="1943269" y="2330492"/>
            <a:ext cx="657422" cy="1826764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07771" y="414691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19440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10440" y="60517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Docker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フローチャート : 磁気ディスク 31"/>
          <p:cNvSpPr/>
          <p:nvPr/>
        </p:nvSpPr>
        <p:spPr>
          <a:xfrm>
            <a:off x="2681306" y="906552"/>
            <a:ext cx="593896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Impact" panose="020B0806030902050204" pitchFamily="34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917208" y="1122576"/>
            <a:ext cx="601504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etcd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45" name="カギ線コネクタ 44"/>
          <p:cNvCxnSpPr>
            <a:stCxn id="8" idx="0"/>
            <a:endCxn id="3" idx="2"/>
          </p:cNvCxnSpPr>
          <p:nvPr/>
        </p:nvCxnSpPr>
        <p:spPr>
          <a:xfrm rot="16200000" flipV="1">
            <a:off x="2899434" y="1873151"/>
            <a:ext cx="1144515" cy="507462"/>
          </a:xfrm>
          <a:prstGeom prst="bentConnector3">
            <a:avLst>
              <a:gd name="adj1" fmla="val 66879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3905442" y="1410608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13594" y="2015062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61" name="カギ線コネクタ 60"/>
          <p:cNvCxnSpPr>
            <a:stCxn id="50" idx="2"/>
            <a:endCxn id="8" idx="1"/>
          </p:cNvCxnSpPr>
          <p:nvPr/>
        </p:nvCxnSpPr>
        <p:spPr>
          <a:xfrm rot="16200000" flipH="1">
            <a:off x="2735482" y="2465282"/>
            <a:ext cx="468053" cy="431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  <a:endCxn id="8" idx="3"/>
          </p:cNvCxnSpPr>
          <p:nvPr/>
        </p:nvCxnSpPr>
        <p:spPr>
          <a:xfrm rot="5400000">
            <a:off x="4003912" y="2384493"/>
            <a:ext cx="792240" cy="26910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8" idx="2"/>
            <a:endCxn id="10" idx="0"/>
          </p:cNvCxnSpPr>
          <p:nvPr/>
        </p:nvCxnSpPr>
        <p:spPr>
          <a:xfrm rot="16200000" flipH="1">
            <a:off x="3262663" y="3593946"/>
            <a:ext cx="1584177" cy="658658"/>
          </a:xfrm>
          <a:prstGeom prst="bentConnector3">
            <a:avLst>
              <a:gd name="adj1" fmla="val 33646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1028" idx="0"/>
          </p:cNvCxnSpPr>
          <p:nvPr/>
        </p:nvCxnSpPr>
        <p:spPr>
          <a:xfrm rot="5400000">
            <a:off x="3838866" y="5159954"/>
            <a:ext cx="557757" cy="53267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六角形 108"/>
          <p:cNvSpPr>
            <a:spLocks noChangeAspect="1"/>
          </p:cNvSpPr>
          <p:nvPr/>
        </p:nvSpPr>
        <p:spPr>
          <a:xfrm rot="5400000">
            <a:off x="5692343" y="4289605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cxnSp>
        <p:nvCxnSpPr>
          <p:cNvPr id="110" name="カギ線コネクタ 109"/>
          <p:cNvCxnSpPr>
            <a:stCxn id="8" idx="2"/>
            <a:endCxn id="109" idx="3"/>
          </p:cNvCxnSpPr>
          <p:nvPr/>
        </p:nvCxnSpPr>
        <p:spPr>
          <a:xfrm rot="16200000" flipH="1">
            <a:off x="4494827" y="2361782"/>
            <a:ext cx="1107888" cy="2646698"/>
          </a:xfrm>
          <a:prstGeom prst="bentConnector3">
            <a:avLst>
              <a:gd name="adj1" fmla="val 47937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6025711" y="47153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15" name="六角形 114"/>
          <p:cNvSpPr>
            <a:spLocks noChangeAspect="1"/>
          </p:cNvSpPr>
          <p:nvPr/>
        </p:nvSpPr>
        <p:spPr>
          <a:xfrm rot="5400000">
            <a:off x="7348687" y="4290839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682055" y="47165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117" name="カギ線コネクタ 116"/>
          <p:cNvCxnSpPr>
            <a:stCxn id="8" idx="2"/>
          </p:cNvCxnSpPr>
          <p:nvPr/>
        </p:nvCxnSpPr>
        <p:spPr>
          <a:xfrm rot="16200000" flipH="1">
            <a:off x="5341877" y="1514732"/>
            <a:ext cx="1070132" cy="43030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3" name="テキスト ボックス 1042"/>
          <p:cNvSpPr txBox="1"/>
          <p:nvPr/>
        </p:nvSpPr>
        <p:spPr>
          <a:xfrm>
            <a:off x="6171774" y="1184066"/>
            <a:ext cx="2273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Architecture of</a:t>
            </a:r>
          </a:p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Kubernetes 1.8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03768" y="-49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36" name="カギ線コネクタ 35"/>
          <p:cNvCxnSpPr>
            <a:stCxn id="9" idx="0"/>
            <a:endCxn id="8" idx="2"/>
          </p:cNvCxnSpPr>
          <p:nvPr/>
        </p:nvCxnSpPr>
        <p:spPr>
          <a:xfrm rot="5400000" flipH="1" flipV="1">
            <a:off x="2635012" y="3624953"/>
            <a:ext cx="1584176" cy="596644"/>
          </a:xfrm>
          <a:prstGeom prst="bentConnector3">
            <a:avLst>
              <a:gd name="adj1" fmla="val 66234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16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22</cp:revision>
  <dcterms:created xsi:type="dcterms:W3CDTF">2017-10-08T09:37:43Z</dcterms:created>
  <dcterms:modified xsi:type="dcterms:W3CDTF">2018-06-03T14:43:49Z</dcterms:modified>
</cp:coreProperties>
</file>