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5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03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B448-01FF-4197-977B-DC9388EA4429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9552" y="620688"/>
            <a:ext cx="3456384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1052736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03648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ClusterIP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11760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1619672" y="1916832"/>
            <a:ext cx="648072" cy="3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2267744" y="1921171"/>
            <a:ext cx="648072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763688" y="3558477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0"/>
            <a:endCxn id="5" idx="2"/>
          </p:cNvCxnSpPr>
          <p:nvPr/>
        </p:nvCxnSpPr>
        <p:spPr>
          <a:xfrm flipV="1">
            <a:off x="2267744" y="3004713"/>
            <a:ext cx="0" cy="55376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1052736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03648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NodePort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11760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1619672" y="1916832"/>
            <a:ext cx="648072" cy="3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2267744" y="1921171"/>
            <a:ext cx="648072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05" y="4005063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10" idx="0"/>
            <a:endCxn id="12" idx="2"/>
          </p:cNvCxnSpPr>
          <p:nvPr/>
        </p:nvCxnSpPr>
        <p:spPr>
          <a:xfrm flipV="1">
            <a:off x="2267744" y="3598168"/>
            <a:ext cx="0" cy="40689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7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399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636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87971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NodePort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640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2267744" y="1921171"/>
            <a:ext cx="1784323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4052067" y="1921171"/>
            <a:ext cx="1816077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26" y="5301208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25" idx="1"/>
            <a:endCxn id="12" idx="2"/>
          </p:cNvCxnSpPr>
          <p:nvPr/>
        </p:nvCxnSpPr>
        <p:spPr>
          <a:xfrm flipH="1" flipV="1">
            <a:off x="2267744" y="3598168"/>
            <a:ext cx="1211502" cy="6595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784324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544108" y="3259833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5" idx="0"/>
            <a:endCxn id="5" idx="2"/>
          </p:cNvCxnSpPr>
          <p:nvPr/>
        </p:nvCxnSpPr>
        <p:spPr>
          <a:xfrm flipH="1" flipV="1">
            <a:off x="4052067" y="3004713"/>
            <a:ext cx="1816077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 : 和接合 24"/>
          <p:cNvSpPr/>
          <p:nvPr/>
        </p:nvSpPr>
        <p:spPr>
          <a:xfrm>
            <a:off x="3241976" y="4151105"/>
            <a:ext cx="1620181" cy="72783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03" y="4328883"/>
            <a:ext cx="814325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dirty="0" smtClean="0"/>
              <a:t>Load</a:t>
            </a:r>
          </a:p>
          <a:p>
            <a:pPr algn="ctr">
              <a:lnSpc>
                <a:spcPts val="1500"/>
              </a:lnSpc>
            </a:pPr>
            <a:r>
              <a:rPr lang="en-US" altLang="ja-JP" dirty="0" smtClean="0"/>
              <a:t>Balancer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5" idx="7"/>
            <a:endCxn id="15" idx="2"/>
          </p:cNvCxnSpPr>
          <p:nvPr/>
        </p:nvCxnSpPr>
        <p:spPr>
          <a:xfrm flipV="1">
            <a:off x="4624887" y="3598169"/>
            <a:ext cx="1243257" cy="65952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0" idx="0"/>
            <a:endCxn id="25" idx="4"/>
          </p:cNvCxnSpPr>
          <p:nvPr/>
        </p:nvCxnSpPr>
        <p:spPr>
          <a:xfrm flipV="1">
            <a:off x="4052065" y="4878940"/>
            <a:ext cx="2" cy="42226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399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636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87971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err="1"/>
              <a:t>LoadBalancer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640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2267744" y="1921171"/>
            <a:ext cx="1784323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4052067" y="1921171"/>
            <a:ext cx="1816077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26" y="5301208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25" idx="1"/>
            <a:endCxn id="12" idx="2"/>
          </p:cNvCxnSpPr>
          <p:nvPr/>
        </p:nvCxnSpPr>
        <p:spPr>
          <a:xfrm flipH="1" flipV="1">
            <a:off x="2267744" y="3598168"/>
            <a:ext cx="1211502" cy="6595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784324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544108" y="3259833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5" idx="0"/>
            <a:endCxn id="5" idx="2"/>
          </p:cNvCxnSpPr>
          <p:nvPr/>
        </p:nvCxnSpPr>
        <p:spPr>
          <a:xfrm flipH="1" flipV="1">
            <a:off x="4052067" y="3004713"/>
            <a:ext cx="1816077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 : 和接合 24"/>
          <p:cNvSpPr/>
          <p:nvPr/>
        </p:nvSpPr>
        <p:spPr>
          <a:xfrm>
            <a:off x="3241976" y="4151105"/>
            <a:ext cx="1620181" cy="72783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03" y="4328883"/>
            <a:ext cx="814325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dirty="0" smtClean="0"/>
              <a:t>Load</a:t>
            </a:r>
          </a:p>
          <a:p>
            <a:pPr algn="ctr">
              <a:lnSpc>
                <a:spcPts val="1500"/>
              </a:lnSpc>
            </a:pPr>
            <a:r>
              <a:rPr lang="en-US" altLang="ja-JP" dirty="0" smtClean="0"/>
              <a:t>Balancer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5" idx="7"/>
            <a:endCxn id="15" idx="2"/>
          </p:cNvCxnSpPr>
          <p:nvPr/>
        </p:nvCxnSpPr>
        <p:spPr>
          <a:xfrm flipV="1">
            <a:off x="4624887" y="3598169"/>
            <a:ext cx="1243257" cy="65952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0" idx="0"/>
            <a:endCxn id="25" idx="4"/>
          </p:cNvCxnSpPr>
          <p:nvPr/>
        </p:nvCxnSpPr>
        <p:spPr>
          <a:xfrm flipV="1">
            <a:off x="4052065" y="4878940"/>
            <a:ext cx="2" cy="42226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5" idx="3"/>
            <a:endCxn id="25" idx="6"/>
          </p:cNvCxnSpPr>
          <p:nvPr/>
        </p:nvCxnSpPr>
        <p:spPr>
          <a:xfrm flipH="1">
            <a:off x="4862157" y="2655525"/>
            <a:ext cx="54006" cy="1859498"/>
          </a:xfrm>
          <a:prstGeom prst="bentConnector3">
            <a:avLst>
              <a:gd name="adj1" fmla="val -36556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</Words>
  <Application>Microsoft Office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10</cp:revision>
  <dcterms:created xsi:type="dcterms:W3CDTF">2020-10-24T00:35:52Z</dcterms:created>
  <dcterms:modified xsi:type="dcterms:W3CDTF">2020-10-31T07:20:13Z</dcterms:modified>
</cp:coreProperties>
</file>