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3" r:id="rId3"/>
    <p:sldId id="259" r:id="rId4"/>
    <p:sldId id="260" r:id="rId5"/>
    <p:sldId id="261" r:id="rId6"/>
    <p:sldId id="262" r:id="rId7"/>
    <p:sldId id="263" r:id="rId8"/>
    <p:sldId id="276" r:id="rId9"/>
    <p:sldId id="275" r:id="rId10"/>
    <p:sldId id="271" r:id="rId11"/>
    <p:sldId id="264" r:id="rId12"/>
    <p:sldId id="265" r:id="rId13"/>
    <p:sldId id="267" r:id="rId14"/>
    <p:sldId id="274" r:id="rId15"/>
    <p:sldId id="268" r:id="rId16"/>
    <p:sldId id="269" r:id="rId17"/>
    <p:sldId id="270" r:id="rId18"/>
    <p:sldId id="272" r:id="rId19"/>
    <p:sldId id="277" r:id="rId20"/>
    <p:sldId id="278" r:id="rId21"/>
  </p:sldIdLst>
  <p:sldSz cx="9144000" cy="512064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956" y="1722"/>
      </p:cViewPr>
      <p:guideLst>
        <p:guide orient="horz" pos="1612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5907192"/>
            <a:ext cx="7772400" cy="10976187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9016960"/>
            <a:ext cx="6400800" cy="13086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2020/8/30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9037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2020/8/30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5557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050641"/>
            <a:ext cx="2057400" cy="43691387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050641"/>
            <a:ext cx="6019800" cy="43691387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2020/8/30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5179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2020/8/30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2146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2904865"/>
            <a:ext cx="7772400" cy="101701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1703476"/>
            <a:ext cx="7772400" cy="1120139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2020/8/30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51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1948171"/>
            <a:ext cx="4038600" cy="337938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1948171"/>
            <a:ext cx="4038600" cy="337938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2020/8/30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667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1" y="11462177"/>
            <a:ext cx="4040188" cy="477689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1" y="16239067"/>
            <a:ext cx="4040188" cy="295029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9" y="11462177"/>
            <a:ext cx="4041775" cy="477689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9" y="16239067"/>
            <a:ext cx="4041775" cy="295029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2020/8/30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01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2020/8/30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0944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2020/8/30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1474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4" y="2038773"/>
            <a:ext cx="3008313" cy="86766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3" y="2038784"/>
            <a:ext cx="5111751" cy="437032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4" y="10715432"/>
            <a:ext cx="3008313" cy="350266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2020/8/30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7699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5844487"/>
            <a:ext cx="5486400" cy="42316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4575387"/>
            <a:ext cx="5486400" cy="30723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0076139"/>
            <a:ext cx="5486400" cy="60096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2020/8/30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8031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050630"/>
            <a:ext cx="8229600" cy="853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1948171"/>
            <a:ext cx="8229600" cy="3379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47460765"/>
            <a:ext cx="213360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57373-2D96-432C-8559-9F0547ADC7C2}" type="datetimeFigureOut">
              <a:rPr kumimoji="1" lang="ja-JP" altLang="en-US" smtClean="0"/>
              <a:t>2020/8/30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47460765"/>
            <a:ext cx="289560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47460765"/>
            <a:ext cx="213360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199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14.jpeg"/><Relationship Id="rId12" Type="http://schemas.openxmlformats.org/officeDocument/2006/relationships/image" Target="../media/image8.png"/><Relationship Id="rId17" Type="http://schemas.openxmlformats.org/officeDocument/2006/relationships/image" Target="../media/image20.png"/><Relationship Id="rId2" Type="http://schemas.openxmlformats.org/officeDocument/2006/relationships/image" Target="../media/image2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.png"/><Relationship Id="rId5" Type="http://schemas.openxmlformats.org/officeDocument/2006/relationships/image" Target="../media/image13.png"/><Relationship Id="rId15" Type="http://schemas.openxmlformats.org/officeDocument/2006/relationships/image" Target="../media/image19.png"/><Relationship Id="rId10" Type="http://schemas.openxmlformats.org/officeDocument/2006/relationships/image" Target="../media/image16.png"/><Relationship Id="rId4" Type="http://schemas.openxmlformats.org/officeDocument/2006/relationships/image" Target="../media/image12.png"/><Relationship Id="rId9" Type="http://schemas.openxmlformats.org/officeDocument/2006/relationships/image" Target="../media/image5.png"/><Relationship Id="rId1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365" y="404664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973" y="2314353"/>
            <a:ext cx="1905001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直線矢印コネクタ 24"/>
          <p:cNvCxnSpPr/>
          <p:nvPr/>
        </p:nvCxnSpPr>
        <p:spPr>
          <a:xfrm>
            <a:off x="4492473" y="1930899"/>
            <a:ext cx="0" cy="34597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0" name="グループ化 29"/>
          <p:cNvGrpSpPr/>
          <p:nvPr/>
        </p:nvGrpSpPr>
        <p:grpSpPr>
          <a:xfrm>
            <a:off x="2752486" y="4686598"/>
            <a:ext cx="1665841" cy="1408370"/>
            <a:chOff x="707393" y="6331953"/>
            <a:chExt cx="1665841" cy="1408370"/>
          </a:xfrm>
        </p:grpSpPr>
        <p:sp>
          <p:nvSpPr>
            <p:cNvPr id="31" name="直方体 30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グループ化 32"/>
          <p:cNvGrpSpPr/>
          <p:nvPr/>
        </p:nvGrpSpPr>
        <p:grpSpPr>
          <a:xfrm>
            <a:off x="4634351" y="4686598"/>
            <a:ext cx="1665841" cy="977483"/>
            <a:chOff x="707393" y="6331953"/>
            <a:chExt cx="1665841" cy="977483"/>
          </a:xfrm>
        </p:grpSpPr>
        <p:sp>
          <p:nvSpPr>
            <p:cNvPr id="34" name="直方体 33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グループ化 35"/>
          <p:cNvGrpSpPr/>
          <p:nvPr/>
        </p:nvGrpSpPr>
        <p:grpSpPr>
          <a:xfrm>
            <a:off x="2472620" y="4288832"/>
            <a:ext cx="4039706" cy="1944216"/>
            <a:chOff x="2901300" y="4435876"/>
            <a:chExt cx="4039706" cy="1944216"/>
          </a:xfrm>
        </p:grpSpPr>
        <p:sp>
          <p:nvSpPr>
            <p:cNvPr id="37" name="角丸四角形 36"/>
            <p:cNvSpPr/>
            <p:nvPr/>
          </p:nvSpPr>
          <p:spPr>
            <a:xfrm>
              <a:off x="2915816" y="4464905"/>
              <a:ext cx="4025190" cy="1915187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対角する 2 つの角を丸めた四角形 37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42" name="カギ線コネクタ 41"/>
          <p:cNvCxnSpPr>
            <a:stCxn id="18" idx="2"/>
            <a:endCxn id="31" idx="0"/>
          </p:cNvCxnSpPr>
          <p:nvPr/>
        </p:nvCxnSpPr>
        <p:spPr>
          <a:xfrm rot="5400000">
            <a:off x="3668012" y="3862135"/>
            <a:ext cx="795857" cy="853068"/>
          </a:xfrm>
          <a:prstGeom prst="bentConnector3">
            <a:avLst>
              <a:gd name="adj1" fmla="val 29939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カギ線コネクタ 45"/>
          <p:cNvCxnSpPr>
            <a:stCxn id="18" idx="2"/>
            <a:endCxn id="34" idx="0"/>
          </p:cNvCxnSpPr>
          <p:nvPr/>
        </p:nvCxnSpPr>
        <p:spPr>
          <a:xfrm rot="16200000" flipH="1">
            <a:off x="4608944" y="3774270"/>
            <a:ext cx="795857" cy="1028797"/>
          </a:xfrm>
          <a:prstGeom prst="bentConnector3">
            <a:avLst>
              <a:gd name="adj1" fmla="val 29939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699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線矢印コネクタ 49"/>
          <p:cNvCxnSpPr/>
          <p:nvPr/>
        </p:nvCxnSpPr>
        <p:spPr>
          <a:xfrm>
            <a:off x="4449600" y="5365245"/>
            <a:ext cx="0" cy="66616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52" name="グループ化 51"/>
          <p:cNvGrpSpPr/>
          <p:nvPr/>
        </p:nvGrpSpPr>
        <p:grpSpPr>
          <a:xfrm>
            <a:off x="3012385" y="6016893"/>
            <a:ext cx="2862459" cy="1106287"/>
            <a:chOff x="3126959" y="2262359"/>
            <a:chExt cx="2862459" cy="1106287"/>
          </a:xfrm>
        </p:grpSpPr>
        <p:sp>
          <p:nvSpPr>
            <p:cNvPr id="53" name="角丸四角形 52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対角する 2 つの角を丸めた四角形 53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56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506" y="3770710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" name="グループ化 57"/>
          <p:cNvGrpSpPr/>
          <p:nvPr/>
        </p:nvGrpSpPr>
        <p:grpSpPr>
          <a:xfrm>
            <a:off x="1926642" y="11142533"/>
            <a:ext cx="1665841" cy="1408370"/>
            <a:chOff x="707393" y="6331953"/>
            <a:chExt cx="1665841" cy="1408370"/>
          </a:xfrm>
        </p:grpSpPr>
        <p:sp>
          <p:nvSpPr>
            <p:cNvPr id="59" name="直方体 58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1" name="カギ線コネクタ 60"/>
          <p:cNvCxnSpPr>
            <a:stCxn id="53" idx="2"/>
            <a:endCxn id="86" idx="0"/>
          </p:cNvCxnSpPr>
          <p:nvPr/>
        </p:nvCxnSpPr>
        <p:spPr>
          <a:xfrm rot="5400000">
            <a:off x="3261412" y="6628591"/>
            <a:ext cx="694736" cy="1683915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62" name="グループ化 61"/>
          <p:cNvGrpSpPr/>
          <p:nvPr/>
        </p:nvGrpSpPr>
        <p:grpSpPr>
          <a:xfrm>
            <a:off x="1492164" y="8641772"/>
            <a:ext cx="2534796" cy="1913421"/>
            <a:chOff x="1533148" y="4392608"/>
            <a:chExt cx="2534796" cy="1913421"/>
          </a:xfrm>
        </p:grpSpPr>
        <p:grpSp>
          <p:nvGrpSpPr>
            <p:cNvPr id="63" name="グループ化 62"/>
            <p:cNvGrpSpPr/>
            <p:nvPr/>
          </p:nvGrpSpPr>
          <p:grpSpPr>
            <a:xfrm>
              <a:off x="2116470" y="4792888"/>
              <a:ext cx="1368152" cy="1408103"/>
              <a:chOff x="5364088" y="2616126"/>
              <a:chExt cx="1368152" cy="1408102"/>
            </a:xfrm>
          </p:grpSpPr>
          <p:pic>
            <p:nvPicPr>
              <p:cNvPr id="67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8" name="テキスト ボックス 67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4" name="グループ化 63"/>
            <p:cNvGrpSpPr/>
            <p:nvPr/>
          </p:nvGrpSpPr>
          <p:grpSpPr>
            <a:xfrm>
              <a:off x="1533148" y="4392608"/>
              <a:ext cx="2534796" cy="1913421"/>
              <a:chOff x="2901300" y="4435876"/>
              <a:chExt cx="2534796" cy="1913421"/>
            </a:xfrm>
          </p:grpSpPr>
          <p:sp>
            <p:nvSpPr>
              <p:cNvPr id="65" name="角丸四角形 64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対角する 2 つの角を丸めた四角形 65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69" name="カギ線コネクタ 68"/>
          <p:cNvCxnSpPr>
            <a:stCxn id="53" idx="2"/>
            <a:endCxn id="87" idx="0"/>
          </p:cNvCxnSpPr>
          <p:nvPr/>
        </p:nvCxnSpPr>
        <p:spPr>
          <a:xfrm rot="16200000" flipH="1">
            <a:off x="4917594" y="6656322"/>
            <a:ext cx="694736" cy="1628451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 flipH="1">
            <a:off x="2759562" y="1055519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71" name="グループ化 70"/>
          <p:cNvGrpSpPr/>
          <p:nvPr/>
        </p:nvGrpSpPr>
        <p:grpSpPr>
          <a:xfrm>
            <a:off x="5239010" y="11142533"/>
            <a:ext cx="1665841" cy="977483"/>
            <a:chOff x="707393" y="6331953"/>
            <a:chExt cx="1665841" cy="977483"/>
          </a:xfrm>
        </p:grpSpPr>
        <p:sp>
          <p:nvSpPr>
            <p:cNvPr id="72" name="直方体 71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テキスト ボックス 72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5" name="グループ化 74"/>
          <p:cNvGrpSpPr/>
          <p:nvPr/>
        </p:nvGrpSpPr>
        <p:grpSpPr>
          <a:xfrm>
            <a:off x="4804532" y="8641772"/>
            <a:ext cx="2534796" cy="1913421"/>
            <a:chOff x="4845516" y="4374228"/>
            <a:chExt cx="2534796" cy="1913421"/>
          </a:xfrm>
        </p:grpSpPr>
        <p:grpSp>
          <p:nvGrpSpPr>
            <p:cNvPr id="76" name="グループ化 75"/>
            <p:cNvGrpSpPr/>
            <p:nvPr/>
          </p:nvGrpSpPr>
          <p:grpSpPr>
            <a:xfrm>
              <a:off x="5428838" y="4774508"/>
              <a:ext cx="1368152" cy="1408103"/>
              <a:chOff x="5364088" y="2616126"/>
              <a:chExt cx="1368152" cy="1408102"/>
            </a:xfrm>
          </p:grpSpPr>
          <p:pic>
            <p:nvPicPr>
              <p:cNvPr id="80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1" name="テキスト ボックス 80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7" name="グループ化 76"/>
            <p:cNvGrpSpPr/>
            <p:nvPr/>
          </p:nvGrpSpPr>
          <p:grpSpPr>
            <a:xfrm>
              <a:off x="4845516" y="4374228"/>
              <a:ext cx="2534796" cy="1913421"/>
              <a:chOff x="2901300" y="4435876"/>
              <a:chExt cx="2534796" cy="1913421"/>
            </a:xfrm>
          </p:grpSpPr>
          <p:sp>
            <p:nvSpPr>
              <p:cNvPr id="78" name="角丸四角形 77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対角する 2 つの角を丸めた四角形 78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82" name="直線矢印コネクタ 81"/>
          <p:cNvCxnSpPr/>
          <p:nvPr/>
        </p:nvCxnSpPr>
        <p:spPr>
          <a:xfrm flipH="1">
            <a:off x="6071930" y="1053681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83" name="グループ化 82"/>
          <p:cNvGrpSpPr/>
          <p:nvPr/>
        </p:nvGrpSpPr>
        <p:grpSpPr>
          <a:xfrm>
            <a:off x="1506680" y="10770244"/>
            <a:ext cx="5832648" cy="1944216"/>
            <a:chOff x="2901300" y="4435876"/>
            <a:chExt cx="5832648" cy="1944216"/>
          </a:xfrm>
        </p:grpSpPr>
        <p:sp>
          <p:nvSpPr>
            <p:cNvPr id="84" name="角丸四角形 83"/>
            <p:cNvSpPr/>
            <p:nvPr/>
          </p:nvSpPr>
          <p:spPr>
            <a:xfrm>
              <a:off x="2915816" y="4464905"/>
              <a:ext cx="5818132" cy="1915187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対角する 2 つの角を丸めた四角形 84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2034089" y="7817916"/>
            <a:ext cx="1465466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conmon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5346455" y="7817916"/>
            <a:ext cx="14654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conmon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8" name="直線矢印コネクタ 87"/>
          <p:cNvCxnSpPr>
            <a:stCxn id="86" idx="2"/>
            <a:endCxn id="65" idx="0"/>
          </p:cNvCxnSpPr>
          <p:nvPr/>
        </p:nvCxnSpPr>
        <p:spPr>
          <a:xfrm flipH="1">
            <a:off x="2766820" y="8341136"/>
            <a:ext cx="2" cy="3296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>
            <a:stCxn id="87" idx="2"/>
          </p:cNvCxnSpPr>
          <p:nvPr/>
        </p:nvCxnSpPr>
        <p:spPr>
          <a:xfrm flipH="1">
            <a:off x="6071932" y="8341136"/>
            <a:ext cx="7256" cy="3006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26" name="Picture 2" descr="C:\Users\kaitoy\Desktop\cri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697" y="6353518"/>
            <a:ext cx="1811806" cy="671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336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400" y="2314353"/>
            <a:ext cx="1905001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直線矢印コネクタ 24"/>
          <p:cNvCxnSpPr>
            <a:stCxn id="18" idx="2"/>
            <a:endCxn id="16" idx="0"/>
          </p:cNvCxnSpPr>
          <p:nvPr/>
        </p:nvCxnSpPr>
        <p:spPr>
          <a:xfrm>
            <a:off x="4494901" y="3890741"/>
            <a:ext cx="0" cy="31926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0" name="グループ化 29"/>
          <p:cNvGrpSpPr/>
          <p:nvPr/>
        </p:nvGrpSpPr>
        <p:grpSpPr>
          <a:xfrm>
            <a:off x="2752486" y="5543597"/>
            <a:ext cx="1665841" cy="977483"/>
            <a:chOff x="707393" y="6331953"/>
            <a:chExt cx="1665841" cy="977483"/>
          </a:xfrm>
        </p:grpSpPr>
        <p:sp>
          <p:nvSpPr>
            <p:cNvPr id="31" name="直方体 30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グループ化 32"/>
          <p:cNvGrpSpPr/>
          <p:nvPr/>
        </p:nvGrpSpPr>
        <p:grpSpPr>
          <a:xfrm>
            <a:off x="4634351" y="5543597"/>
            <a:ext cx="1665841" cy="977483"/>
            <a:chOff x="707393" y="6331953"/>
            <a:chExt cx="1665841" cy="977483"/>
          </a:xfrm>
        </p:grpSpPr>
        <p:sp>
          <p:nvSpPr>
            <p:cNvPr id="34" name="直方体 33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2" name="カギ線コネクタ 41"/>
          <p:cNvCxnSpPr>
            <a:endCxn id="31" idx="0"/>
          </p:cNvCxnSpPr>
          <p:nvPr/>
        </p:nvCxnSpPr>
        <p:spPr>
          <a:xfrm rot="5400000">
            <a:off x="3668012" y="4719134"/>
            <a:ext cx="795857" cy="853068"/>
          </a:xfrm>
          <a:prstGeom prst="bentConnector3">
            <a:avLst>
              <a:gd name="adj1" fmla="val 29939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カギ線コネクタ 45"/>
          <p:cNvCxnSpPr>
            <a:endCxn id="34" idx="0"/>
          </p:cNvCxnSpPr>
          <p:nvPr/>
        </p:nvCxnSpPr>
        <p:spPr>
          <a:xfrm rot="16200000" flipH="1">
            <a:off x="4608944" y="4631269"/>
            <a:ext cx="795857" cy="1028797"/>
          </a:xfrm>
          <a:prstGeom prst="bentConnector3">
            <a:avLst>
              <a:gd name="adj1" fmla="val 29939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4032000" y="4210004"/>
            <a:ext cx="942887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HCS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454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91" y="3720556"/>
            <a:ext cx="1905001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直線矢印コネクタ 49"/>
          <p:cNvCxnSpPr/>
          <p:nvPr/>
        </p:nvCxnSpPr>
        <p:spPr>
          <a:xfrm>
            <a:off x="4449600" y="5365245"/>
            <a:ext cx="0" cy="66616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52" name="グループ化 51"/>
          <p:cNvGrpSpPr/>
          <p:nvPr/>
        </p:nvGrpSpPr>
        <p:grpSpPr>
          <a:xfrm>
            <a:off x="3012385" y="6016893"/>
            <a:ext cx="2862459" cy="1106287"/>
            <a:chOff x="3126959" y="2262359"/>
            <a:chExt cx="2862459" cy="1106287"/>
          </a:xfrm>
        </p:grpSpPr>
        <p:sp>
          <p:nvSpPr>
            <p:cNvPr id="53" name="角丸四角形 52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対角する 2 つの角を丸めた四角形 53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55" name="カギ線コネクタ 54"/>
          <p:cNvCxnSpPr>
            <a:stCxn id="49" idx="2"/>
            <a:endCxn id="53" idx="0"/>
          </p:cNvCxnSpPr>
          <p:nvPr/>
        </p:nvCxnSpPr>
        <p:spPr>
          <a:xfrm rot="16200000" flipH="1">
            <a:off x="2731783" y="4312452"/>
            <a:ext cx="734463" cy="2703445"/>
          </a:xfrm>
          <a:prstGeom prst="bentConnector3">
            <a:avLst>
              <a:gd name="adj1" fmla="val 50000"/>
            </a:avLst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56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506" y="3770710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https://raw.githubusercontent.com/cncf/artwork/master/projects/containerd/horizontal/color/containerd-horizontal-col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577" y="6377064"/>
            <a:ext cx="2256075" cy="55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" name="グループ化 57"/>
          <p:cNvGrpSpPr/>
          <p:nvPr/>
        </p:nvGrpSpPr>
        <p:grpSpPr>
          <a:xfrm>
            <a:off x="1926642" y="11789913"/>
            <a:ext cx="1665841" cy="1408370"/>
            <a:chOff x="707393" y="6331953"/>
            <a:chExt cx="1665841" cy="1408370"/>
          </a:xfrm>
        </p:grpSpPr>
        <p:sp>
          <p:nvSpPr>
            <p:cNvPr id="59" name="直方体 58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1" name="カギ線コネクタ 60"/>
          <p:cNvCxnSpPr>
            <a:stCxn id="53" idx="2"/>
            <a:endCxn id="86" idx="0"/>
          </p:cNvCxnSpPr>
          <p:nvPr/>
        </p:nvCxnSpPr>
        <p:spPr>
          <a:xfrm rot="5400000">
            <a:off x="3261411" y="6628590"/>
            <a:ext cx="694736" cy="1683917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64" name="グループ化 63"/>
          <p:cNvGrpSpPr/>
          <p:nvPr/>
        </p:nvGrpSpPr>
        <p:grpSpPr>
          <a:xfrm>
            <a:off x="1492164" y="8641772"/>
            <a:ext cx="2534796" cy="1479708"/>
            <a:chOff x="2901300" y="4435876"/>
            <a:chExt cx="2534796" cy="1479708"/>
          </a:xfrm>
        </p:grpSpPr>
        <p:sp>
          <p:nvSpPr>
            <p:cNvPr id="65" name="角丸四角形 64"/>
            <p:cNvSpPr/>
            <p:nvPr/>
          </p:nvSpPr>
          <p:spPr>
            <a:xfrm>
              <a:off x="2915816" y="4464905"/>
              <a:ext cx="2520280" cy="1450679"/>
            </a:xfrm>
            <a:prstGeom prst="roundRect">
              <a:avLst>
                <a:gd name="adj" fmla="val 13586"/>
              </a:avLst>
            </a:prstGeom>
            <a:noFill/>
            <a:ln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対角する 2 つの角を丸めた四角形 65"/>
            <p:cNvSpPr/>
            <p:nvPr/>
          </p:nvSpPr>
          <p:spPr>
            <a:xfrm>
              <a:off x="2901300" y="4435876"/>
              <a:ext cx="1332000" cy="288000"/>
            </a:xfrm>
            <a:prstGeom prst="round2DiagRect">
              <a:avLst/>
            </a:prstGeom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OCI Runtime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69" name="カギ線コネクタ 68"/>
          <p:cNvCxnSpPr>
            <a:stCxn id="53" idx="2"/>
            <a:endCxn id="87" idx="0"/>
          </p:cNvCxnSpPr>
          <p:nvPr/>
        </p:nvCxnSpPr>
        <p:spPr>
          <a:xfrm rot="16200000" flipH="1">
            <a:off x="4917594" y="6656322"/>
            <a:ext cx="694736" cy="1628451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 flipH="1">
            <a:off x="2759562" y="1120257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71" name="グループ化 70"/>
          <p:cNvGrpSpPr/>
          <p:nvPr/>
        </p:nvGrpSpPr>
        <p:grpSpPr>
          <a:xfrm>
            <a:off x="5239010" y="11789913"/>
            <a:ext cx="1665841" cy="977483"/>
            <a:chOff x="707393" y="6331953"/>
            <a:chExt cx="1665841" cy="977483"/>
          </a:xfrm>
        </p:grpSpPr>
        <p:sp>
          <p:nvSpPr>
            <p:cNvPr id="72" name="直方体 71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テキスト ボックス 72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7" name="グループ化 76"/>
          <p:cNvGrpSpPr/>
          <p:nvPr/>
        </p:nvGrpSpPr>
        <p:grpSpPr>
          <a:xfrm>
            <a:off x="4804532" y="8641772"/>
            <a:ext cx="2534796" cy="1479708"/>
            <a:chOff x="2901300" y="4435876"/>
            <a:chExt cx="2534796" cy="1479708"/>
          </a:xfrm>
        </p:grpSpPr>
        <p:sp>
          <p:nvSpPr>
            <p:cNvPr id="78" name="角丸四角形 77"/>
            <p:cNvSpPr/>
            <p:nvPr/>
          </p:nvSpPr>
          <p:spPr>
            <a:xfrm>
              <a:off x="2915816" y="4464905"/>
              <a:ext cx="2520280" cy="1450679"/>
            </a:xfrm>
            <a:prstGeom prst="roundRect">
              <a:avLst>
                <a:gd name="adj" fmla="val 13586"/>
              </a:avLst>
            </a:prstGeom>
            <a:noFill/>
            <a:ln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対角する 2 つの角を丸めた四角形 78"/>
            <p:cNvSpPr/>
            <p:nvPr/>
          </p:nvSpPr>
          <p:spPr>
            <a:xfrm>
              <a:off x="2901300" y="4435876"/>
              <a:ext cx="1332000" cy="288000"/>
            </a:xfrm>
            <a:prstGeom prst="round2DiagRect">
              <a:avLst/>
            </a:prstGeom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OCI Runtime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82" name="直線矢印コネクタ 81"/>
          <p:cNvCxnSpPr/>
          <p:nvPr/>
        </p:nvCxnSpPr>
        <p:spPr>
          <a:xfrm flipH="1">
            <a:off x="6071930" y="1118419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83" name="グループ化 82"/>
          <p:cNvGrpSpPr/>
          <p:nvPr/>
        </p:nvGrpSpPr>
        <p:grpSpPr>
          <a:xfrm>
            <a:off x="1506680" y="11417624"/>
            <a:ext cx="5832648" cy="1944216"/>
            <a:chOff x="2901300" y="4435876"/>
            <a:chExt cx="5832648" cy="1944216"/>
          </a:xfrm>
        </p:grpSpPr>
        <p:sp>
          <p:nvSpPr>
            <p:cNvPr id="84" name="角丸四角形 83"/>
            <p:cNvSpPr/>
            <p:nvPr/>
          </p:nvSpPr>
          <p:spPr>
            <a:xfrm>
              <a:off x="2915816" y="4464905"/>
              <a:ext cx="5818132" cy="1915187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対角する 2 つの角を丸めた四角形 84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2014851" y="7817916"/>
            <a:ext cx="1503937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hcsshim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5327219" y="7817916"/>
            <a:ext cx="1503937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hcsshim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8" name="直線矢印コネクタ 87"/>
          <p:cNvCxnSpPr>
            <a:stCxn id="86" idx="2"/>
            <a:endCxn id="65" idx="0"/>
          </p:cNvCxnSpPr>
          <p:nvPr/>
        </p:nvCxnSpPr>
        <p:spPr>
          <a:xfrm>
            <a:off x="2766820" y="8341136"/>
            <a:ext cx="0" cy="3296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>
            <a:stCxn id="87" idx="2"/>
          </p:cNvCxnSpPr>
          <p:nvPr/>
        </p:nvCxnSpPr>
        <p:spPr>
          <a:xfrm flipH="1">
            <a:off x="6071930" y="8341136"/>
            <a:ext cx="7258" cy="3006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1" name="正方形/長方形 40"/>
          <p:cNvSpPr/>
          <p:nvPr/>
        </p:nvSpPr>
        <p:spPr>
          <a:xfrm>
            <a:off x="1521196" y="10656000"/>
            <a:ext cx="5818132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HCS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2134274" y="9113368"/>
            <a:ext cx="1265090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runhcs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5439385" y="9113368"/>
            <a:ext cx="1265090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runhcs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直線矢印コネクタ 44"/>
          <p:cNvCxnSpPr/>
          <p:nvPr/>
        </p:nvCxnSpPr>
        <p:spPr>
          <a:xfrm flipH="1">
            <a:off x="2759561" y="10121480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 flipH="1">
            <a:off x="6071929" y="10121480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8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線矢印コネクタ 49"/>
          <p:cNvCxnSpPr/>
          <p:nvPr/>
        </p:nvCxnSpPr>
        <p:spPr>
          <a:xfrm>
            <a:off x="4449600" y="5365245"/>
            <a:ext cx="0" cy="66616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52" name="グループ化 51"/>
          <p:cNvGrpSpPr/>
          <p:nvPr/>
        </p:nvGrpSpPr>
        <p:grpSpPr>
          <a:xfrm>
            <a:off x="3012385" y="6016893"/>
            <a:ext cx="2862459" cy="1106287"/>
            <a:chOff x="3126959" y="2262359"/>
            <a:chExt cx="2862459" cy="1106287"/>
          </a:xfrm>
        </p:grpSpPr>
        <p:sp>
          <p:nvSpPr>
            <p:cNvPr id="53" name="角丸四角形 52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対角する 2 つの角を丸めた四角形 53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56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506" y="3770710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https://raw.githubusercontent.com/cncf/artwork/master/projects/containerd/horizontal/color/containerd-horizontal-col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577" y="6377064"/>
            <a:ext cx="2256075" cy="55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" name="グループ化 57"/>
          <p:cNvGrpSpPr/>
          <p:nvPr/>
        </p:nvGrpSpPr>
        <p:grpSpPr>
          <a:xfrm>
            <a:off x="1926642" y="14022161"/>
            <a:ext cx="1665841" cy="1408370"/>
            <a:chOff x="707393" y="6331953"/>
            <a:chExt cx="1665841" cy="1408370"/>
          </a:xfrm>
        </p:grpSpPr>
        <p:sp>
          <p:nvSpPr>
            <p:cNvPr id="59" name="直方体 58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1" name="カギ線コネクタ 60"/>
          <p:cNvCxnSpPr>
            <a:stCxn id="53" idx="2"/>
            <a:endCxn id="86" idx="0"/>
          </p:cNvCxnSpPr>
          <p:nvPr/>
        </p:nvCxnSpPr>
        <p:spPr>
          <a:xfrm rot="5400000">
            <a:off x="3261411" y="6628590"/>
            <a:ext cx="694736" cy="1683917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62" name="グループ化 61"/>
          <p:cNvGrpSpPr/>
          <p:nvPr/>
        </p:nvGrpSpPr>
        <p:grpSpPr>
          <a:xfrm>
            <a:off x="1492164" y="8641772"/>
            <a:ext cx="2534796" cy="1913421"/>
            <a:chOff x="1533148" y="4392608"/>
            <a:chExt cx="2534796" cy="1913421"/>
          </a:xfrm>
        </p:grpSpPr>
        <p:sp>
          <p:nvSpPr>
            <p:cNvPr id="68" name="テキスト ボックス 67"/>
            <p:cNvSpPr txBox="1"/>
            <p:nvPr/>
          </p:nvSpPr>
          <p:spPr>
            <a:xfrm>
              <a:off x="1732664" y="5677768"/>
              <a:ext cx="21852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kumimoji="1"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ata-runtime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4" name="グループ化 63"/>
            <p:cNvGrpSpPr/>
            <p:nvPr/>
          </p:nvGrpSpPr>
          <p:grpSpPr>
            <a:xfrm>
              <a:off x="1533148" y="4392608"/>
              <a:ext cx="2534796" cy="1913421"/>
              <a:chOff x="2901300" y="4435876"/>
              <a:chExt cx="2534796" cy="1913421"/>
            </a:xfrm>
          </p:grpSpPr>
          <p:sp>
            <p:nvSpPr>
              <p:cNvPr id="65" name="角丸四角形 64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対角する 2 つの角を丸めた四角形 65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69" name="カギ線コネクタ 68"/>
          <p:cNvCxnSpPr>
            <a:stCxn id="53" idx="2"/>
            <a:endCxn id="87" idx="0"/>
          </p:cNvCxnSpPr>
          <p:nvPr/>
        </p:nvCxnSpPr>
        <p:spPr>
          <a:xfrm rot="16200000" flipH="1">
            <a:off x="4917594" y="6656322"/>
            <a:ext cx="694736" cy="1628451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71" name="グループ化 70"/>
          <p:cNvGrpSpPr/>
          <p:nvPr/>
        </p:nvGrpSpPr>
        <p:grpSpPr>
          <a:xfrm>
            <a:off x="5239010" y="14022161"/>
            <a:ext cx="1665841" cy="977483"/>
            <a:chOff x="707393" y="6331953"/>
            <a:chExt cx="1665841" cy="977483"/>
          </a:xfrm>
        </p:grpSpPr>
        <p:sp>
          <p:nvSpPr>
            <p:cNvPr id="72" name="直方体 71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テキスト ボックス 72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5" name="グループ化 74"/>
          <p:cNvGrpSpPr/>
          <p:nvPr/>
        </p:nvGrpSpPr>
        <p:grpSpPr>
          <a:xfrm>
            <a:off x="4804532" y="8641772"/>
            <a:ext cx="2534796" cy="1913421"/>
            <a:chOff x="4845516" y="4374228"/>
            <a:chExt cx="2534796" cy="1913421"/>
          </a:xfrm>
        </p:grpSpPr>
        <p:sp>
          <p:nvSpPr>
            <p:cNvPr id="81" name="テキスト ボックス 80"/>
            <p:cNvSpPr txBox="1"/>
            <p:nvPr/>
          </p:nvSpPr>
          <p:spPr>
            <a:xfrm>
              <a:off x="5020058" y="5659388"/>
              <a:ext cx="21852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kata-runtime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7" name="グループ化 76"/>
            <p:cNvGrpSpPr/>
            <p:nvPr/>
          </p:nvGrpSpPr>
          <p:grpSpPr>
            <a:xfrm>
              <a:off x="4845516" y="4374228"/>
              <a:ext cx="2534796" cy="1913421"/>
              <a:chOff x="2901300" y="4435876"/>
              <a:chExt cx="2534796" cy="1913421"/>
            </a:xfrm>
          </p:grpSpPr>
          <p:sp>
            <p:nvSpPr>
              <p:cNvPr id="78" name="角丸四角形 77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対角する 2 つの角を丸めた四角形 78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83" name="グループ化 82"/>
          <p:cNvGrpSpPr/>
          <p:nvPr/>
        </p:nvGrpSpPr>
        <p:grpSpPr>
          <a:xfrm>
            <a:off x="1506680" y="13649872"/>
            <a:ext cx="5832648" cy="1944216"/>
            <a:chOff x="2901300" y="4435876"/>
            <a:chExt cx="5832648" cy="1944216"/>
          </a:xfrm>
        </p:grpSpPr>
        <p:sp>
          <p:nvSpPr>
            <p:cNvPr id="84" name="角丸四角形 83"/>
            <p:cNvSpPr/>
            <p:nvPr/>
          </p:nvSpPr>
          <p:spPr>
            <a:xfrm>
              <a:off x="2915816" y="4464905"/>
              <a:ext cx="5818132" cy="1915187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対角する 2 つの角を丸めた四角形 84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1393687" y="7817916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4706055" y="7817916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8" name="直線矢印コネクタ 87"/>
          <p:cNvCxnSpPr>
            <a:stCxn id="86" idx="2"/>
            <a:endCxn id="65" idx="0"/>
          </p:cNvCxnSpPr>
          <p:nvPr/>
        </p:nvCxnSpPr>
        <p:spPr>
          <a:xfrm>
            <a:off x="2766820" y="8341136"/>
            <a:ext cx="0" cy="3296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>
            <a:stCxn id="87" idx="2"/>
          </p:cNvCxnSpPr>
          <p:nvPr/>
        </p:nvCxnSpPr>
        <p:spPr>
          <a:xfrm flipH="1">
            <a:off x="6071930" y="8341136"/>
            <a:ext cx="7258" cy="3006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26" name="Picture 2" descr="C:\Users\kaitoy\Desktop\kat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13" y="8932328"/>
            <a:ext cx="961814" cy="118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C:\Users\kaitoy\Desktop\kat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281" y="8932328"/>
            <a:ext cx="961814" cy="118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正方形/長方形 42"/>
          <p:cNvSpPr/>
          <p:nvPr/>
        </p:nvSpPr>
        <p:spPr>
          <a:xfrm>
            <a:off x="1887366" y="10849944"/>
            <a:ext cx="1744388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kata-shim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5203365" y="10849944"/>
            <a:ext cx="1744388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kata-shim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直線矢印コネクタ 44"/>
          <p:cNvCxnSpPr>
            <a:stCxn id="65" idx="2"/>
            <a:endCxn id="43" idx="0"/>
          </p:cNvCxnSpPr>
          <p:nvPr/>
        </p:nvCxnSpPr>
        <p:spPr>
          <a:xfrm flipH="1">
            <a:off x="2759560" y="10555193"/>
            <a:ext cx="0" cy="29475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78" idx="2"/>
            <a:endCxn id="44" idx="0"/>
          </p:cNvCxnSpPr>
          <p:nvPr/>
        </p:nvCxnSpPr>
        <p:spPr>
          <a:xfrm flipH="1">
            <a:off x="6075559" y="10555193"/>
            <a:ext cx="0" cy="29475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3511306" y="11777664"/>
            <a:ext cx="1864614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kata-proxy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カギ線コネクタ 73"/>
          <p:cNvCxnSpPr>
            <a:stCxn id="43" idx="2"/>
            <a:endCxn id="51" idx="1"/>
          </p:cNvCxnSpPr>
          <p:nvPr/>
        </p:nvCxnSpPr>
        <p:spPr>
          <a:xfrm rot="16200000" flipH="1">
            <a:off x="2802378" y="11330346"/>
            <a:ext cx="666110" cy="751746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0" name="カギ線コネクタ 89"/>
          <p:cNvCxnSpPr>
            <a:stCxn id="44" idx="2"/>
            <a:endCxn id="51" idx="3"/>
          </p:cNvCxnSpPr>
          <p:nvPr/>
        </p:nvCxnSpPr>
        <p:spPr>
          <a:xfrm rot="5400000">
            <a:off x="5392685" y="11356400"/>
            <a:ext cx="666110" cy="699639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1" name="角丸四角形 90"/>
          <p:cNvSpPr/>
          <p:nvPr/>
        </p:nvSpPr>
        <p:spPr>
          <a:xfrm>
            <a:off x="1187624" y="12497744"/>
            <a:ext cx="6480720" cy="3600400"/>
          </a:xfrm>
          <a:prstGeom prst="roundRect">
            <a:avLst>
              <a:gd name="adj" fmla="val 803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/>
          <p:cNvSpPr/>
          <p:nvPr/>
        </p:nvSpPr>
        <p:spPr>
          <a:xfrm>
            <a:off x="3500887" y="12799686"/>
            <a:ext cx="1885453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kata-agent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3" name="直線矢印コネクタ 92"/>
          <p:cNvCxnSpPr/>
          <p:nvPr/>
        </p:nvCxnSpPr>
        <p:spPr>
          <a:xfrm>
            <a:off x="4443613" y="12300884"/>
            <a:ext cx="1" cy="4988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5" name="カギ線コネクタ 94"/>
          <p:cNvCxnSpPr>
            <a:stCxn id="92" idx="2"/>
            <a:endCxn id="59" idx="0"/>
          </p:cNvCxnSpPr>
          <p:nvPr/>
        </p:nvCxnSpPr>
        <p:spPr>
          <a:xfrm rot="5400000">
            <a:off x="3278961" y="12857507"/>
            <a:ext cx="699255" cy="1630052"/>
          </a:xfrm>
          <a:prstGeom prst="bentConnector3">
            <a:avLst>
              <a:gd name="adj1" fmla="val 25092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6" name="カギ線コネクタ 95"/>
          <p:cNvCxnSpPr>
            <a:stCxn id="92" idx="2"/>
            <a:endCxn id="72" idx="0"/>
          </p:cNvCxnSpPr>
          <p:nvPr/>
        </p:nvCxnSpPr>
        <p:spPr>
          <a:xfrm rot="16200000" flipH="1">
            <a:off x="4935145" y="12831375"/>
            <a:ext cx="699255" cy="1682316"/>
          </a:xfrm>
          <a:prstGeom prst="bentConnector3">
            <a:avLst>
              <a:gd name="adj1" fmla="val 25092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7" name="正方形/長方形 96"/>
          <p:cNvSpPr/>
          <p:nvPr/>
        </p:nvSpPr>
        <p:spPr>
          <a:xfrm>
            <a:off x="1187624" y="16386176"/>
            <a:ext cx="6480720" cy="52322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Hypervisor (QEMU, etc.)</a:t>
            </a:r>
            <a:endParaRPr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0" name="カギ線コネクタ 99"/>
          <p:cNvCxnSpPr>
            <a:stCxn id="65" idx="1"/>
            <a:endCxn id="51" idx="1"/>
          </p:cNvCxnSpPr>
          <p:nvPr/>
        </p:nvCxnSpPr>
        <p:spPr>
          <a:xfrm rot="10800000" flipH="1" flipV="1">
            <a:off x="1506680" y="9612996"/>
            <a:ext cx="2004626" cy="2426277"/>
          </a:xfrm>
          <a:prstGeom prst="bentConnector3">
            <a:avLst>
              <a:gd name="adj1" fmla="val -16473"/>
            </a:avLst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1" name="カギ線コネクタ 100"/>
          <p:cNvCxnSpPr>
            <a:stCxn id="65" idx="1"/>
            <a:endCxn id="97" idx="1"/>
          </p:cNvCxnSpPr>
          <p:nvPr/>
        </p:nvCxnSpPr>
        <p:spPr>
          <a:xfrm rot="10800000" flipV="1">
            <a:off x="1187624" y="9612996"/>
            <a:ext cx="319056" cy="7034789"/>
          </a:xfrm>
          <a:prstGeom prst="bentConnector3">
            <a:avLst>
              <a:gd name="adj1" fmla="val 198944"/>
            </a:avLst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2" name="直線矢印コネクタ 101"/>
          <p:cNvCxnSpPr>
            <a:stCxn id="97" idx="0"/>
            <a:endCxn id="91" idx="2"/>
          </p:cNvCxnSpPr>
          <p:nvPr/>
        </p:nvCxnSpPr>
        <p:spPr>
          <a:xfrm flipV="1">
            <a:off x="4427984" y="16098144"/>
            <a:ext cx="0" cy="28803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5" name="対角する 2 つの角を丸めた四角形 54"/>
          <p:cNvSpPr/>
          <p:nvPr/>
        </p:nvSpPr>
        <p:spPr>
          <a:xfrm>
            <a:off x="1180799" y="12488400"/>
            <a:ext cx="2088000" cy="288000"/>
          </a:xfrm>
          <a:prstGeom prst="round2Diag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/>
          <a:lstStyle/>
          <a:p>
            <a:pPr algn="ctr">
              <a:lnSpc>
                <a:spcPts val="1460"/>
              </a:lnSpc>
            </a:pP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 (Clear 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Linux, etc.)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14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カギ線コネクタ 60"/>
          <p:cNvCxnSpPr/>
          <p:nvPr/>
        </p:nvCxnSpPr>
        <p:spPr>
          <a:xfrm rot="5400000">
            <a:off x="3261411" y="7419985"/>
            <a:ext cx="694736" cy="1683917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62" name="グループ化 61"/>
          <p:cNvGrpSpPr/>
          <p:nvPr/>
        </p:nvGrpSpPr>
        <p:grpSpPr>
          <a:xfrm>
            <a:off x="1492164" y="8641772"/>
            <a:ext cx="2534796" cy="1913421"/>
            <a:chOff x="1533148" y="4392608"/>
            <a:chExt cx="2534796" cy="1913421"/>
          </a:xfrm>
        </p:grpSpPr>
        <p:sp>
          <p:nvSpPr>
            <p:cNvPr id="68" name="テキスト ボックス 67"/>
            <p:cNvSpPr txBox="1"/>
            <p:nvPr/>
          </p:nvSpPr>
          <p:spPr>
            <a:xfrm>
              <a:off x="1876680" y="5677768"/>
              <a:ext cx="18646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cc</a:t>
              </a:r>
              <a:r>
                <a:rPr kumimoji="1"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-runtime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4" name="グループ化 63"/>
            <p:cNvGrpSpPr/>
            <p:nvPr/>
          </p:nvGrpSpPr>
          <p:grpSpPr>
            <a:xfrm>
              <a:off x="1533148" y="4392608"/>
              <a:ext cx="2534796" cy="1913421"/>
              <a:chOff x="2901300" y="4435876"/>
              <a:chExt cx="2534796" cy="1913421"/>
            </a:xfrm>
          </p:grpSpPr>
          <p:sp>
            <p:nvSpPr>
              <p:cNvPr id="65" name="角丸四角形 64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対角する 2 つの角を丸めた四角形 65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69" name="カギ線コネクタ 68"/>
          <p:cNvCxnSpPr/>
          <p:nvPr/>
        </p:nvCxnSpPr>
        <p:spPr>
          <a:xfrm rot="16200000" flipH="1">
            <a:off x="4917594" y="7447717"/>
            <a:ext cx="694736" cy="1628451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71" name="グループ化 70"/>
          <p:cNvGrpSpPr/>
          <p:nvPr/>
        </p:nvGrpSpPr>
        <p:grpSpPr>
          <a:xfrm>
            <a:off x="1926636" y="13842894"/>
            <a:ext cx="1665841" cy="977483"/>
            <a:chOff x="707393" y="6331953"/>
            <a:chExt cx="1665841" cy="977483"/>
          </a:xfrm>
        </p:grpSpPr>
        <p:sp>
          <p:nvSpPr>
            <p:cNvPr id="72" name="直方体 71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テキスト ボックス 72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5" name="グループ化 74"/>
          <p:cNvGrpSpPr/>
          <p:nvPr/>
        </p:nvGrpSpPr>
        <p:grpSpPr>
          <a:xfrm>
            <a:off x="4804532" y="8641772"/>
            <a:ext cx="2534796" cy="1913421"/>
            <a:chOff x="4845516" y="4374228"/>
            <a:chExt cx="2534796" cy="1913421"/>
          </a:xfrm>
        </p:grpSpPr>
        <p:sp>
          <p:nvSpPr>
            <p:cNvPr id="81" name="テキスト ボックス 80"/>
            <p:cNvSpPr txBox="1"/>
            <p:nvPr/>
          </p:nvSpPr>
          <p:spPr>
            <a:xfrm>
              <a:off x="5196643" y="5659388"/>
              <a:ext cx="18646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cc</a:t>
              </a:r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-runtime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7" name="グループ化 76"/>
            <p:cNvGrpSpPr/>
            <p:nvPr/>
          </p:nvGrpSpPr>
          <p:grpSpPr>
            <a:xfrm>
              <a:off x="4845516" y="4374228"/>
              <a:ext cx="2534796" cy="1913421"/>
              <a:chOff x="2901300" y="4435876"/>
              <a:chExt cx="2534796" cy="1913421"/>
            </a:xfrm>
          </p:grpSpPr>
          <p:sp>
            <p:nvSpPr>
              <p:cNvPr id="78" name="角丸四角形 77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対角する 2 つの角を丸めた四角形 78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43" name="正方形/長方形 42"/>
          <p:cNvSpPr/>
          <p:nvPr/>
        </p:nvSpPr>
        <p:spPr>
          <a:xfrm>
            <a:off x="2047666" y="10849944"/>
            <a:ext cx="1423788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cc-shim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5363665" y="10849944"/>
            <a:ext cx="1423788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cc-shim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直線矢印コネクタ 44"/>
          <p:cNvCxnSpPr>
            <a:stCxn id="65" idx="2"/>
            <a:endCxn id="43" idx="0"/>
          </p:cNvCxnSpPr>
          <p:nvPr/>
        </p:nvCxnSpPr>
        <p:spPr>
          <a:xfrm flipH="1">
            <a:off x="2759560" y="10555193"/>
            <a:ext cx="7260" cy="29475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78" idx="2"/>
            <a:endCxn id="44" idx="0"/>
          </p:cNvCxnSpPr>
          <p:nvPr/>
        </p:nvCxnSpPr>
        <p:spPr>
          <a:xfrm flipH="1">
            <a:off x="6075559" y="10555193"/>
            <a:ext cx="3629" cy="29475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1994814" y="11706219"/>
            <a:ext cx="1544012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cc-proxy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角丸四角形 90"/>
          <p:cNvSpPr/>
          <p:nvPr/>
        </p:nvSpPr>
        <p:spPr>
          <a:xfrm>
            <a:off x="1194682" y="12497744"/>
            <a:ext cx="3161294" cy="2376264"/>
          </a:xfrm>
          <a:prstGeom prst="roundRect">
            <a:avLst>
              <a:gd name="adj" fmla="val 803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/>
          <p:cNvSpPr/>
          <p:nvPr/>
        </p:nvSpPr>
        <p:spPr>
          <a:xfrm>
            <a:off x="1348382" y="13013413"/>
            <a:ext cx="2839239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container-</a:t>
            </a:r>
            <a:r>
              <a:rPr lang="en-US" altLang="ja-JP" sz="24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</a:t>
            </a:r>
            <a:r>
              <a:rPr lang="en-US" altLang="ja-JP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-agent</a:t>
            </a:r>
          </a:p>
        </p:txBody>
      </p:sp>
      <p:sp>
        <p:nvSpPr>
          <p:cNvPr id="97" name="正方形/長方形 96"/>
          <p:cNvSpPr/>
          <p:nvPr/>
        </p:nvSpPr>
        <p:spPr>
          <a:xfrm>
            <a:off x="1187624" y="15378064"/>
            <a:ext cx="6480720" cy="52322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Hypervisor </a:t>
            </a:r>
            <a: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ja-JP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qemu</a:t>
            </a:r>
            <a: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-light, </a:t>
            </a:r>
            <a:r>
              <a:rPr lang="en-US" altLang="ja-JP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etc.)</a:t>
            </a:r>
            <a:endParaRPr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0" name="カギ線コネクタ 99"/>
          <p:cNvCxnSpPr>
            <a:stCxn id="65" idx="1"/>
            <a:endCxn id="51" idx="1"/>
          </p:cNvCxnSpPr>
          <p:nvPr/>
        </p:nvCxnSpPr>
        <p:spPr>
          <a:xfrm rot="10800000" flipH="1" flipV="1">
            <a:off x="1506680" y="9612997"/>
            <a:ext cx="488134" cy="2354832"/>
          </a:xfrm>
          <a:prstGeom prst="bentConnector3">
            <a:avLst>
              <a:gd name="adj1" fmla="val -46831"/>
            </a:avLst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1" name="カギ線コネクタ 100"/>
          <p:cNvCxnSpPr>
            <a:stCxn id="65" idx="1"/>
            <a:endCxn id="97" idx="1"/>
          </p:cNvCxnSpPr>
          <p:nvPr/>
        </p:nvCxnSpPr>
        <p:spPr>
          <a:xfrm rot="10800000" flipV="1">
            <a:off x="1187624" y="9612996"/>
            <a:ext cx="319056" cy="6026677"/>
          </a:xfrm>
          <a:prstGeom prst="bentConnector3">
            <a:avLst>
              <a:gd name="adj1" fmla="val 198944"/>
            </a:avLst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2" name="直線矢印コネクタ 101"/>
          <p:cNvCxnSpPr>
            <a:endCxn id="91" idx="2"/>
          </p:cNvCxnSpPr>
          <p:nvPr/>
        </p:nvCxnSpPr>
        <p:spPr>
          <a:xfrm flipV="1">
            <a:off x="2775329" y="14874008"/>
            <a:ext cx="0" cy="50405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5" name="対角する 2 つの角を丸めた四角形 54"/>
          <p:cNvSpPr/>
          <p:nvPr/>
        </p:nvSpPr>
        <p:spPr>
          <a:xfrm>
            <a:off x="1187857" y="12488400"/>
            <a:ext cx="1476000" cy="288000"/>
          </a:xfrm>
          <a:prstGeom prst="round2Diag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/>
          <a:lstStyle/>
          <a:p>
            <a:pPr algn="ctr">
              <a:lnSpc>
                <a:spcPts val="1460"/>
              </a:lnSpc>
            </a:pP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Clear Linux VM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2" descr="C:\Users\kaitoy\Desktop\bin\pleiades\workspace\chronicle-container-runtimes\img\c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094" y="9041360"/>
            <a:ext cx="696929" cy="108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C:\Users\kaitoy\Desktop\bin\pleiades\workspace\chronicle-container-runtimes\img\c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466" y="9041360"/>
            <a:ext cx="696929" cy="108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259" y="6299920"/>
            <a:ext cx="1905001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0" name="直線矢印コネクタ 69"/>
          <p:cNvCxnSpPr>
            <a:stCxn id="43" idx="2"/>
            <a:endCxn id="51" idx="0"/>
          </p:cNvCxnSpPr>
          <p:nvPr/>
        </p:nvCxnSpPr>
        <p:spPr>
          <a:xfrm>
            <a:off x="2759560" y="11373164"/>
            <a:ext cx="7260" cy="33305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5315959" y="11706219"/>
            <a:ext cx="1544012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cc-proxy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0" name="直線矢印コネクタ 79"/>
          <p:cNvCxnSpPr>
            <a:stCxn id="44" idx="2"/>
            <a:endCxn id="76" idx="0"/>
          </p:cNvCxnSpPr>
          <p:nvPr/>
        </p:nvCxnSpPr>
        <p:spPr>
          <a:xfrm>
            <a:off x="6075559" y="11373164"/>
            <a:ext cx="12406" cy="33305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>
            <a:stCxn id="51" idx="2"/>
            <a:endCxn id="92" idx="0"/>
          </p:cNvCxnSpPr>
          <p:nvPr/>
        </p:nvCxnSpPr>
        <p:spPr>
          <a:xfrm>
            <a:off x="2766820" y="12229439"/>
            <a:ext cx="1182" cy="78397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8" name="直線矢印コネクタ 107"/>
          <p:cNvCxnSpPr/>
          <p:nvPr/>
        </p:nvCxnSpPr>
        <p:spPr>
          <a:xfrm flipH="1">
            <a:off x="2766820" y="13475078"/>
            <a:ext cx="7260" cy="29475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09" name="グループ化 108"/>
          <p:cNvGrpSpPr/>
          <p:nvPr/>
        </p:nvGrpSpPr>
        <p:grpSpPr>
          <a:xfrm>
            <a:off x="5277237" y="13842894"/>
            <a:ext cx="1665841" cy="977483"/>
            <a:chOff x="707393" y="6331953"/>
            <a:chExt cx="1665841" cy="977483"/>
          </a:xfrm>
        </p:grpSpPr>
        <p:sp>
          <p:nvSpPr>
            <p:cNvPr id="110" name="直方体 109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テキスト ボックス 110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2" name="角丸四角形 111"/>
          <p:cNvSpPr/>
          <p:nvPr/>
        </p:nvSpPr>
        <p:spPr>
          <a:xfrm>
            <a:off x="4545283" y="12497744"/>
            <a:ext cx="3161294" cy="2376264"/>
          </a:xfrm>
          <a:prstGeom prst="roundRect">
            <a:avLst>
              <a:gd name="adj" fmla="val 803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正方形/長方形 112"/>
          <p:cNvSpPr/>
          <p:nvPr/>
        </p:nvSpPr>
        <p:spPr>
          <a:xfrm>
            <a:off x="4698983" y="13013413"/>
            <a:ext cx="2839239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container-</a:t>
            </a:r>
            <a:r>
              <a:rPr lang="en-US" altLang="ja-JP" sz="24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</a:t>
            </a:r>
            <a:r>
              <a:rPr lang="en-US" altLang="ja-JP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-agent</a:t>
            </a:r>
          </a:p>
        </p:txBody>
      </p:sp>
      <p:sp>
        <p:nvSpPr>
          <p:cNvPr id="114" name="対角する 2 つの角を丸めた四角形 113"/>
          <p:cNvSpPr/>
          <p:nvPr/>
        </p:nvSpPr>
        <p:spPr>
          <a:xfrm>
            <a:off x="4538458" y="12488400"/>
            <a:ext cx="1476000" cy="288000"/>
          </a:xfrm>
          <a:prstGeom prst="round2Diag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/>
          <a:lstStyle/>
          <a:p>
            <a:pPr algn="ctr">
              <a:lnSpc>
                <a:spcPts val="1460"/>
              </a:lnSpc>
            </a:pP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Clear Linux VM</a:t>
            </a:r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5" name="直線矢印コネクタ 114"/>
          <p:cNvCxnSpPr>
            <a:endCxn id="113" idx="0"/>
          </p:cNvCxnSpPr>
          <p:nvPr/>
        </p:nvCxnSpPr>
        <p:spPr>
          <a:xfrm>
            <a:off x="6117421" y="12229439"/>
            <a:ext cx="1182" cy="78397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6" name="直線矢印コネクタ 115"/>
          <p:cNvCxnSpPr/>
          <p:nvPr/>
        </p:nvCxnSpPr>
        <p:spPr>
          <a:xfrm flipH="1">
            <a:off x="6117421" y="13475078"/>
            <a:ext cx="7260" cy="29475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7" name="直線矢印コネクタ 116"/>
          <p:cNvCxnSpPr/>
          <p:nvPr/>
        </p:nvCxnSpPr>
        <p:spPr>
          <a:xfrm flipV="1">
            <a:off x="6136532" y="14874008"/>
            <a:ext cx="0" cy="50405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8" name="カギ線コネクタ 117"/>
          <p:cNvCxnSpPr>
            <a:stCxn id="78" idx="3"/>
            <a:endCxn id="76" idx="3"/>
          </p:cNvCxnSpPr>
          <p:nvPr/>
        </p:nvCxnSpPr>
        <p:spPr>
          <a:xfrm flipH="1">
            <a:off x="6859971" y="9612997"/>
            <a:ext cx="479357" cy="2354832"/>
          </a:xfrm>
          <a:prstGeom prst="bentConnector3">
            <a:avLst>
              <a:gd name="adj1" fmla="val -47689"/>
            </a:avLst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9" name="カギ線コネクタ 118"/>
          <p:cNvCxnSpPr>
            <a:stCxn id="78" idx="3"/>
            <a:endCxn id="97" idx="3"/>
          </p:cNvCxnSpPr>
          <p:nvPr/>
        </p:nvCxnSpPr>
        <p:spPr>
          <a:xfrm>
            <a:off x="7339328" y="9612997"/>
            <a:ext cx="329016" cy="6026677"/>
          </a:xfrm>
          <a:prstGeom prst="bentConnector3">
            <a:avLst>
              <a:gd name="adj1" fmla="val 200360"/>
            </a:avLst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030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線矢印コネクタ 49"/>
          <p:cNvCxnSpPr/>
          <p:nvPr/>
        </p:nvCxnSpPr>
        <p:spPr>
          <a:xfrm>
            <a:off x="4449600" y="5365245"/>
            <a:ext cx="0" cy="66616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52" name="グループ化 51"/>
          <p:cNvGrpSpPr/>
          <p:nvPr/>
        </p:nvGrpSpPr>
        <p:grpSpPr>
          <a:xfrm>
            <a:off x="3012385" y="6016893"/>
            <a:ext cx="2862459" cy="1106287"/>
            <a:chOff x="3126959" y="2262359"/>
            <a:chExt cx="2862459" cy="1106287"/>
          </a:xfrm>
        </p:grpSpPr>
        <p:sp>
          <p:nvSpPr>
            <p:cNvPr id="53" name="角丸四角形 52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対角する 2 つの角を丸めた四角形 53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56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506" y="3770710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https://raw.githubusercontent.com/cncf/artwork/master/projects/containerd/horizontal/color/containerd-horizontal-col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577" y="6377064"/>
            <a:ext cx="2256075" cy="55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" name="グループ化 57"/>
          <p:cNvGrpSpPr/>
          <p:nvPr/>
        </p:nvGrpSpPr>
        <p:grpSpPr>
          <a:xfrm>
            <a:off x="1926642" y="9826533"/>
            <a:ext cx="1665841" cy="1408370"/>
            <a:chOff x="707393" y="6331953"/>
            <a:chExt cx="1665841" cy="1408370"/>
          </a:xfrm>
        </p:grpSpPr>
        <p:sp>
          <p:nvSpPr>
            <p:cNvPr id="59" name="直方体 58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1" name="グループ化 70"/>
          <p:cNvGrpSpPr/>
          <p:nvPr/>
        </p:nvGrpSpPr>
        <p:grpSpPr>
          <a:xfrm>
            <a:off x="5239010" y="9826533"/>
            <a:ext cx="1665841" cy="977483"/>
            <a:chOff x="707393" y="6331953"/>
            <a:chExt cx="1665841" cy="977483"/>
          </a:xfrm>
        </p:grpSpPr>
        <p:sp>
          <p:nvSpPr>
            <p:cNvPr id="72" name="直方体 71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テキスト ボックス 72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3" name="グループ化 82"/>
          <p:cNvGrpSpPr/>
          <p:nvPr/>
        </p:nvGrpSpPr>
        <p:grpSpPr>
          <a:xfrm>
            <a:off x="1506680" y="9454244"/>
            <a:ext cx="5832648" cy="1944216"/>
            <a:chOff x="2901300" y="4435876"/>
            <a:chExt cx="5832648" cy="1944216"/>
          </a:xfrm>
        </p:grpSpPr>
        <p:sp>
          <p:nvSpPr>
            <p:cNvPr id="84" name="角丸四角形 83"/>
            <p:cNvSpPr/>
            <p:nvPr/>
          </p:nvSpPr>
          <p:spPr>
            <a:xfrm>
              <a:off x="2915816" y="4464905"/>
              <a:ext cx="5818132" cy="1915187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対角する 2 つの角を丸めた四角形 84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2420462" y="7556306"/>
            <a:ext cx="4046301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containerd-shim-kata-v2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8" name="直線矢印コネクタ 87"/>
          <p:cNvCxnSpPr>
            <a:stCxn id="53" idx="2"/>
            <a:endCxn id="86" idx="0"/>
          </p:cNvCxnSpPr>
          <p:nvPr/>
        </p:nvCxnSpPr>
        <p:spPr>
          <a:xfrm flipH="1">
            <a:off x="4443613" y="7123180"/>
            <a:ext cx="7124" cy="43312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1" name="角丸四角形 90"/>
          <p:cNvSpPr/>
          <p:nvPr/>
        </p:nvSpPr>
        <p:spPr>
          <a:xfrm>
            <a:off x="1187624" y="8302116"/>
            <a:ext cx="6480720" cy="3600400"/>
          </a:xfrm>
          <a:prstGeom prst="roundRect">
            <a:avLst>
              <a:gd name="adj" fmla="val 803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/>
          <p:cNvSpPr/>
          <p:nvPr/>
        </p:nvSpPr>
        <p:spPr>
          <a:xfrm>
            <a:off x="3500887" y="8604058"/>
            <a:ext cx="1885453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kata-agent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3" name="直線矢印コネクタ 92"/>
          <p:cNvCxnSpPr/>
          <p:nvPr/>
        </p:nvCxnSpPr>
        <p:spPr>
          <a:xfrm>
            <a:off x="4443613" y="8105256"/>
            <a:ext cx="1" cy="4988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4" name="対角する 2 つの角を丸めた四角形 93"/>
          <p:cNvSpPr/>
          <p:nvPr/>
        </p:nvSpPr>
        <p:spPr>
          <a:xfrm>
            <a:off x="1180799" y="8292772"/>
            <a:ext cx="2088000" cy="288000"/>
          </a:xfrm>
          <a:prstGeom prst="round2Diag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/>
          <a:lstStyle/>
          <a:p>
            <a:pPr algn="ctr">
              <a:lnSpc>
                <a:spcPts val="1460"/>
              </a:lnSpc>
            </a:pP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 (Clear 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Linux, etc.)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5" name="カギ線コネクタ 94"/>
          <p:cNvCxnSpPr>
            <a:stCxn id="92" idx="2"/>
            <a:endCxn id="59" idx="0"/>
          </p:cNvCxnSpPr>
          <p:nvPr/>
        </p:nvCxnSpPr>
        <p:spPr>
          <a:xfrm rot="5400000">
            <a:off x="3278961" y="8661879"/>
            <a:ext cx="699255" cy="1630052"/>
          </a:xfrm>
          <a:prstGeom prst="bentConnector3">
            <a:avLst>
              <a:gd name="adj1" fmla="val 25092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6" name="カギ線コネクタ 95"/>
          <p:cNvCxnSpPr>
            <a:stCxn id="92" idx="2"/>
            <a:endCxn id="72" idx="0"/>
          </p:cNvCxnSpPr>
          <p:nvPr/>
        </p:nvCxnSpPr>
        <p:spPr>
          <a:xfrm rot="16200000" flipH="1">
            <a:off x="4935145" y="8635747"/>
            <a:ext cx="699255" cy="1682316"/>
          </a:xfrm>
          <a:prstGeom prst="bentConnector3">
            <a:avLst>
              <a:gd name="adj1" fmla="val 25092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7" name="正方形/長方形 96"/>
          <p:cNvSpPr/>
          <p:nvPr/>
        </p:nvSpPr>
        <p:spPr>
          <a:xfrm>
            <a:off x="1187624" y="12190548"/>
            <a:ext cx="6480720" cy="52322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Hypervisor (QEMU, etc.)</a:t>
            </a:r>
            <a:endParaRPr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1" name="カギ線コネクタ 100"/>
          <p:cNvCxnSpPr>
            <a:stCxn id="86" idx="1"/>
            <a:endCxn id="97" idx="1"/>
          </p:cNvCxnSpPr>
          <p:nvPr/>
        </p:nvCxnSpPr>
        <p:spPr>
          <a:xfrm rot="10800000" flipV="1">
            <a:off x="1187624" y="7817916"/>
            <a:ext cx="1232838" cy="4634242"/>
          </a:xfrm>
          <a:prstGeom prst="bentConnector3">
            <a:avLst>
              <a:gd name="adj1" fmla="val 125607"/>
            </a:avLst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2" name="直線矢印コネクタ 101"/>
          <p:cNvCxnSpPr>
            <a:stCxn id="97" idx="0"/>
            <a:endCxn id="91" idx="2"/>
          </p:cNvCxnSpPr>
          <p:nvPr/>
        </p:nvCxnSpPr>
        <p:spPr>
          <a:xfrm flipV="1">
            <a:off x="4427984" y="11902516"/>
            <a:ext cx="0" cy="28803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614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27" y="9401400"/>
            <a:ext cx="1905001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直線矢印コネクタ 49"/>
          <p:cNvCxnSpPr/>
          <p:nvPr/>
        </p:nvCxnSpPr>
        <p:spPr>
          <a:xfrm>
            <a:off x="5138656" y="5285449"/>
            <a:ext cx="0" cy="66616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52" name="グループ化 51"/>
          <p:cNvGrpSpPr/>
          <p:nvPr/>
        </p:nvGrpSpPr>
        <p:grpSpPr>
          <a:xfrm>
            <a:off x="3708563" y="5937097"/>
            <a:ext cx="2862459" cy="1304063"/>
            <a:chOff x="3126959" y="2262359"/>
            <a:chExt cx="2862459" cy="1106287"/>
          </a:xfrm>
        </p:grpSpPr>
        <p:sp>
          <p:nvSpPr>
            <p:cNvPr id="53" name="角丸四角形 52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対角する 2 つの角を丸めた四角形 53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56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562" y="3690914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正方形/長方形 40"/>
          <p:cNvSpPr/>
          <p:nvPr/>
        </p:nvSpPr>
        <p:spPr>
          <a:xfrm>
            <a:off x="4229126" y="6429908"/>
            <a:ext cx="1821332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</a:t>
            </a:r>
            <a:r>
              <a:rPr lang="ja-JP" altLang="en-US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Proxy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グループ化 42"/>
          <p:cNvGrpSpPr/>
          <p:nvPr/>
        </p:nvGrpSpPr>
        <p:grpSpPr>
          <a:xfrm>
            <a:off x="4949901" y="7759204"/>
            <a:ext cx="2862459" cy="1304063"/>
            <a:chOff x="3126959" y="2262359"/>
            <a:chExt cx="2862459" cy="1106287"/>
          </a:xfrm>
        </p:grpSpPr>
        <p:sp>
          <p:nvSpPr>
            <p:cNvPr id="44" name="角丸四角形 43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対角する 2 つの角を丸めた四角形 44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6" name="正方形/長方形 45"/>
          <p:cNvSpPr/>
          <p:nvPr/>
        </p:nvSpPr>
        <p:spPr>
          <a:xfrm>
            <a:off x="5098567" y="8252015"/>
            <a:ext cx="2565126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irtlet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manager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1" name="グループ化 50"/>
          <p:cNvGrpSpPr/>
          <p:nvPr/>
        </p:nvGrpSpPr>
        <p:grpSpPr>
          <a:xfrm>
            <a:off x="366598" y="7759204"/>
            <a:ext cx="2862459" cy="1304063"/>
            <a:chOff x="3126959" y="2262359"/>
            <a:chExt cx="2862459" cy="1106287"/>
          </a:xfrm>
        </p:grpSpPr>
        <p:sp>
          <p:nvSpPr>
            <p:cNvPr id="74" name="角丸四角形 73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対角する 2 つの角を丸めた四角形 89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91" name="正方形/長方形 90"/>
          <p:cNvSpPr/>
          <p:nvPr/>
        </p:nvSpPr>
        <p:spPr>
          <a:xfrm>
            <a:off x="785371" y="8252015"/>
            <a:ext cx="2024913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2" name="カギ線コネクタ 91"/>
          <p:cNvCxnSpPr>
            <a:stCxn id="53" idx="2"/>
            <a:endCxn id="74" idx="0"/>
          </p:cNvCxnSpPr>
          <p:nvPr/>
        </p:nvCxnSpPr>
        <p:spPr>
          <a:xfrm rot="5400000">
            <a:off x="3208357" y="5837754"/>
            <a:ext cx="535153" cy="3341965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>
            <a:stCxn id="74" idx="2"/>
            <a:endCxn id="49" idx="0"/>
          </p:cNvCxnSpPr>
          <p:nvPr/>
        </p:nvCxnSpPr>
        <p:spPr>
          <a:xfrm flipH="1">
            <a:off x="1797828" y="9063267"/>
            <a:ext cx="7122" cy="33813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95" name="グループ化 94"/>
          <p:cNvGrpSpPr/>
          <p:nvPr/>
        </p:nvGrpSpPr>
        <p:grpSpPr>
          <a:xfrm>
            <a:off x="366598" y="11273608"/>
            <a:ext cx="2862459" cy="1106287"/>
            <a:chOff x="3126959" y="2262359"/>
            <a:chExt cx="2862459" cy="1106287"/>
          </a:xfrm>
        </p:grpSpPr>
        <p:sp>
          <p:nvSpPr>
            <p:cNvPr id="96" name="角丸四角形 95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対角する 2 つの角を丸めた四角形 96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98" name="Picture 2" descr="https://raw.githubusercontent.com/cncf/artwork/master/projects/containerd/horizontal/color/containerd-horizontal-col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90" y="11633779"/>
            <a:ext cx="2256075" cy="55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9" name="直線矢印コネクタ 98"/>
          <p:cNvCxnSpPr>
            <a:stCxn id="49" idx="2"/>
            <a:endCxn id="96" idx="0"/>
          </p:cNvCxnSpPr>
          <p:nvPr/>
        </p:nvCxnSpPr>
        <p:spPr>
          <a:xfrm>
            <a:off x="1797828" y="10977788"/>
            <a:ext cx="7122" cy="31033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0" name="正方形/長方形 99"/>
          <p:cNvSpPr/>
          <p:nvPr/>
        </p:nvSpPr>
        <p:spPr>
          <a:xfrm>
            <a:off x="4164116" y="9799435"/>
            <a:ext cx="1965603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vmwrapper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1" name="カギ線コネクタ 100"/>
          <p:cNvCxnSpPr>
            <a:stCxn id="53" idx="2"/>
            <a:endCxn id="44" idx="0"/>
          </p:cNvCxnSpPr>
          <p:nvPr/>
        </p:nvCxnSpPr>
        <p:spPr>
          <a:xfrm rot="16200000" flipH="1">
            <a:off x="5500008" y="6888067"/>
            <a:ext cx="535153" cy="124133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2" name="カギ線コネクタ 101"/>
          <p:cNvCxnSpPr>
            <a:stCxn id="44" idx="2"/>
            <a:endCxn id="100" idx="0"/>
          </p:cNvCxnSpPr>
          <p:nvPr/>
        </p:nvCxnSpPr>
        <p:spPr>
          <a:xfrm rot="5400000">
            <a:off x="5399502" y="8810684"/>
            <a:ext cx="736168" cy="1241335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3" name="正方形/長方形 102"/>
          <p:cNvSpPr/>
          <p:nvPr/>
        </p:nvSpPr>
        <p:spPr>
          <a:xfrm>
            <a:off x="6720199" y="9799435"/>
            <a:ext cx="1965603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vmwrapper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4" name="カギ線コネクタ 103"/>
          <p:cNvCxnSpPr>
            <a:stCxn id="44" idx="2"/>
            <a:endCxn id="103" idx="0"/>
          </p:cNvCxnSpPr>
          <p:nvPr/>
        </p:nvCxnSpPr>
        <p:spPr>
          <a:xfrm rot="16200000" flipH="1">
            <a:off x="6677543" y="8773977"/>
            <a:ext cx="736168" cy="131474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5" name="正方形/長方形 104"/>
          <p:cNvSpPr/>
          <p:nvPr/>
        </p:nvSpPr>
        <p:spPr>
          <a:xfrm>
            <a:off x="4160561" y="10816121"/>
            <a:ext cx="1969157" cy="52322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QEMU VM</a:t>
            </a:r>
            <a:endParaRPr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正方形/長方形 105"/>
          <p:cNvSpPr/>
          <p:nvPr/>
        </p:nvSpPr>
        <p:spPr>
          <a:xfrm>
            <a:off x="6720199" y="10822396"/>
            <a:ext cx="1965603" cy="52322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QEMU VM</a:t>
            </a:r>
            <a:endParaRPr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7" name="直線矢印コネクタ 106"/>
          <p:cNvCxnSpPr>
            <a:stCxn id="100" idx="2"/>
            <a:endCxn id="105" idx="0"/>
          </p:cNvCxnSpPr>
          <p:nvPr/>
        </p:nvCxnSpPr>
        <p:spPr>
          <a:xfrm flipH="1">
            <a:off x="5145140" y="10322655"/>
            <a:ext cx="1778" cy="49346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8" name="直線矢印コネクタ 107"/>
          <p:cNvCxnSpPr>
            <a:stCxn id="103" idx="2"/>
            <a:endCxn id="106" idx="0"/>
          </p:cNvCxnSpPr>
          <p:nvPr/>
        </p:nvCxnSpPr>
        <p:spPr>
          <a:xfrm>
            <a:off x="7703001" y="10322655"/>
            <a:ext cx="0" cy="49974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5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/>
          <p:cNvCxnSpPr>
            <a:stCxn id="6" idx="3"/>
            <a:endCxn id="23" idx="1"/>
          </p:cNvCxnSpPr>
          <p:nvPr/>
        </p:nvCxnSpPr>
        <p:spPr>
          <a:xfrm>
            <a:off x="3915296" y="2039192"/>
            <a:ext cx="2241183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179296" y="1697192"/>
            <a:ext cx="2736000" cy="684000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何も考えず</a:t>
            </a:r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とりあえず試したい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1179296" y="2957904"/>
            <a:ext cx="2736000" cy="684000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Windows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アプリを</a:t>
            </a:r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動かしたい</a:t>
            </a:r>
          </a:p>
        </p:txBody>
      </p:sp>
      <p:cxnSp>
        <p:nvCxnSpPr>
          <p:cNvPr id="19" name="直線矢印コネクタ 18"/>
          <p:cNvCxnSpPr>
            <a:stCxn id="10" idx="3"/>
            <a:endCxn id="24" idx="1"/>
          </p:cNvCxnSpPr>
          <p:nvPr/>
        </p:nvCxnSpPr>
        <p:spPr>
          <a:xfrm>
            <a:off x="3915296" y="3299904"/>
            <a:ext cx="2241183" cy="335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角丸四角形 22"/>
          <p:cNvSpPr/>
          <p:nvPr/>
        </p:nvSpPr>
        <p:spPr>
          <a:xfrm>
            <a:off x="6156479" y="1697192"/>
            <a:ext cx="2736000" cy="684000"/>
          </a:xfrm>
          <a:prstGeom prst="round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kumimoji="1" lang="ja-JP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en-US" altLang="ja-JP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en-US" altLang="ja-JP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containerd</a:t>
            </a:r>
            <a:r>
              <a:rPr kumimoji="1"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と</a:t>
            </a:r>
            <a:r>
              <a:rPr kumimoji="1" lang="en-US" altLang="ja-JP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runC</a:t>
            </a:r>
            <a:r>
              <a:rPr kumimoji="1"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付き</a:t>
            </a:r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6156479" y="2961258"/>
            <a:ext cx="2736000" cy="684000"/>
          </a:xfrm>
          <a:prstGeom prst="round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Containers</a:t>
            </a:r>
          </a:p>
          <a:p>
            <a:pPr algn="ctr"/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(i.e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版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Docker)</a:t>
            </a:r>
            <a:endParaRPr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1179296" y="9261461"/>
            <a:ext cx="2736000" cy="684000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 err="1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RedHat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が好き</a:t>
            </a:r>
          </a:p>
        </p:txBody>
      </p:sp>
      <p:cxnSp>
        <p:nvCxnSpPr>
          <p:cNvPr id="26" name="直線矢印コネクタ 25"/>
          <p:cNvCxnSpPr>
            <a:stCxn id="25" idx="3"/>
            <a:endCxn id="29" idx="1"/>
          </p:cNvCxnSpPr>
          <p:nvPr/>
        </p:nvCxnSpPr>
        <p:spPr>
          <a:xfrm>
            <a:off x="3915296" y="9603461"/>
            <a:ext cx="2241183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9" name="角丸四角形 28"/>
          <p:cNvSpPr/>
          <p:nvPr/>
        </p:nvSpPr>
        <p:spPr>
          <a:xfrm>
            <a:off x="6156479" y="9261461"/>
            <a:ext cx="2736000" cy="684000"/>
          </a:xfrm>
          <a:prstGeom prst="round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CRI-O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と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runC</a:t>
            </a:r>
            <a:endParaRPr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1179296" y="4218616"/>
            <a:ext cx="2736000" cy="684000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コンテナ対応していない</a:t>
            </a:r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アプリを動かしたい</a:t>
            </a:r>
          </a:p>
        </p:txBody>
      </p:sp>
      <p:sp>
        <p:nvSpPr>
          <p:cNvPr id="31" name="角丸四角形 30"/>
          <p:cNvSpPr/>
          <p:nvPr/>
        </p:nvSpPr>
        <p:spPr>
          <a:xfrm>
            <a:off x="6156479" y="4218616"/>
            <a:ext cx="2736000" cy="684000"/>
          </a:xfrm>
          <a:prstGeom prst="round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virtlet</a:t>
            </a:r>
            <a:endParaRPr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直線矢印コネクタ 31"/>
          <p:cNvCxnSpPr>
            <a:stCxn id="30" idx="3"/>
            <a:endCxn id="31" idx="1"/>
          </p:cNvCxnSpPr>
          <p:nvPr/>
        </p:nvCxnSpPr>
        <p:spPr>
          <a:xfrm>
            <a:off x="3915296" y="4560616"/>
            <a:ext cx="2241183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7" name="正方形/長方形 36"/>
          <p:cNvSpPr/>
          <p:nvPr/>
        </p:nvSpPr>
        <p:spPr>
          <a:xfrm>
            <a:off x="1179296" y="5479328"/>
            <a:ext cx="2736000" cy="684000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信用しきれない</a:t>
            </a:r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アプリを動かしたい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6156479" y="6740040"/>
            <a:ext cx="2736000" cy="684000"/>
          </a:xfrm>
          <a:prstGeom prst="round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containerd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ja-JP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と</a:t>
            </a:r>
            <a:r>
              <a:rPr lang="en-US" altLang="ja-JP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gVisor</a:t>
            </a:r>
            <a:endParaRPr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2772104" y="6740040"/>
            <a:ext cx="2736000" cy="684000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QEMU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が使える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6156479" y="8000752"/>
            <a:ext cx="2736000" cy="684000"/>
          </a:xfrm>
          <a:prstGeom prst="round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containerd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ja-JP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と</a:t>
            </a:r>
            <a:endParaRPr lang="en-US" altLang="ja-JP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Kata</a:t>
            </a:r>
            <a:r>
              <a:rPr lang="ja-JP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Containers</a:t>
            </a:r>
            <a:endParaRPr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6156480" y="10456497"/>
            <a:ext cx="2736000" cy="684000"/>
          </a:xfrm>
          <a:prstGeom prst="round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containerd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と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runC</a:t>
            </a:r>
            <a:endParaRPr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フローチャート : 代替処理 42"/>
          <p:cNvSpPr/>
          <p:nvPr/>
        </p:nvSpPr>
        <p:spPr>
          <a:xfrm>
            <a:off x="323528" y="544416"/>
            <a:ext cx="4469462" cy="576064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dirty="0">
                <a:solidFill>
                  <a:schemeClr val="accent1">
                    <a:lumMod val="7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コンテナランタイム選定開始</a:t>
            </a:r>
          </a:p>
        </p:txBody>
      </p:sp>
      <p:cxnSp>
        <p:nvCxnSpPr>
          <p:cNvPr id="79" name="直線矢印コネクタ 78"/>
          <p:cNvCxnSpPr>
            <a:stCxn id="39" idx="3"/>
            <a:endCxn id="38" idx="1"/>
          </p:cNvCxnSpPr>
          <p:nvPr/>
        </p:nvCxnSpPr>
        <p:spPr>
          <a:xfrm>
            <a:off x="5508104" y="7082040"/>
            <a:ext cx="64837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0" name="カギ線コネクタ 89"/>
          <p:cNvCxnSpPr>
            <a:stCxn id="37" idx="3"/>
          </p:cNvCxnSpPr>
          <p:nvPr/>
        </p:nvCxnSpPr>
        <p:spPr>
          <a:xfrm>
            <a:off x="3915296" y="5821328"/>
            <a:ext cx="224808" cy="918712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>
            <a:stCxn id="37" idx="2"/>
            <a:endCxn id="25" idx="0"/>
          </p:cNvCxnSpPr>
          <p:nvPr/>
        </p:nvCxnSpPr>
        <p:spPr>
          <a:xfrm>
            <a:off x="2547296" y="6163328"/>
            <a:ext cx="0" cy="309813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9" name="カギ線コネクタ 98"/>
          <p:cNvCxnSpPr>
            <a:stCxn id="39" idx="2"/>
            <a:endCxn id="40" idx="1"/>
          </p:cNvCxnSpPr>
          <p:nvPr/>
        </p:nvCxnSpPr>
        <p:spPr>
          <a:xfrm rot="16200000" flipH="1">
            <a:off x="4688935" y="6875208"/>
            <a:ext cx="918712" cy="2016375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2" name="カギ線コネクタ 101"/>
          <p:cNvCxnSpPr>
            <a:stCxn id="25" idx="2"/>
            <a:endCxn id="42" idx="1"/>
          </p:cNvCxnSpPr>
          <p:nvPr/>
        </p:nvCxnSpPr>
        <p:spPr>
          <a:xfrm rot="16200000" flipH="1">
            <a:off x="3925370" y="8567387"/>
            <a:ext cx="853036" cy="3609184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8" name="直線矢印コネクタ 107"/>
          <p:cNvCxnSpPr>
            <a:stCxn id="30" idx="2"/>
            <a:endCxn id="37" idx="0"/>
          </p:cNvCxnSpPr>
          <p:nvPr/>
        </p:nvCxnSpPr>
        <p:spPr>
          <a:xfrm>
            <a:off x="2547296" y="4902616"/>
            <a:ext cx="0" cy="57671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1" name="直線矢印コネクタ 110"/>
          <p:cNvCxnSpPr>
            <a:stCxn id="10" idx="2"/>
            <a:endCxn id="30" idx="0"/>
          </p:cNvCxnSpPr>
          <p:nvPr/>
        </p:nvCxnSpPr>
        <p:spPr>
          <a:xfrm>
            <a:off x="2547296" y="3641904"/>
            <a:ext cx="0" cy="57671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4" name="直線矢印コネクタ 113"/>
          <p:cNvCxnSpPr>
            <a:stCxn id="6" idx="2"/>
            <a:endCxn id="10" idx="0"/>
          </p:cNvCxnSpPr>
          <p:nvPr/>
        </p:nvCxnSpPr>
        <p:spPr>
          <a:xfrm>
            <a:off x="2547296" y="2381192"/>
            <a:ext cx="0" cy="57671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8" name="直線矢印コネクタ 117"/>
          <p:cNvCxnSpPr>
            <a:stCxn id="43" idx="2"/>
            <a:endCxn id="6" idx="0"/>
          </p:cNvCxnSpPr>
          <p:nvPr/>
        </p:nvCxnSpPr>
        <p:spPr>
          <a:xfrm flipH="1">
            <a:off x="2547296" y="1120480"/>
            <a:ext cx="10963" cy="57671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1" name="テキスト ボックス 120"/>
          <p:cNvSpPr txBox="1"/>
          <p:nvPr/>
        </p:nvSpPr>
        <p:spPr>
          <a:xfrm>
            <a:off x="3923928" y="1669860"/>
            <a:ext cx="58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2060679" y="234461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2060679" y="360532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2060679" y="486604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2060679" y="616104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テキスト ボックス 125"/>
          <p:cNvSpPr txBox="1"/>
          <p:nvPr/>
        </p:nvSpPr>
        <p:spPr>
          <a:xfrm>
            <a:off x="3938135" y="2904334"/>
            <a:ext cx="58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3938135" y="4191284"/>
            <a:ext cx="58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3965678" y="5421562"/>
            <a:ext cx="58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テキスト ボックス 128"/>
          <p:cNvSpPr txBox="1"/>
          <p:nvPr/>
        </p:nvSpPr>
        <p:spPr>
          <a:xfrm>
            <a:off x="5501893" y="6712708"/>
            <a:ext cx="58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3647509" y="744789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2065816" y="994546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テキスト ボックス 132"/>
          <p:cNvSpPr txBox="1"/>
          <p:nvPr/>
        </p:nvSpPr>
        <p:spPr>
          <a:xfrm>
            <a:off x="3938135" y="9234129"/>
            <a:ext cx="58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943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グループ化 22"/>
          <p:cNvGrpSpPr/>
          <p:nvPr/>
        </p:nvGrpSpPr>
        <p:grpSpPr>
          <a:xfrm>
            <a:off x="555791" y="1624536"/>
            <a:ext cx="8136904" cy="707886"/>
            <a:chOff x="395536" y="1624536"/>
            <a:chExt cx="8136904" cy="707886"/>
          </a:xfrm>
        </p:grpSpPr>
        <p:sp>
          <p:nvSpPr>
            <p:cNvPr id="2" name="テキスト ボックス 1"/>
            <p:cNvSpPr txBox="1"/>
            <p:nvPr/>
          </p:nvSpPr>
          <p:spPr>
            <a:xfrm>
              <a:off x="395536" y="1624536"/>
              <a:ext cx="14401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0" dirty="0" smtClean="0">
                  <a:latin typeface="IBM 3270" panose="02000603000000000000" pitchFamily="2" charset="0"/>
                  <a:ea typeface="IBM 3270" panose="02000603000000000000" pitchFamily="2" charset="0"/>
                </a:rPr>
                <a:t>2013</a:t>
              </a:r>
              <a:endParaRPr kumimoji="1" lang="ja-JP" altLang="en-US" sz="4000" dirty="0">
                <a:latin typeface="IBM 3270" panose="02000603000000000000" pitchFamily="2" charset="0"/>
              </a:endParaRPr>
            </a:p>
          </p:txBody>
        </p:sp>
        <p:cxnSp>
          <p:nvCxnSpPr>
            <p:cNvPr id="4" name="直線コネクタ 3"/>
            <p:cNvCxnSpPr>
              <a:stCxn id="2" idx="3"/>
            </p:cNvCxnSpPr>
            <p:nvPr/>
          </p:nvCxnSpPr>
          <p:spPr>
            <a:xfrm>
              <a:off x="1835696" y="1978479"/>
              <a:ext cx="6696744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130" y="2161126"/>
            <a:ext cx="2484228" cy="2055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グループ化 24"/>
          <p:cNvGrpSpPr/>
          <p:nvPr/>
        </p:nvGrpSpPr>
        <p:grpSpPr>
          <a:xfrm>
            <a:off x="555791" y="6053028"/>
            <a:ext cx="8136904" cy="707886"/>
            <a:chOff x="395536" y="5519065"/>
            <a:chExt cx="8136904" cy="707886"/>
          </a:xfrm>
        </p:grpSpPr>
        <p:sp>
          <p:nvSpPr>
            <p:cNvPr id="6" name="テキスト ボックス 5"/>
            <p:cNvSpPr txBox="1"/>
            <p:nvPr/>
          </p:nvSpPr>
          <p:spPr>
            <a:xfrm>
              <a:off x="395536" y="5519065"/>
              <a:ext cx="14401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0" dirty="0" smtClean="0">
                  <a:latin typeface="IBM 3270" panose="02000603000000000000" pitchFamily="2" charset="0"/>
                  <a:ea typeface="IBM 3270" panose="02000603000000000000" pitchFamily="2" charset="0"/>
                </a:rPr>
                <a:t>2014</a:t>
              </a:r>
              <a:endParaRPr kumimoji="1" lang="ja-JP" altLang="en-US" sz="4000" dirty="0">
                <a:latin typeface="IBM 3270" panose="02000603000000000000" pitchFamily="2" charset="0"/>
              </a:endParaRPr>
            </a:p>
          </p:txBody>
        </p:sp>
        <p:cxnSp>
          <p:nvCxnSpPr>
            <p:cNvPr id="7" name="直線コネクタ 6"/>
            <p:cNvCxnSpPr>
              <a:stCxn id="6" idx="3"/>
            </p:cNvCxnSpPr>
            <p:nvPr/>
          </p:nvCxnSpPr>
          <p:spPr>
            <a:xfrm>
              <a:off x="1835696" y="5873008"/>
              <a:ext cx="6696744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グループ化 25"/>
          <p:cNvGrpSpPr/>
          <p:nvPr/>
        </p:nvGrpSpPr>
        <p:grpSpPr>
          <a:xfrm>
            <a:off x="555791" y="10481520"/>
            <a:ext cx="8136904" cy="707886"/>
            <a:chOff x="395536" y="9983561"/>
            <a:chExt cx="8136904" cy="707886"/>
          </a:xfrm>
        </p:grpSpPr>
        <p:sp>
          <p:nvSpPr>
            <p:cNvPr id="8" name="テキスト ボックス 7"/>
            <p:cNvSpPr txBox="1"/>
            <p:nvPr/>
          </p:nvSpPr>
          <p:spPr>
            <a:xfrm>
              <a:off x="395536" y="9983561"/>
              <a:ext cx="14401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0" dirty="0" smtClean="0">
                  <a:latin typeface="IBM 3270" panose="02000603000000000000" pitchFamily="2" charset="0"/>
                  <a:ea typeface="IBM 3270" panose="02000603000000000000" pitchFamily="2" charset="0"/>
                </a:rPr>
                <a:t>2015</a:t>
              </a:r>
              <a:endParaRPr kumimoji="1" lang="ja-JP" altLang="en-US" sz="4000" dirty="0">
                <a:latin typeface="IBM 3270" panose="02000603000000000000" pitchFamily="2" charset="0"/>
              </a:endParaRPr>
            </a:p>
          </p:txBody>
        </p:sp>
        <p:cxnSp>
          <p:nvCxnSpPr>
            <p:cNvPr id="9" name="直線コネクタ 8"/>
            <p:cNvCxnSpPr>
              <a:stCxn id="8" idx="3"/>
            </p:cNvCxnSpPr>
            <p:nvPr/>
          </p:nvCxnSpPr>
          <p:spPr>
            <a:xfrm>
              <a:off x="1835696" y="10337504"/>
              <a:ext cx="6696744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26" name="Picture 2" descr="C:\Users\kaitoy\Desktop\rk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226" y="10049220"/>
            <a:ext cx="1446034" cy="576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グループ化 10"/>
          <p:cNvGrpSpPr/>
          <p:nvPr/>
        </p:nvGrpSpPr>
        <p:grpSpPr>
          <a:xfrm>
            <a:off x="1331640" y="10746606"/>
            <a:ext cx="5562156" cy="2183186"/>
            <a:chOff x="2205458" y="10625536"/>
            <a:chExt cx="5562156" cy="2183186"/>
          </a:xfrm>
        </p:grpSpPr>
        <p:pic>
          <p:nvPicPr>
            <p:cNvPr id="1028" name="Picture 4" descr="http://logok.org/wp-content/uploads/2014/12/Windows-logo-880x645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5458" y="10625536"/>
              <a:ext cx="2978610" cy="2183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正方形/長方形 11"/>
            <p:cNvSpPr/>
            <p:nvPr/>
          </p:nvSpPr>
          <p:spPr>
            <a:xfrm>
              <a:off x="4283968" y="11455519"/>
              <a:ext cx="3483646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Windows</a:t>
              </a:r>
              <a:r>
                <a:rPr lang="ja-JP" altLang="en-US" sz="28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sz="28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Containers</a:t>
              </a:r>
              <a:endParaRPr lang="ja-JP" alt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30" name="Picture 6" descr="https://www.opencontainers.org/wp-content/uploads/sites/10/2016/10/logo_oci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2573534"/>
            <a:ext cx="4350060" cy="978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グループ化 27"/>
          <p:cNvGrpSpPr/>
          <p:nvPr/>
        </p:nvGrpSpPr>
        <p:grpSpPr>
          <a:xfrm>
            <a:off x="555791" y="14910012"/>
            <a:ext cx="8136904" cy="707886"/>
            <a:chOff x="547936" y="15168137"/>
            <a:chExt cx="8136904" cy="707886"/>
          </a:xfrm>
        </p:grpSpPr>
        <p:sp>
          <p:nvSpPr>
            <p:cNvPr id="14" name="テキスト ボックス 13"/>
            <p:cNvSpPr txBox="1"/>
            <p:nvPr/>
          </p:nvSpPr>
          <p:spPr>
            <a:xfrm>
              <a:off x="547936" y="15168137"/>
              <a:ext cx="14401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0" dirty="0" smtClean="0">
                  <a:latin typeface="IBM 3270" panose="02000603000000000000" pitchFamily="2" charset="0"/>
                  <a:ea typeface="IBM 3270" panose="02000603000000000000" pitchFamily="2" charset="0"/>
                </a:rPr>
                <a:t>2016</a:t>
              </a:r>
              <a:endParaRPr kumimoji="1" lang="ja-JP" altLang="en-US" sz="4000" dirty="0">
                <a:latin typeface="IBM 3270" panose="02000603000000000000" pitchFamily="2" charset="0"/>
              </a:endParaRPr>
            </a:p>
          </p:txBody>
        </p:sp>
        <p:cxnSp>
          <p:nvCxnSpPr>
            <p:cNvPr id="15" name="直線コネクタ 14"/>
            <p:cNvCxnSpPr>
              <a:stCxn id="14" idx="3"/>
            </p:cNvCxnSpPr>
            <p:nvPr/>
          </p:nvCxnSpPr>
          <p:spPr>
            <a:xfrm>
              <a:off x="1988096" y="15522080"/>
              <a:ext cx="6696744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グループ化 9"/>
          <p:cNvGrpSpPr/>
          <p:nvPr/>
        </p:nvGrpSpPr>
        <p:grpSpPr>
          <a:xfrm>
            <a:off x="723358" y="12573534"/>
            <a:ext cx="1368152" cy="1436378"/>
            <a:chOff x="723358" y="12520690"/>
            <a:chExt cx="1368152" cy="1436378"/>
          </a:xfrm>
        </p:grpSpPr>
        <p:pic>
          <p:nvPicPr>
            <p:cNvPr id="16" name="Picture 2" descr="C:\Users\kaitoy\Desktop\bin\pleiades\workspace\blog\static\images\runc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358" y="12520690"/>
              <a:ext cx="1368152" cy="953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正方形/長方形 16"/>
            <p:cNvSpPr/>
            <p:nvPr/>
          </p:nvSpPr>
          <p:spPr>
            <a:xfrm>
              <a:off x="870367" y="13433848"/>
              <a:ext cx="965329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ja-JP" sz="2800" dirty="0" err="1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runC</a:t>
              </a:r>
              <a:endParaRPr lang="ja-JP" alt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グループ化 12"/>
          <p:cNvGrpSpPr>
            <a:grpSpLocks noChangeAspect="1"/>
          </p:cNvGrpSpPr>
          <p:nvPr/>
        </p:nvGrpSpPr>
        <p:grpSpPr>
          <a:xfrm>
            <a:off x="7020272" y="11864481"/>
            <a:ext cx="1802065" cy="1065311"/>
            <a:chOff x="780759" y="11264170"/>
            <a:chExt cx="2109873" cy="1247275"/>
          </a:xfrm>
        </p:grpSpPr>
        <p:pic>
          <p:nvPicPr>
            <p:cNvPr id="1032" name="Picture 8" descr="https://cdn.thenewstack.io/media/2015/11/ClearContainers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4967" y="11264170"/>
              <a:ext cx="1221457" cy="848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正方形/長方形 20"/>
            <p:cNvSpPr/>
            <p:nvPr/>
          </p:nvSpPr>
          <p:spPr>
            <a:xfrm>
              <a:off x="780759" y="12111335"/>
              <a:ext cx="2109873" cy="4001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ja-JP" sz="20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Clear</a:t>
              </a:r>
              <a:r>
                <a:rPr lang="ja-JP" altLang="en-US" sz="20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sz="20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Containers</a:t>
              </a:r>
              <a:endParaRPr lang="ja-JP" alt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34" name="Picture 10" descr="https://raw.githubusercontent.com/hyperhq/runv/master/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3552298"/>
            <a:ext cx="1476819" cy="68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s://raw.githubusercontent.com/cncf/artwork/master/projects/containerd/horizontal/color/containerd-horizontal-color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174" y="14300399"/>
            <a:ext cx="3187112" cy="78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グループ化 18"/>
          <p:cNvGrpSpPr>
            <a:grpSpLocks noChangeAspect="1"/>
          </p:cNvGrpSpPr>
          <p:nvPr/>
        </p:nvGrpSpPr>
        <p:grpSpPr>
          <a:xfrm>
            <a:off x="2446424" y="15882120"/>
            <a:ext cx="1528469" cy="1321293"/>
            <a:chOff x="1659649" y="16089610"/>
            <a:chExt cx="1864613" cy="1611874"/>
          </a:xfrm>
        </p:grpSpPr>
        <p:pic>
          <p:nvPicPr>
            <p:cNvPr id="1037" name="Picture 13" descr="C:\Users\kaitoy\Desktop\logo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3935" y="16089610"/>
              <a:ext cx="1176040" cy="1176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正方形/長方形 26"/>
            <p:cNvSpPr/>
            <p:nvPr/>
          </p:nvSpPr>
          <p:spPr>
            <a:xfrm>
              <a:off x="1659649" y="17178264"/>
              <a:ext cx="1864613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ja-JP" sz="28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Singularity</a:t>
              </a:r>
              <a:endParaRPr lang="ja-JP" alt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グループ化 34"/>
          <p:cNvGrpSpPr/>
          <p:nvPr/>
        </p:nvGrpSpPr>
        <p:grpSpPr>
          <a:xfrm>
            <a:off x="555791" y="19338504"/>
            <a:ext cx="8136904" cy="707886"/>
            <a:chOff x="659374" y="19488617"/>
            <a:chExt cx="8136904" cy="707886"/>
          </a:xfrm>
        </p:grpSpPr>
        <p:sp>
          <p:nvSpPr>
            <p:cNvPr id="29" name="テキスト ボックス 28"/>
            <p:cNvSpPr txBox="1"/>
            <p:nvPr/>
          </p:nvSpPr>
          <p:spPr>
            <a:xfrm>
              <a:off x="659374" y="19488617"/>
              <a:ext cx="14401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0" dirty="0" smtClean="0">
                  <a:latin typeface="IBM 3270" panose="02000603000000000000" pitchFamily="2" charset="0"/>
                  <a:ea typeface="IBM 3270" panose="02000603000000000000" pitchFamily="2" charset="0"/>
                </a:rPr>
                <a:t>2017</a:t>
              </a:r>
              <a:endParaRPr kumimoji="1" lang="ja-JP" altLang="en-US" sz="4000" dirty="0">
                <a:latin typeface="IBM 3270" panose="02000603000000000000" pitchFamily="2" charset="0"/>
              </a:endParaRPr>
            </a:p>
          </p:txBody>
        </p:sp>
        <p:cxnSp>
          <p:nvCxnSpPr>
            <p:cNvPr id="30" name="直線コネクタ 29"/>
            <p:cNvCxnSpPr>
              <a:stCxn id="29" idx="3"/>
            </p:cNvCxnSpPr>
            <p:nvPr/>
          </p:nvCxnSpPr>
          <p:spPr>
            <a:xfrm>
              <a:off x="2099534" y="19842560"/>
              <a:ext cx="6696744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角丸四角形 31"/>
          <p:cNvSpPr/>
          <p:nvPr/>
        </p:nvSpPr>
        <p:spPr>
          <a:xfrm>
            <a:off x="4007068" y="18762440"/>
            <a:ext cx="1234351" cy="851297"/>
          </a:xfrm>
          <a:prstGeom prst="roundRect">
            <a:avLst/>
          </a:prstGeom>
          <a:ln w="508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44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</a:t>
            </a:r>
            <a:endParaRPr lang="ja-JP" altLang="en-US" sz="44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129" y="6953128"/>
            <a:ext cx="2484228" cy="185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:\Users\kaitoy\Desktop\crio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221" y="17307978"/>
            <a:ext cx="2758139" cy="1022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https://raw.githubusercontent.com/kubernetes-incubator/rktlet/master/logos/rktlet-logo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026" y="18503040"/>
            <a:ext cx="1558759" cy="41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角丸四角形 35"/>
          <p:cNvSpPr/>
          <p:nvPr/>
        </p:nvSpPr>
        <p:spPr>
          <a:xfrm>
            <a:off x="7031614" y="20267886"/>
            <a:ext cx="1062613" cy="5107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400" b="1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Fracti</a:t>
            </a:r>
            <a:endParaRPr lang="ja-JP" altLang="en-US" sz="24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グループ化 38"/>
          <p:cNvGrpSpPr/>
          <p:nvPr/>
        </p:nvGrpSpPr>
        <p:grpSpPr>
          <a:xfrm>
            <a:off x="555791" y="23766996"/>
            <a:ext cx="8136904" cy="707886"/>
            <a:chOff x="632951" y="23544322"/>
            <a:chExt cx="8136904" cy="707886"/>
          </a:xfrm>
        </p:grpSpPr>
        <p:sp>
          <p:nvSpPr>
            <p:cNvPr id="37" name="テキスト ボックス 36"/>
            <p:cNvSpPr txBox="1"/>
            <p:nvPr/>
          </p:nvSpPr>
          <p:spPr>
            <a:xfrm>
              <a:off x="632951" y="23544322"/>
              <a:ext cx="14401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0" dirty="0" smtClean="0">
                  <a:latin typeface="IBM 3270" panose="02000603000000000000" pitchFamily="2" charset="0"/>
                  <a:ea typeface="IBM 3270" panose="02000603000000000000" pitchFamily="2" charset="0"/>
                </a:rPr>
                <a:t>2018</a:t>
              </a:r>
              <a:endParaRPr kumimoji="1" lang="ja-JP" altLang="en-US" sz="4000" dirty="0">
                <a:latin typeface="IBM 3270" panose="02000603000000000000" pitchFamily="2" charset="0"/>
              </a:endParaRPr>
            </a:p>
          </p:txBody>
        </p:sp>
        <p:cxnSp>
          <p:nvCxnSpPr>
            <p:cNvPr id="38" name="直線コネクタ 37"/>
            <p:cNvCxnSpPr>
              <a:stCxn id="37" idx="3"/>
            </p:cNvCxnSpPr>
            <p:nvPr/>
          </p:nvCxnSpPr>
          <p:spPr>
            <a:xfrm>
              <a:off x="2073111" y="23898265"/>
              <a:ext cx="6696744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41" name="Picture 17" descr="https://raw.githubusercontent.com/moby/moby/master/docs/static_files/moby-project-logo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775" y="20490632"/>
            <a:ext cx="2930937" cy="1057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/>
          <p:cNvGrpSpPr/>
          <p:nvPr/>
        </p:nvGrpSpPr>
        <p:grpSpPr>
          <a:xfrm>
            <a:off x="1168726" y="21258332"/>
            <a:ext cx="1662490" cy="1303729"/>
            <a:chOff x="1168726" y="21258332"/>
            <a:chExt cx="1662490" cy="1303729"/>
          </a:xfrm>
        </p:grpSpPr>
        <p:pic>
          <p:nvPicPr>
            <p:cNvPr id="1043" name="Picture 19" descr="https://raw.githubusercontent.com/oracle/railcar/master/railcar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8726" y="21258332"/>
              <a:ext cx="1662490" cy="8312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正方形/長方形 40"/>
            <p:cNvSpPr/>
            <p:nvPr/>
          </p:nvSpPr>
          <p:spPr>
            <a:xfrm>
              <a:off x="1417119" y="22038841"/>
              <a:ext cx="1165705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railcar</a:t>
              </a:r>
              <a:endParaRPr lang="ja-JP" alt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3" name="角丸四角形 42"/>
          <p:cNvSpPr/>
          <p:nvPr/>
        </p:nvSpPr>
        <p:spPr>
          <a:xfrm>
            <a:off x="6827567" y="21578799"/>
            <a:ext cx="1062613" cy="5107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400" b="1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virtlet</a:t>
            </a:r>
            <a:endParaRPr lang="ja-JP" altLang="en-US" sz="24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グループ化 21"/>
          <p:cNvGrpSpPr/>
          <p:nvPr/>
        </p:nvGrpSpPr>
        <p:grpSpPr>
          <a:xfrm>
            <a:off x="3242294" y="22431916"/>
            <a:ext cx="2763898" cy="1587108"/>
            <a:chOff x="3128661" y="22218824"/>
            <a:chExt cx="2763898" cy="1587108"/>
          </a:xfrm>
        </p:grpSpPr>
        <p:pic>
          <p:nvPicPr>
            <p:cNvPr id="44" name="Picture 2" descr="C:\Users\kaitoy\Desktop\kata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9703" y="22218824"/>
              <a:ext cx="961814" cy="1189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正方形/長方形 44"/>
            <p:cNvSpPr/>
            <p:nvPr/>
          </p:nvSpPr>
          <p:spPr>
            <a:xfrm>
              <a:off x="3128661" y="23282712"/>
              <a:ext cx="2763898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Kata</a:t>
              </a:r>
              <a:r>
                <a:rPr lang="ja-JP" altLang="en-US" sz="28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sz="28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Containers</a:t>
              </a:r>
              <a:endParaRPr lang="ja-JP" alt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45" name="Picture 21" descr="https://raw.githubusercontent.com/google/gvisor/master/g3doc/logo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130" y="25473414"/>
            <a:ext cx="2484228" cy="849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グループ化 39"/>
          <p:cNvGrpSpPr/>
          <p:nvPr/>
        </p:nvGrpSpPr>
        <p:grpSpPr>
          <a:xfrm>
            <a:off x="555791" y="28195488"/>
            <a:ext cx="8136904" cy="707886"/>
            <a:chOff x="716046" y="28195488"/>
            <a:chExt cx="8136904" cy="707886"/>
          </a:xfrm>
        </p:grpSpPr>
        <p:sp>
          <p:nvSpPr>
            <p:cNvPr id="48" name="テキスト ボックス 47"/>
            <p:cNvSpPr txBox="1"/>
            <p:nvPr/>
          </p:nvSpPr>
          <p:spPr>
            <a:xfrm>
              <a:off x="716046" y="28195488"/>
              <a:ext cx="14401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0" dirty="0" smtClean="0">
                  <a:latin typeface="IBM 3270" panose="02000603000000000000" pitchFamily="2" charset="0"/>
                  <a:ea typeface="IBM 3270" panose="02000603000000000000" pitchFamily="2" charset="0"/>
                </a:rPr>
                <a:t>2019</a:t>
              </a:r>
              <a:endParaRPr kumimoji="1" lang="ja-JP" altLang="en-US" sz="4000" dirty="0">
                <a:latin typeface="IBM 3270" panose="02000603000000000000" pitchFamily="2" charset="0"/>
              </a:endParaRPr>
            </a:p>
          </p:txBody>
        </p:sp>
        <p:cxnSp>
          <p:nvCxnSpPr>
            <p:cNvPr id="49" name="直線コネクタ 48"/>
            <p:cNvCxnSpPr>
              <a:stCxn id="48" idx="3"/>
            </p:cNvCxnSpPr>
            <p:nvPr/>
          </p:nvCxnSpPr>
          <p:spPr>
            <a:xfrm>
              <a:off x="2156206" y="28549431"/>
              <a:ext cx="6696744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2466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線矢印コネクタ 49"/>
          <p:cNvCxnSpPr>
            <a:endCxn id="57" idx="0"/>
          </p:cNvCxnSpPr>
          <p:nvPr/>
        </p:nvCxnSpPr>
        <p:spPr>
          <a:xfrm>
            <a:off x="4443614" y="5368952"/>
            <a:ext cx="1" cy="43204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57" name="Picture 2" descr="https://raw.githubusercontent.com/cncf/artwork/master/projects/containerd/horizontal/color/containerd-horizontal-colo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577" y="5801000"/>
            <a:ext cx="2256075" cy="55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" name="グループ化 57"/>
          <p:cNvGrpSpPr/>
          <p:nvPr/>
        </p:nvGrpSpPr>
        <p:grpSpPr>
          <a:xfrm>
            <a:off x="1926642" y="11573889"/>
            <a:ext cx="1665841" cy="1408370"/>
            <a:chOff x="707393" y="6331953"/>
            <a:chExt cx="1665841" cy="1408370"/>
          </a:xfrm>
        </p:grpSpPr>
        <p:sp>
          <p:nvSpPr>
            <p:cNvPr id="59" name="直方体 58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1" name="グループ化 70"/>
          <p:cNvGrpSpPr/>
          <p:nvPr/>
        </p:nvGrpSpPr>
        <p:grpSpPr>
          <a:xfrm>
            <a:off x="5239010" y="11573889"/>
            <a:ext cx="1665841" cy="977483"/>
            <a:chOff x="707393" y="6331953"/>
            <a:chExt cx="1665841" cy="977483"/>
          </a:xfrm>
        </p:grpSpPr>
        <p:sp>
          <p:nvSpPr>
            <p:cNvPr id="72" name="直方体 71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テキスト ボックス 72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3" name="グループ化 82"/>
          <p:cNvGrpSpPr/>
          <p:nvPr/>
        </p:nvGrpSpPr>
        <p:grpSpPr>
          <a:xfrm>
            <a:off x="1506680" y="11201600"/>
            <a:ext cx="5832648" cy="1944216"/>
            <a:chOff x="2901300" y="4435876"/>
            <a:chExt cx="5832648" cy="1944216"/>
          </a:xfrm>
        </p:grpSpPr>
        <p:sp>
          <p:nvSpPr>
            <p:cNvPr id="84" name="角丸四角形 83"/>
            <p:cNvSpPr/>
            <p:nvPr/>
          </p:nvSpPr>
          <p:spPr>
            <a:xfrm>
              <a:off x="2915816" y="4464905"/>
              <a:ext cx="5818132" cy="1915187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対角する 2 つの角を丸めた四角形 84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3461614" y="7025136"/>
            <a:ext cx="1964000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 runtime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8" name="直線矢印コネクタ 87"/>
          <p:cNvCxnSpPr>
            <a:stCxn id="29" idx="2"/>
            <a:endCxn id="86" idx="0"/>
          </p:cNvCxnSpPr>
          <p:nvPr/>
        </p:nvCxnSpPr>
        <p:spPr>
          <a:xfrm flipH="1">
            <a:off x="4443614" y="6737104"/>
            <a:ext cx="2994" cy="28803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1" name="角丸四角形 90"/>
          <p:cNvSpPr/>
          <p:nvPr/>
        </p:nvSpPr>
        <p:spPr>
          <a:xfrm>
            <a:off x="1187624" y="7770946"/>
            <a:ext cx="6480720" cy="5725328"/>
          </a:xfrm>
          <a:prstGeom prst="roundRect">
            <a:avLst>
              <a:gd name="adj" fmla="val 803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/>
          <p:cNvSpPr/>
          <p:nvPr/>
        </p:nvSpPr>
        <p:spPr>
          <a:xfrm>
            <a:off x="3611495" y="8072888"/>
            <a:ext cx="1664238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 agent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3" name="直線矢印コネクタ 92"/>
          <p:cNvCxnSpPr/>
          <p:nvPr/>
        </p:nvCxnSpPr>
        <p:spPr>
          <a:xfrm>
            <a:off x="4443613" y="7574086"/>
            <a:ext cx="1" cy="4988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4" name="対角する 2 つの角を丸めた四角形 93"/>
          <p:cNvSpPr/>
          <p:nvPr/>
        </p:nvSpPr>
        <p:spPr>
          <a:xfrm>
            <a:off x="1180799" y="7761602"/>
            <a:ext cx="2088000" cy="288000"/>
          </a:xfrm>
          <a:prstGeom prst="round2Diag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/>
          <a:lstStyle/>
          <a:p>
            <a:pPr algn="ctr">
              <a:lnSpc>
                <a:spcPts val="1460"/>
              </a:lnSpc>
            </a:pP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Firecracker VM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5" name="カギ線コネクタ 94"/>
          <p:cNvCxnSpPr>
            <a:stCxn id="92" idx="2"/>
            <a:endCxn id="37" idx="0"/>
          </p:cNvCxnSpPr>
          <p:nvPr/>
        </p:nvCxnSpPr>
        <p:spPr>
          <a:xfrm rot="5400000">
            <a:off x="3415683" y="8001245"/>
            <a:ext cx="433068" cy="1622794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6" name="カギ線コネクタ 95"/>
          <p:cNvCxnSpPr>
            <a:stCxn id="92" idx="2"/>
            <a:endCxn id="62" idx="0"/>
          </p:cNvCxnSpPr>
          <p:nvPr/>
        </p:nvCxnSpPr>
        <p:spPr>
          <a:xfrm rot="16200000" flipH="1">
            <a:off x="5065359" y="7974363"/>
            <a:ext cx="433068" cy="167655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7" name="正方形/長方形 96"/>
          <p:cNvSpPr/>
          <p:nvPr/>
        </p:nvSpPr>
        <p:spPr>
          <a:xfrm>
            <a:off x="1187624" y="13702716"/>
            <a:ext cx="6480720" cy="52322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KVM</a:t>
            </a:r>
            <a:endParaRPr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1" name="カギ線コネクタ 100"/>
          <p:cNvCxnSpPr>
            <a:stCxn id="29" idx="1"/>
            <a:endCxn id="97" idx="1"/>
          </p:cNvCxnSpPr>
          <p:nvPr/>
        </p:nvCxnSpPr>
        <p:spPr>
          <a:xfrm rot="10800000" flipV="1">
            <a:off x="1187624" y="6537048"/>
            <a:ext cx="1933140" cy="7427277"/>
          </a:xfrm>
          <a:prstGeom prst="bentConnector3">
            <a:avLst>
              <a:gd name="adj1" fmla="val 111825"/>
            </a:avLst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2" name="直線矢印コネクタ 101"/>
          <p:cNvCxnSpPr>
            <a:stCxn id="97" idx="0"/>
            <a:endCxn id="91" idx="2"/>
          </p:cNvCxnSpPr>
          <p:nvPr/>
        </p:nvCxnSpPr>
        <p:spPr>
          <a:xfrm flipV="1">
            <a:off x="4427984" y="13496274"/>
            <a:ext cx="0" cy="20644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9" name="正方形/長方形 28"/>
          <p:cNvSpPr/>
          <p:nvPr/>
        </p:nvSpPr>
        <p:spPr>
          <a:xfrm>
            <a:off x="3120764" y="6336994"/>
            <a:ext cx="2651688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altLang="ja-JP" sz="2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ith FC control plugin</a:t>
            </a:r>
            <a:endParaRPr lang="ja-JP" altLang="en-US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4" name="グループ化 33"/>
          <p:cNvGrpSpPr/>
          <p:nvPr/>
        </p:nvGrpSpPr>
        <p:grpSpPr>
          <a:xfrm>
            <a:off x="1546164" y="9000147"/>
            <a:ext cx="2534796" cy="1913421"/>
            <a:chOff x="1533148" y="4392608"/>
            <a:chExt cx="2534796" cy="1913421"/>
          </a:xfrm>
        </p:grpSpPr>
        <p:grpSp>
          <p:nvGrpSpPr>
            <p:cNvPr id="35" name="グループ化 34"/>
            <p:cNvGrpSpPr/>
            <p:nvPr/>
          </p:nvGrpSpPr>
          <p:grpSpPr>
            <a:xfrm>
              <a:off x="2116470" y="4792888"/>
              <a:ext cx="1368152" cy="1408103"/>
              <a:chOff x="5364088" y="2616126"/>
              <a:chExt cx="1368152" cy="1408102"/>
            </a:xfrm>
          </p:grpSpPr>
          <p:pic>
            <p:nvPicPr>
              <p:cNvPr id="39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0" name="テキスト ボックス 39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" name="グループ化 35"/>
            <p:cNvGrpSpPr/>
            <p:nvPr/>
          </p:nvGrpSpPr>
          <p:grpSpPr>
            <a:xfrm>
              <a:off x="1533148" y="4392608"/>
              <a:ext cx="2534796" cy="1913421"/>
              <a:chOff x="2901300" y="4435876"/>
              <a:chExt cx="2534796" cy="1913421"/>
            </a:xfrm>
          </p:grpSpPr>
          <p:sp>
            <p:nvSpPr>
              <p:cNvPr id="37" name="角丸四角形 36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対角する 2 つの角を丸めた四角形 37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41" name="カギ線コネクタ 40"/>
          <p:cNvCxnSpPr>
            <a:stCxn id="29" idx="1"/>
            <a:endCxn id="91" idx="1"/>
          </p:cNvCxnSpPr>
          <p:nvPr/>
        </p:nvCxnSpPr>
        <p:spPr>
          <a:xfrm rot="10800000" flipV="1">
            <a:off x="1187624" y="6537048"/>
            <a:ext cx="1933140" cy="4096561"/>
          </a:xfrm>
          <a:prstGeom prst="bentConnector3">
            <a:avLst>
              <a:gd name="adj1" fmla="val 111825"/>
            </a:avLst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51" name="グループ化 50"/>
          <p:cNvGrpSpPr/>
          <p:nvPr/>
        </p:nvGrpSpPr>
        <p:grpSpPr>
          <a:xfrm>
            <a:off x="4845516" y="9000147"/>
            <a:ext cx="2534796" cy="1913421"/>
            <a:chOff x="1533148" y="4392608"/>
            <a:chExt cx="2534796" cy="1913421"/>
          </a:xfrm>
        </p:grpSpPr>
        <p:grpSp>
          <p:nvGrpSpPr>
            <p:cNvPr id="55" name="グループ化 54"/>
            <p:cNvGrpSpPr/>
            <p:nvPr/>
          </p:nvGrpSpPr>
          <p:grpSpPr>
            <a:xfrm>
              <a:off x="2116470" y="4792888"/>
              <a:ext cx="1368152" cy="1408103"/>
              <a:chOff x="5364088" y="2616126"/>
              <a:chExt cx="1368152" cy="1408102"/>
            </a:xfrm>
          </p:grpSpPr>
          <p:pic>
            <p:nvPicPr>
              <p:cNvPr id="64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5" name="テキスト ボックス 64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1" name="グループ化 60"/>
            <p:cNvGrpSpPr/>
            <p:nvPr/>
          </p:nvGrpSpPr>
          <p:grpSpPr>
            <a:xfrm>
              <a:off x="1533148" y="4392608"/>
              <a:ext cx="2534796" cy="1913421"/>
              <a:chOff x="2901300" y="4435876"/>
              <a:chExt cx="2534796" cy="1913421"/>
            </a:xfrm>
          </p:grpSpPr>
          <p:sp>
            <p:nvSpPr>
              <p:cNvPr id="62" name="角丸四角形 61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対角する 2 つの角を丸めた四角形 62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66" name="直線矢印コネクタ 65"/>
          <p:cNvCxnSpPr>
            <a:stCxn id="37" idx="2"/>
            <a:endCxn id="59" idx="0"/>
          </p:cNvCxnSpPr>
          <p:nvPr/>
        </p:nvCxnSpPr>
        <p:spPr>
          <a:xfrm flipH="1">
            <a:off x="2813562" y="10913568"/>
            <a:ext cx="7258" cy="66032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62" idx="2"/>
            <a:endCxn id="72" idx="0"/>
          </p:cNvCxnSpPr>
          <p:nvPr/>
        </p:nvCxnSpPr>
        <p:spPr>
          <a:xfrm>
            <a:off x="6120172" y="10913568"/>
            <a:ext cx="5758" cy="66032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8" name="正方形/長方形 67"/>
          <p:cNvSpPr/>
          <p:nvPr/>
        </p:nvSpPr>
        <p:spPr>
          <a:xfrm>
            <a:off x="2894196" y="4845732"/>
            <a:ext cx="3104824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Fargate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etc.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43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365" y="404664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直線矢印コネクタ 24"/>
          <p:cNvCxnSpPr>
            <a:endCxn id="1026" idx="0"/>
          </p:cNvCxnSpPr>
          <p:nvPr/>
        </p:nvCxnSpPr>
        <p:spPr>
          <a:xfrm>
            <a:off x="4492473" y="1930899"/>
            <a:ext cx="0" cy="48572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0" name="グループ化 29"/>
          <p:cNvGrpSpPr/>
          <p:nvPr/>
        </p:nvGrpSpPr>
        <p:grpSpPr>
          <a:xfrm>
            <a:off x="2644241" y="5629794"/>
            <a:ext cx="1665841" cy="1408370"/>
            <a:chOff x="707393" y="6331953"/>
            <a:chExt cx="1665841" cy="1408370"/>
          </a:xfrm>
        </p:grpSpPr>
        <p:sp>
          <p:nvSpPr>
            <p:cNvPr id="31" name="直方体 30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グループ化 32"/>
          <p:cNvGrpSpPr/>
          <p:nvPr/>
        </p:nvGrpSpPr>
        <p:grpSpPr>
          <a:xfrm>
            <a:off x="4938840" y="5629794"/>
            <a:ext cx="1665841" cy="977483"/>
            <a:chOff x="707393" y="6331953"/>
            <a:chExt cx="1665841" cy="977483"/>
          </a:xfrm>
        </p:grpSpPr>
        <p:sp>
          <p:nvSpPr>
            <p:cNvPr id="34" name="直方体 33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グループ化 35"/>
          <p:cNvGrpSpPr/>
          <p:nvPr/>
        </p:nvGrpSpPr>
        <p:grpSpPr>
          <a:xfrm>
            <a:off x="2585439" y="2113200"/>
            <a:ext cx="4039707" cy="1383544"/>
            <a:chOff x="2901299" y="4445190"/>
            <a:chExt cx="4039707" cy="1383544"/>
          </a:xfrm>
        </p:grpSpPr>
        <p:sp>
          <p:nvSpPr>
            <p:cNvPr id="37" name="角丸四角形 36"/>
            <p:cNvSpPr/>
            <p:nvPr/>
          </p:nvSpPr>
          <p:spPr>
            <a:xfrm>
              <a:off x="2915816" y="4464905"/>
              <a:ext cx="4025190" cy="1363829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対角する 2 つの角を丸めた四角形 37"/>
            <p:cNvSpPr/>
            <p:nvPr/>
          </p:nvSpPr>
          <p:spPr>
            <a:xfrm>
              <a:off x="2901299" y="4445190"/>
              <a:ext cx="934925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</a:t>
              </a:r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tage 0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42" name="カギ線コネクタ 41"/>
          <p:cNvCxnSpPr>
            <a:stCxn id="19" idx="2"/>
            <a:endCxn id="31" idx="0"/>
          </p:cNvCxnSpPr>
          <p:nvPr/>
        </p:nvCxnSpPr>
        <p:spPr>
          <a:xfrm rot="5400000">
            <a:off x="3590341" y="4713593"/>
            <a:ext cx="857022" cy="975381"/>
          </a:xfrm>
          <a:prstGeom prst="bentConnector3">
            <a:avLst>
              <a:gd name="adj1" fmla="val 35816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カギ線コネクタ 45"/>
          <p:cNvCxnSpPr>
            <a:stCxn id="19" idx="2"/>
            <a:endCxn id="34" idx="0"/>
          </p:cNvCxnSpPr>
          <p:nvPr/>
        </p:nvCxnSpPr>
        <p:spPr>
          <a:xfrm rot="16200000" flipH="1">
            <a:off x="4737640" y="4541674"/>
            <a:ext cx="857022" cy="1319218"/>
          </a:xfrm>
          <a:prstGeom prst="bentConnector3">
            <a:avLst>
              <a:gd name="adj1" fmla="val 35817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26" name="Picture 2" descr="C:\Users\kaitoy\Desktop\bin\pleiades\workspace\chronicle-container-runtimes\img\rk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137" y="2416624"/>
            <a:ext cx="1890672" cy="75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正方形/長方形 18"/>
          <p:cNvSpPr/>
          <p:nvPr/>
        </p:nvSpPr>
        <p:spPr>
          <a:xfrm>
            <a:off x="4237878" y="4249552"/>
            <a:ext cx="537327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/>
              <a:t>fly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2063472" y="3869812"/>
            <a:ext cx="5100816" cy="3384376"/>
          </a:xfrm>
          <a:prstGeom prst="roundRect">
            <a:avLst>
              <a:gd name="adj" fmla="val 598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対角する 2 つの角を丸めた四角形 20"/>
          <p:cNvSpPr/>
          <p:nvPr/>
        </p:nvSpPr>
        <p:spPr>
          <a:xfrm>
            <a:off x="2048956" y="3846836"/>
            <a:ext cx="612000" cy="288000"/>
          </a:xfrm>
          <a:prstGeom prst="round2Diag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/>
          <a:lstStyle/>
          <a:p>
            <a:pPr algn="ctr">
              <a:lnSpc>
                <a:spcPts val="1460"/>
              </a:lnSpc>
            </a:pP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Pod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3123797" y="4129371"/>
            <a:ext cx="2554241" cy="768253"/>
          </a:xfrm>
          <a:prstGeom prst="roundRect">
            <a:avLst>
              <a:gd name="adj" fmla="val 13586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対角する 2 つの角を丸めた四角形 22"/>
          <p:cNvSpPr/>
          <p:nvPr/>
        </p:nvSpPr>
        <p:spPr>
          <a:xfrm>
            <a:off x="3109280" y="4109656"/>
            <a:ext cx="934925" cy="288000"/>
          </a:xfrm>
          <a:prstGeom prst="round2Diag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/>
          <a:lstStyle/>
          <a:p>
            <a:pPr algn="ctr">
              <a:lnSpc>
                <a:spcPts val="1460"/>
              </a:lnSpc>
            </a:pP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tage 1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393092" y="5244651"/>
            <a:ext cx="2114156" cy="1793512"/>
          </a:xfrm>
          <a:prstGeom prst="roundRect">
            <a:avLst>
              <a:gd name="adj" fmla="val 13586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対角する 2 つの角を丸めた四角形 25"/>
          <p:cNvSpPr/>
          <p:nvPr/>
        </p:nvSpPr>
        <p:spPr>
          <a:xfrm>
            <a:off x="2378574" y="5224936"/>
            <a:ext cx="934925" cy="288000"/>
          </a:xfrm>
          <a:prstGeom prst="round2Diag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/>
          <a:lstStyle/>
          <a:p>
            <a:pPr algn="ctr">
              <a:lnSpc>
                <a:spcPts val="1460"/>
              </a:lnSpc>
            </a:pP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tage 2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691048" y="5244650"/>
            <a:ext cx="2113200" cy="1793513"/>
          </a:xfrm>
          <a:prstGeom prst="roundRect">
            <a:avLst>
              <a:gd name="adj" fmla="val 13586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対角する 2 つの角を丸めた四角形 27"/>
          <p:cNvSpPr/>
          <p:nvPr/>
        </p:nvSpPr>
        <p:spPr>
          <a:xfrm>
            <a:off x="4676531" y="5224936"/>
            <a:ext cx="934925" cy="288000"/>
          </a:xfrm>
          <a:prstGeom prst="round2Diag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/>
          <a:lstStyle/>
          <a:p>
            <a:pPr algn="ctr">
              <a:lnSpc>
                <a:spcPts val="1460"/>
              </a:lnSpc>
            </a:pP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tage 2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9" name="直線矢印コネクタ 38"/>
          <p:cNvCxnSpPr>
            <a:endCxn id="19" idx="0"/>
          </p:cNvCxnSpPr>
          <p:nvPr/>
        </p:nvCxnSpPr>
        <p:spPr>
          <a:xfrm>
            <a:off x="4492473" y="3352728"/>
            <a:ext cx="14069" cy="89682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916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237" y="4008588"/>
            <a:ext cx="1905001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直線矢印コネクタ 49"/>
          <p:cNvCxnSpPr>
            <a:stCxn id="49" idx="2"/>
            <a:endCxn id="53" idx="0"/>
          </p:cNvCxnSpPr>
          <p:nvPr/>
        </p:nvCxnSpPr>
        <p:spPr>
          <a:xfrm flipH="1">
            <a:off x="4450737" y="5584976"/>
            <a:ext cx="1" cy="44643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52" name="グループ化 51"/>
          <p:cNvGrpSpPr/>
          <p:nvPr/>
        </p:nvGrpSpPr>
        <p:grpSpPr>
          <a:xfrm>
            <a:off x="3012385" y="6016893"/>
            <a:ext cx="2862459" cy="1106287"/>
            <a:chOff x="3126959" y="2262359"/>
            <a:chExt cx="2862459" cy="1106287"/>
          </a:xfrm>
        </p:grpSpPr>
        <p:sp>
          <p:nvSpPr>
            <p:cNvPr id="53" name="角丸四角形 52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対角する 2 つの角を丸めた四角形 53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57" name="Picture 2" descr="https://raw.githubusercontent.com/cncf/artwork/master/projects/containerd/horizontal/color/containerd-horizontal-col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577" y="6377064"/>
            <a:ext cx="2256075" cy="55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" name="カギ線コネクタ 60"/>
          <p:cNvCxnSpPr>
            <a:stCxn id="53" idx="2"/>
            <a:endCxn id="86" idx="0"/>
          </p:cNvCxnSpPr>
          <p:nvPr/>
        </p:nvCxnSpPr>
        <p:spPr>
          <a:xfrm rot="5400000">
            <a:off x="3261411" y="6628590"/>
            <a:ext cx="694736" cy="1683917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62" name="グループ化 61"/>
          <p:cNvGrpSpPr/>
          <p:nvPr/>
        </p:nvGrpSpPr>
        <p:grpSpPr>
          <a:xfrm>
            <a:off x="1492164" y="8641772"/>
            <a:ext cx="2534796" cy="1913421"/>
            <a:chOff x="1533148" y="4392608"/>
            <a:chExt cx="2534796" cy="1913421"/>
          </a:xfrm>
        </p:grpSpPr>
        <p:sp>
          <p:nvSpPr>
            <p:cNvPr id="68" name="テキスト ボックス 67"/>
            <p:cNvSpPr txBox="1"/>
            <p:nvPr/>
          </p:nvSpPr>
          <p:spPr>
            <a:xfrm>
              <a:off x="2244532" y="5677768"/>
              <a:ext cx="11120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8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runu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4" name="グループ化 63"/>
            <p:cNvGrpSpPr/>
            <p:nvPr/>
          </p:nvGrpSpPr>
          <p:grpSpPr>
            <a:xfrm>
              <a:off x="1533148" y="4392608"/>
              <a:ext cx="2534796" cy="1913421"/>
              <a:chOff x="2901300" y="4435876"/>
              <a:chExt cx="2534796" cy="1913421"/>
            </a:xfrm>
          </p:grpSpPr>
          <p:sp>
            <p:nvSpPr>
              <p:cNvPr id="65" name="角丸四角形 64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対角する 2 つの角を丸めた四角形 65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69" name="カギ線コネクタ 68"/>
          <p:cNvCxnSpPr>
            <a:stCxn id="53" idx="2"/>
            <a:endCxn id="87" idx="0"/>
          </p:cNvCxnSpPr>
          <p:nvPr/>
        </p:nvCxnSpPr>
        <p:spPr>
          <a:xfrm rot="16200000" flipH="1">
            <a:off x="4917594" y="6656322"/>
            <a:ext cx="694736" cy="1628451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 flipH="1">
            <a:off x="2759562" y="1055519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75" name="グループ化 74"/>
          <p:cNvGrpSpPr/>
          <p:nvPr/>
        </p:nvGrpSpPr>
        <p:grpSpPr>
          <a:xfrm>
            <a:off x="4804532" y="8641772"/>
            <a:ext cx="2534796" cy="1913421"/>
            <a:chOff x="4845516" y="4374228"/>
            <a:chExt cx="2534796" cy="1913421"/>
          </a:xfrm>
        </p:grpSpPr>
        <p:sp>
          <p:nvSpPr>
            <p:cNvPr id="81" name="テキスト ボックス 80"/>
            <p:cNvSpPr txBox="1"/>
            <p:nvPr/>
          </p:nvSpPr>
          <p:spPr>
            <a:xfrm>
              <a:off x="5428839" y="5659388"/>
              <a:ext cx="13681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8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runu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7" name="グループ化 76"/>
            <p:cNvGrpSpPr/>
            <p:nvPr/>
          </p:nvGrpSpPr>
          <p:grpSpPr>
            <a:xfrm>
              <a:off x="4845516" y="4374228"/>
              <a:ext cx="2534796" cy="1913421"/>
              <a:chOff x="2901300" y="4435876"/>
              <a:chExt cx="2534796" cy="1913421"/>
            </a:xfrm>
          </p:grpSpPr>
          <p:sp>
            <p:nvSpPr>
              <p:cNvPr id="78" name="角丸四角形 77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対角する 2 つの角を丸めた四角形 78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82" name="直線矢印コネクタ 81"/>
          <p:cNvCxnSpPr/>
          <p:nvPr/>
        </p:nvCxnSpPr>
        <p:spPr>
          <a:xfrm flipH="1">
            <a:off x="6071930" y="1053681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6" name="正方形/長方形 85"/>
          <p:cNvSpPr/>
          <p:nvPr/>
        </p:nvSpPr>
        <p:spPr>
          <a:xfrm>
            <a:off x="1393687" y="7817916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4706055" y="7817916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8" name="直線矢印コネクタ 87"/>
          <p:cNvCxnSpPr>
            <a:stCxn id="86" idx="2"/>
            <a:endCxn id="65" idx="0"/>
          </p:cNvCxnSpPr>
          <p:nvPr/>
        </p:nvCxnSpPr>
        <p:spPr>
          <a:xfrm>
            <a:off x="2766820" y="8341136"/>
            <a:ext cx="0" cy="3296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>
            <a:stCxn id="87" idx="2"/>
          </p:cNvCxnSpPr>
          <p:nvPr/>
        </p:nvCxnSpPr>
        <p:spPr>
          <a:xfrm flipH="1">
            <a:off x="6071930" y="8341136"/>
            <a:ext cx="7258" cy="3006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5" name="グループ化 4"/>
          <p:cNvGrpSpPr/>
          <p:nvPr/>
        </p:nvGrpSpPr>
        <p:grpSpPr>
          <a:xfrm>
            <a:off x="1499294" y="11129592"/>
            <a:ext cx="2535052" cy="2292834"/>
            <a:chOff x="1979712" y="12785776"/>
            <a:chExt cx="2535052" cy="2292834"/>
          </a:xfrm>
        </p:grpSpPr>
        <p:sp>
          <p:nvSpPr>
            <p:cNvPr id="59" name="直方体 58"/>
            <p:cNvSpPr/>
            <p:nvPr/>
          </p:nvSpPr>
          <p:spPr>
            <a:xfrm>
              <a:off x="1979712" y="12785776"/>
              <a:ext cx="2535052" cy="1812872"/>
            </a:xfrm>
            <a:prstGeom prst="cube">
              <a:avLst>
                <a:gd name="adj" fmla="val 17644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2309578" y="14555390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" name="グループ化 3"/>
            <p:cNvGrpSpPr/>
            <p:nvPr/>
          </p:nvGrpSpPr>
          <p:grpSpPr>
            <a:xfrm>
              <a:off x="2237570" y="13331254"/>
              <a:ext cx="1685332" cy="1068427"/>
              <a:chOff x="4116781" y="12478850"/>
              <a:chExt cx="1685332" cy="1068427"/>
            </a:xfrm>
          </p:grpSpPr>
          <p:sp>
            <p:nvSpPr>
              <p:cNvPr id="46" name="正方形/長方形 45"/>
              <p:cNvSpPr/>
              <p:nvPr/>
            </p:nvSpPr>
            <p:spPr>
              <a:xfrm>
                <a:off x="4116781" y="12839391"/>
                <a:ext cx="1685029" cy="707886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ja-JP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ライブラリ</a:t>
                </a:r>
                <a:r>
                  <a:rPr lang="en-US" altLang="ja-JP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OS</a:t>
                </a:r>
              </a:p>
              <a:p>
                <a:pPr algn="ctr"/>
                <a:r>
                  <a:rPr lang="en-US" altLang="ja-JP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(LKL)</a:t>
                </a:r>
                <a:endParaRPr lang="ja-JP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正方形/長方形 46"/>
              <p:cNvSpPr/>
              <p:nvPr/>
            </p:nvSpPr>
            <p:spPr>
              <a:xfrm>
                <a:off x="4117084" y="12478850"/>
                <a:ext cx="1685029" cy="400110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ja-JP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ユーザアプリ</a:t>
                </a:r>
                <a:endParaRPr lang="ja-JP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2" name="Picture 2" descr="C:\Users\kaitoy\Desktop\ukontain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098" y="8987192"/>
            <a:ext cx="1847443" cy="106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C:\Users\kaitoy\Desktop\ukontain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717" y="8987192"/>
            <a:ext cx="1847443" cy="106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グループ化 39"/>
          <p:cNvGrpSpPr/>
          <p:nvPr/>
        </p:nvGrpSpPr>
        <p:grpSpPr>
          <a:xfrm>
            <a:off x="4804276" y="11129592"/>
            <a:ext cx="2535052" cy="2292834"/>
            <a:chOff x="1979712" y="12785776"/>
            <a:chExt cx="2535052" cy="2292834"/>
          </a:xfrm>
        </p:grpSpPr>
        <p:sp>
          <p:nvSpPr>
            <p:cNvPr id="41" name="直方体 40"/>
            <p:cNvSpPr/>
            <p:nvPr/>
          </p:nvSpPr>
          <p:spPr>
            <a:xfrm>
              <a:off x="1979712" y="12785776"/>
              <a:ext cx="2535052" cy="1812872"/>
            </a:xfrm>
            <a:prstGeom prst="cube">
              <a:avLst>
                <a:gd name="adj" fmla="val 17644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2309578" y="14555390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4" name="グループ化 43"/>
            <p:cNvGrpSpPr/>
            <p:nvPr/>
          </p:nvGrpSpPr>
          <p:grpSpPr>
            <a:xfrm>
              <a:off x="2237570" y="13331254"/>
              <a:ext cx="1685332" cy="1068427"/>
              <a:chOff x="4116781" y="12478850"/>
              <a:chExt cx="1685332" cy="1068427"/>
            </a:xfrm>
          </p:grpSpPr>
          <p:sp>
            <p:nvSpPr>
              <p:cNvPr id="45" name="正方形/長方形 44"/>
              <p:cNvSpPr/>
              <p:nvPr/>
            </p:nvSpPr>
            <p:spPr>
              <a:xfrm>
                <a:off x="4116781" y="12839391"/>
                <a:ext cx="1685029" cy="707886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ja-JP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ライブラリ</a:t>
                </a:r>
                <a:r>
                  <a:rPr lang="en-US" altLang="ja-JP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OS</a:t>
                </a:r>
              </a:p>
              <a:p>
                <a:pPr algn="ctr"/>
                <a:r>
                  <a:rPr lang="en-US" altLang="ja-JP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(LKL)</a:t>
                </a:r>
                <a:endParaRPr lang="ja-JP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正方形/長方形 47"/>
              <p:cNvSpPr/>
              <p:nvPr/>
            </p:nvSpPr>
            <p:spPr>
              <a:xfrm>
                <a:off x="4117084" y="12478850"/>
                <a:ext cx="1685029" cy="400110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ja-JP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ユーザアプリ</a:t>
                </a:r>
                <a:endParaRPr lang="ja-JP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1779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76672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480" y="2386361"/>
            <a:ext cx="1905001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グループ化 53"/>
          <p:cNvGrpSpPr/>
          <p:nvPr/>
        </p:nvGrpSpPr>
        <p:grpSpPr>
          <a:xfrm>
            <a:off x="1967626" y="6965377"/>
            <a:ext cx="1665841" cy="1408370"/>
            <a:chOff x="707393" y="6331953"/>
            <a:chExt cx="1665841" cy="1408370"/>
          </a:xfrm>
        </p:grpSpPr>
        <p:sp>
          <p:nvSpPr>
            <p:cNvPr id="22" name="直方体 21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5" name="直線矢印コネクタ 24"/>
          <p:cNvCxnSpPr/>
          <p:nvPr/>
        </p:nvCxnSpPr>
        <p:spPr>
          <a:xfrm>
            <a:off x="4391980" y="2002907"/>
            <a:ext cx="0" cy="34597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" name="カギ線コネクタ 6"/>
          <p:cNvCxnSpPr>
            <a:stCxn id="18" idx="2"/>
            <a:endCxn id="42" idx="0"/>
          </p:cNvCxnSpPr>
          <p:nvPr/>
        </p:nvCxnSpPr>
        <p:spPr>
          <a:xfrm rot="5400000">
            <a:off x="3334445" y="3436109"/>
            <a:ext cx="530896" cy="1584177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21" name="グループ化 120"/>
          <p:cNvGrpSpPr/>
          <p:nvPr/>
        </p:nvGrpSpPr>
        <p:grpSpPr>
          <a:xfrm>
            <a:off x="1533148" y="4464616"/>
            <a:ext cx="2534796" cy="1913421"/>
            <a:chOff x="1533148" y="4392608"/>
            <a:chExt cx="2534796" cy="1913421"/>
          </a:xfrm>
        </p:grpSpPr>
        <p:grpSp>
          <p:nvGrpSpPr>
            <p:cNvPr id="40" name="グループ化 39"/>
            <p:cNvGrpSpPr/>
            <p:nvPr/>
          </p:nvGrpSpPr>
          <p:grpSpPr>
            <a:xfrm>
              <a:off x="2116470" y="4792888"/>
              <a:ext cx="1368152" cy="1408103"/>
              <a:chOff x="5364088" y="2616126"/>
              <a:chExt cx="1368152" cy="1408102"/>
            </a:xfrm>
          </p:grpSpPr>
          <p:pic>
            <p:nvPicPr>
              <p:cNvPr id="44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5" name="テキスト ボックス 44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1" name="グループ化 40"/>
            <p:cNvGrpSpPr/>
            <p:nvPr/>
          </p:nvGrpSpPr>
          <p:grpSpPr>
            <a:xfrm>
              <a:off x="1533148" y="4392608"/>
              <a:ext cx="2534796" cy="1913421"/>
              <a:chOff x="2901300" y="4435876"/>
              <a:chExt cx="2534796" cy="1913421"/>
            </a:xfrm>
          </p:grpSpPr>
          <p:sp>
            <p:nvSpPr>
              <p:cNvPr id="42" name="角丸四角形 41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対角する 2 つの角を丸めた四角形 42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51" name="カギ線コネクタ 50"/>
          <p:cNvCxnSpPr>
            <a:stCxn id="18" idx="2"/>
            <a:endCxn id="110" idx="0"/>
          </p:cNvCxnSpPr>
          <p:nvPr/>
        </p:nvCxnSpPr>
        <p:spPr>
          <a:xfrm rot="16200000" flipH="1">
            <a:off x="4990628" y="3364101"/>
            <a:ext cx="530896" cy="1728191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1" name="直線矢印コネクタ 80"/>
          <p:cNvCxnSpPr/>
          <p:nvPr/>
        </p:nvCxnSpPr>
        <p:spPr>
          <a:xfrm flipH="1">
            <a:off x="2800546" y="6378037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03" name="グループ化 102"/>
          <p:cNvGrpSpPr/>
          <p:nvPr/>
        </p:nvGrpSpPr>
        <p:grpSpPr>
          <a:xfrm>
            <a:off x="5279994" y="6965377"/>
            <a:ext cx="1665841" cy="977483"/>
            <a:chOff x="707393" y="6331953"/>
            <a:chExt cx="1665841" cy="977483"/>
          </a:xfrm>
        </p:grpSpPr>
        <p:sp>
          <p:nvSpPr>
            <p:cNvPr id="104" name="直方体 103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テキスト ボックス 104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0" name="グループ化 119"/>
          <p:cNvGrpSpPr/>
          <p:nvPr/>
        </p:nvGrpSpPr>
        <p:grpSpPr>
          <a:xfrm>
            <a:off x="4845516" y="4464616"/>
            <a:ext cx="2534796" cy="1913421"/>
            <a:chOff x="4845516" y="4374228"/>
            <a:chExt cx="2534796" cy="1913421"/>
          </a:xfrm>
        </p:grpSpPr>
        <p:grpSp>
          <p:nvGrpSpPr>
            <p:cNvPr id="106" name="グループ化 105"/>
            <p:cNvGrpSpPr/>
            <p:nvPr/>
          </p:nvGrpSpPr>
          <p:grpSpPr>
            <a:xfrm>
              <a:off x="5428838" y="4774508"/>
              <a:ext cx="1368152" cy="1408103"/>
              <a:chOff x="5364088" y="2616126"/>
              <a:chExt cx="1368152" cy="1408102"/>
            </a:xfrm>
          </p:grpSpPr>
          <p:pic>
            <p:nvPicPr>
              <p:cNvPr id="107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8" name="テキスト ボックス 107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9" name="グループ化 108"/>
            <p:cNvGrpSpPr/>
            <p:nvPr/>
          </p:nvGrpSpPr>
          <p:grpSpPr>
            <a:xfrm>
              <a:off x="4845516" y="4374228"/>
              <a:ext cx="2534796" cy="1913421"/>
              <a:chOff x="2901300" y="4435876"/>
              <a:chExt cx="2534796" cy="1913421"/>
            </a:xfrm>
          </p:grpSpPr>
          <p:sp>
            <p:nvSpPr>
              <p:cNvPr id="110" name="角丸四角形 109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" name="対角する 2 つの角を丸めた四角形 110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112" name="直線矢印コネクタ 111"/>
          <p:cNvCxnSpPr/>
          <p:nvPr/>
        </p:nvCxnSpPr>
        <p:spPr>
          <a:xfrm flipH="1">
            <a:off x="6112914" y="6359657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14" name="グループ化 113"/>
          <p:cNvGrpSpPr/>
          <p:nvPr/>
        </p:nvGrpSpPr>
        <p:grpSpPr>
          <a:xfrm>
            <a:off x="1547664" y="6593088"/>
            <a:ext cx="5832648" cy="1944216"/>
            <a:chOff x="2901300" y="4435876"/>
            <a:chExt cx="5832648" cy="1944216"/>
          </a:xfrm>
        </p:grpSpPr>
        <p:sp>
          <p:nvSpPr>
            <p:cNvPr id="115" name="角丸四角形 114"/>
            <p:cNvSpPr/>
            <p:nvPr/>
          </p:nvSpPr>
          <p:spPr>
            <a:xfrm>
              <a:off x="2915816" y="4464905"/>
              <a:ext cx="5818132" cy="1915187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対角する 2 つの角を丸めた四角形 115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1928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raw.githubusercontent.com/cncf/artwork/master/projects/containerd/horizontal/color/containerd-horizontal-colo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126" y="4399181"/>
            <a:ext cx="2256075" cy="55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3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055" y="510628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663" y="2420317"/>
            <a:ext cx="1905001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5" name="グループ化 194"/>
          <p:cNvGrpSpPr/>
          <p:nvPr/>
        </p:nvGrpSpPr>
        <p:grpSpPr>
          <a:xfrm>
            <a:off x="1878544" y="8985986"/>
            <a:ext cx="1665841" cy="1408370"/>
            <a:chOff x="707393" y="6331953"/>
            <a:chExt cx="1665841" cy="1408370"/>
          </a:xfrm>
        </p:grpSpPr>
        <p:sp>
          <p:nvSpPr>
            <p:cNvPr id="196" name="直方体 195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" name="テキスト ボックス 196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98" name="直線矢印コネクタ 197"/>
          <p:cNvCxnSpPr/>
          <p:nvPr/>
        </p:nvCxnSpPr>
        <p:spPr>
          <a:xfrm>
            <a:off x="4382163" y="2036863"/>
            <a:ext cx="0" cy="34597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9" name="カギ線コネクタ 198"/>
          <p:cNvCxnSpPr>
            <a:stCxn id="3074" idx="2"/>
            <a:endCxn id="224" idx="0"/>
          </p:cNvCxnSpPr>
          <p:nvPr/>
        </p:nvCxnSpPr>
        <p:spPr>
          <a:xfrm rot="5400000">
            <a:off x="3198830" y="4478034"/>
            <a:ext cx="703227" cy="1663442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200" name="グループ化 199"/>
          <p:cNvGrpSpPr/>
          <p:nvPr/>
        </p:nvGrpSpPr>
        <p:grpSpPr>
          <a:xfrm>
            <a:off x="1444066" y="6485225"/>
            <a:ext cx="2534796" cy="1913421"/>
            <a:chOff x="1533148" y="4392608"/>
            <a:chExt cx="2534796" cy="1913421"/>
          </a:xfrm>
        </p:grpSpPr>
        <p:grpSp>
          <p:nvGrpSpPr>
            <p:cNvPr id="201" name="グループ化 200"/>
            <p:cNvGrpSpPr/>
            <p:nvPr/>
          </p:nvGrpSpPr>
          <p:grpSpPr>
            <a:xfrm>
              <a:off x="2116470" y="4792888"/>
              <a:ext cx="1368152" cy="1408103"/>
              <a:chOff x="5364088" y="2616126"/>
              <a:chExt cx="1368152" cy="1408102"/>
            </a:xfrm>
          </p:grpSpPr>
          <p:pic>
            <p:nvPicPr>
              <p:cNvPr id="205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6" name="テキスト ボックス 205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2" name="グループ化 201"/>
            <p:cNvGrpSpPr/>
            <p:nvPr/>
          </p:nvGrpSpPr>
          <p:grpSpPr>
            <a:xfrm>
              <a:off x="1533148" y="4392608"/>
              <a:ext cx="2534796" cy="1913421"/>
              <a:chOff x="2901300" y="4435876"/>
              <a:chExt cx="2534796" cy="1913421"/>
            </a:xfrm>
          </p:grpSpPr>
          <p:sp>
            <p:nvSpPr>
              <p:cNvPr id="203" name="角丸四角形 202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4" name="対角する 2 つの角を丸めた四角形 203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207" name="カギ線コネクタ 206"/>
          <p:cNvCxnSpPr>
            <a:stCxn id="3074" idx="2"/>
            <a:endCxn id="225" idx="0"/>
          </p:cNvCxnSpPr>
          <p:nvPr/>
        </p:nvCxnSpPr>
        <p:spPr>
          <a:xfrm rot="16200000" flipH="1">
            <a:off x="4855014" y="4485292"/>
            <a:ext cx="703227" cy="1648926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8" name="直線矢印コネクタ 207"/>
          <p:cNvCxnSpPr/>
          <p:nvPr/>
        </p:nvCxnSpPr>
        <p:spPr>
          <a:xfrm flipH="1">
            <a:off x="2711464" y="8398646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209" name="グループ化 208"/>
          <p:cNvGrpSpPr/>
          <p:nvPr/>
        </p:nvGrpSpPr>
        <p:grpSpPr>
          <a:xfrm>
            <a:off x="5190912" y="8985986"/>
            <a:ext cx="1665841" cy="977483"/>
            <a:chOff x="707393" y="6331953"/>
            <a:chExt cx="1665841" cy="977483"/>
          </a:xfrm>
        </p:grpSpPr>
        <p:sp>
          <p:nvSpPr>
            <p:cNvPr id="210" name="直方体 209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1" name="テキスト ボックス 210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2" name="グループ化 211"/>
          <p:cNvGrpSpPr/>
          <p:nvPr/>
        </p:nvGrpSpPr>
        <p:grpSpPr>
          <a:xfrm>
            <a:off x="4756434" y="6485225"/>
            <a:ext cx="2534796" cy="1913421"/>
            <a:chOff x="4845516" y="4374228"/>
            <a:chExt cx="2534796" cy="1913421"/>
          </a:xfrm>
        </p:grpSpPr>
        <p:grpSp>
          <p:nvGrpSpPr>
            <p:cNvPr id="213" name="グループ化 212"/>
            <p:cNvGrpSpPr/>
            <p:nvPr/>
          </p:nvGrpSpPr>
          <p:grpSpPr>
            <a:xfrm>
              <a:off x="5428838" y="4774508"/>
              <a:ext cx="1368152" cy="1408103"/>
              <a:chOff x="5364088" y="2616126"/>
              <a:chExt cx="1368152" cy="1408102"/>
            </a:xfrm>
          </p:grpSpPr>
          <p:pic>
            <p:nvPicPr>
              <p:cNvPr id="217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8" name="テキスト ボックス 217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14" name="グループ化 213"/>
            <p:cNvGrpSpPr/>
            <p:nvPr/>
          </p:nvGrpSpPr>
          <p:grpSpPr>
            <a:xfrm>
              <a:off x="4845516" y="4374228"/>
              <a:ext cx="2534796" cy="1913421"/>
              <a:chOff x="2901300" y="4435876"/>
              <a:chExt cx="2534796" cy="1913421"/>
            </a:xfrm>
          </p:grpSpPr>
          <p:sp>
            <p:nvSpPr>
              <p:cNvPr id="215" name="角丸四角形 214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6" name="対角する 2 つの角を丸めた四角形 215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219" name="直線矢印コネクタ 218"/>
          <p:cNvCxnSpPr/>
          <p:nvPr/>
        </p:nvCxnSpPr>
        <p:spPr>
          <a:xfrm flipH="1">
            <a:off x="6023832" y="8380266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220" name="グループ化 219"/>
          <p:cNvGrpSpPr/>
          <p:nvPr/>
        </p:nvGrpSpPr>
        <p:grpSpPr>
          <a:xfrm>
            <a:off x="1458582" y="8613697"/>
            <a:ext cx="5832648" cy="1944216"/>
            <a:chOff x="2901300" y="4435876"/>
            <a:chExt cx="5832648" cy="1944216"/>
          </a:xfrm>
        </p:grpSpPr>
        <p:sp>
          <p:nvSpPr>
            <p:cNvPr id="221" name="角丸四角形 220"/>
            <p:cNvSpPr/>
            <p:nvPr/>
          </p:nvSpPr>
          <p:spPr>
            <a:xfrm>
              <a:off x="2915816" y="4464905"/>
              <a:ext cx="5818132" cy="1915187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" name="対角する 2 つの角を丸めた四角形 221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223" name="直線矢印コネクタ 222"/>
          <p:cNvCxnSpPr/>
          <p:nvPr/>
        </p:nvCxnSpPr>
        <p:spPr>
          <a:xfrm>
            <a:off x="4382163" y="3996705"/>
            <a:ext cx="0" cy="40247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4" name="正方形/長方形 223"/>
          <p:cNvSpPr/>
          <p:nvPr/>
        </p:nvSpPr>
        <p:spPr>
          <a:xfrm>
            <a:off x="1345589" y="5661369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" name="正方形/長方形 224"/>
          <p:cNvSpPr/>
          <p:nvPr/>
        </p:nvSpPr>
        <p:spPr>
          <a:xfrm>
            <a:off x="4657957" y="5661369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6" name="直線矢印コネクタ 225"/>
          <p:cNvCxnSpPr>
            <a:stCxn id="224" idx="2"/>
            <a:endCxn id="203" idx="0"/>
          </p:cNvCxnSpPr>
          <p:nvPr/>
        </p:nvCxnSpPr>
        <p:spPr>
          <a:xfrm>
            <a:off x="2718722" y="6184589"/>
            <a:ext cx="0" cy="3296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7" name="直線矢印コネクタ 226"/>
          <p:cNvCxnSpPr>
            <a:stCxn id="225" idx="2"/>
          </p:cNvCxnSpPr>
          <p:nvPr/>
        </p:nvCxnSpPr>
        <p:spPr>
          <a:xfrm flipH="1">
            <a:off x="6023832" y="6184589"/>
            <a:ext cx="7258" cy="3006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402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正方形/長方形 68"/>
          <p:cNvSpPr/>
          <p:nvPr/>
        </p:nvSpPr>
        <p:spPr>
          <a:xfrm>
            <a:off x="3388851" y="3160027"/>
            <a:ext cx="209503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3078842" y="2762806"/>
            <a:ext cx="2715053" cy="1106287"/>
            <a:chOff x="3126959" y="2262359"/>
            <a:chExt cx="2715053" cy="1106287"/>
          </a:xfrm>
        </p:grpSpPr>
        <p:sp>
          <p:nvSpPr>
            <p:cNvPr id="71" name="角丸四角形 70"/>
            <p:cNvSpPr/>
            <p:nvPr/>
          </p:nvSpPr>
          <p:spPr>
            <a:xfrm>
              <a:off x="3141204" y="2276873"/>
              <a:ext cx="2700808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対角する 2 つの角を丸めた四角形 71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74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260" y="1030797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角丸四角形 110"/>
          <p:cNvSpPr/>
          <p:nvPr/>
        </p:nvSpPr>
        <p:spPr>
          <a:xfrm>
            <a:off x="2771800" y="756831"/>
            <a:ext cx="3329136" cy="3426206"/>
          </a:xfrm>
          <a:prstGeom prst="roundRect">
            <a:avLst>
              <a:gd name="adj" fmla="val 10811"/>
            </a:avLst>
          </a:prstGeom>
          <a:noFill/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8" name="直線矢印コネクタ 117"/>
          <p:cNvCxnSpPr>
            <a:stCxn id="71" idx="2"/>
          </p:cNvCxnSpPr>
          <p:nvPr/>
        </p:nvCxnSpPr>
        <p:spPr>
          <a:xfrm flipH="1">
            <a:off x="4436368" y="3869093"/>
            <a:ext cx="0" cy="64019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80" name="Picture 2" descr="https://raw.githubusercontent.com/cncf/artwork/master/projects/containerd/horizontal/color/containerd-horizontal-col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224" y="6555728"/>
            <a:ext cx="2256075" cy="55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761" y="4576864"/>
            <a:ext cx="1905001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3" name="グループ化 182"/>
          <p:cNvGrpSpPr/>
          <p:nvPr/>
        </p:nvGrpSpPr>
        <p:grpSpPr>
          <a:xfrm>
            <a:off x="1926642" y="11142533"/>
            <a:ext cx="1665841" cy="1408370"/>
            <a:chOff x="707393" y="6331953"/>
            <a:chExt cx="1665841" cy="1408370"/>
          </a:xfrm>
        </p:grpSpPr>
        <p:sp>
          <p:nvSpPr>
            <p:cNvPr id="184" name="直方体 183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5" name="テキスト ボックス 184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87" name="カギ線コネクタ 186"/>
          <p:cNvCxnSpPr>
            <a:stCxn id="180" idx="2"/>
            <a:endCxn id="212" idx="0"/>
          </p:cNvCxnSpPr>
          <p:nvPr/>
        </p:nvCxnSpPr>
        <p:spPr>
          <a:xfrm rot="5400000">
            <a:off x="3246928" y="6634581"/>
            <a:ext cx="703227" cy="1663442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88" name="グループ化 187"/>
          <p:cNvGrpSpPr/>
          <p:nvPr/>
        </p:nvGrpSpPr>
        <p:grpSpPr>
          <a:xfrm>
            <a:off x="1492164" y="8641772"/>
            <a:ext cx="2534796" cy="1913421"/>
            <a:chOff x="1533148" y="4392608"/>
            <a:chExt cx="2534796" cy="1913421"/>
          </a:xfrm>
        </p:grpSpPr>
        <p:grpSp>
          <p:nvGrpSpPr>
            <p:cNvPr id="189" name="グループ化 188"/>
            <p:cNvGrpSpPr/>
            <p:nvPr/>
          </p:nvGrpSpPr>
          <p:grpSpPr>
            <a:xfrm>
              <a:off x="2116470" y="4792888"/>
              <a:ext cx="1368152" cy="1408103"/>
              <a:chOff x="5364088" y="2616126"/>
              <a:chExt cx="1368152" cy="1408102"/>
            </a:xfrm>
          </p:grpSpPr>
          <p:pic>
            <p:nvPicPr>
              <p:cNvPr id="193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4" name="テキスト ボックス 193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0" name="グループ化 189"/>
            <p:cNvGrpSpPr/>
            <p:nvPr/>
          </p:nvGrpSpPr>
          <p:grpSpPr>
            <a:xfrm>
              <a:off x="1533148" y="4392608"/>
              <a:ext cx="2534796" cy="1913421"/>
              <a:chOff x="2901300" y="4435876"/>
              <a:chExt cx="2534796" cy="1913421"/>
            </a:xfrm>
          </p:grpSpPr>
          <p:sp>
            <p:nvSpPr>
              <p:cNvPr id="191" name="角丸四角形 190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2" name="対角する 2 つの角を丸めた四角形 191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195" name="カギ線コネクタ 194"/>
          <p:cNvCxnSpPr>
            <a:stCxn id="180" idx="2"/>
            <a:endCxn id="213" idx="0"/>
          </p:cNvCxnSpPr>
          <p:nvPr/>
        </p:nvCxnSpPr>
        <p:spPr>
          <a:xfrm rot="16200000" flipH="1">
            <a:off x="4903112" y="6641839"/>
            <a:ext cx="703227" cy="1648926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6" name="直線矢印コネクタ 195"/>
          <p:cNvCxnSpPr/>
          <p:nvPr/>
        </p:nvCxnSpPr>
        <p:spPr>
          <a:xfrm flipH="1">
            <a:off x="2759562" y="1055519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97" name="グループ化 196"/>
          <p:cNvGrpSpPr/>
          <p:nvPr/>
        </p:nvGrpSpPr>
        <p:grpSpPr>
          <a:xfrm>
            <a:off x="5239010" y="11142533"/>
            <a:ext cx="1665841" cy="977483"/>
            <a:chOff x="707393" y="6331953"/>
            <a:chExt cx="1665841" cy="977483"/>
          </a:xfrm>
        </p:grpSpPr>
        <p:sp>
          <p:nvSpPr>
            <p:cNvPr id="198" name="直方体 197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9" name="テキスト ボックス 198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0" name="グループ化 199"/>
          <p:cNvGrpSpPr/>
          <p:nvPr/>
        </p:nvGrpSpPr>
        <p:grpSpPr>
          <a:xfrm>
            <a:off x="4804532" y="8641772"/>
            <a:ext cx="2534796" cy="1913421"/>
            <a:chOff x="4845516" y="4374228"/>
            <a:chExt cx="2534796" cy="1913421"/>
          </a:xfrm>
        </p:grpSpPr>
        <p:grpSp>
          <p:nvGrpSpPr>
            <p:cNvPr id="201" name="グループ化 200"/>
            <p:cNvGrpSpPr/>
            <p:nvPr/>
          </p:nvGrpSpPr>
          <p:grpSpPr>
            <a:xfrm>
              <a:off x="5428838" y="4774508"/>
              <a:ext cx="1368152" cy="1408103"/>
              <a:chOff x="5364088" y="2616126"/>
              <a:chExt cx="1368152" cy="1408102"/>
            </a:xfrm>
          </p:grpSpPr>
          <p:pic>
            <p:nvPicPr>
              <p:cNvPr id="205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6" name="テキスト ボックス 205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2" name="グループ化 201"/>
            <p:cNvGrpSpPr/>
            <p:nvPr/>
          </p:nvGrpSpPr>
          <p:grpSpPr>
            <a:xfrm>
              <a:off x="4845516" y="4374228"/>
              <a:ext cx="2534796" cy="1913421"/>
              <a:chOff x="2901300" y="4435876"/>
              <a:chExt cx="2534796" cy="1913421"/>
            </a:xfrm>
          </p:grpSpPr>
          <p:sp>
            <p:nvSpPr>
              <p:cNvPr id="203" name="角丸四角形 202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4" name="対角する 2 つの角を丸めた四角形 203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207" name="直線矢印コネクタ 206"/>
          <p:cNvCxnSpPr/>
          <p:nvPr/>
        </p:nvCxnSpPr>
        <p:spPr>
          <a:xfrm flipH="1">
            <a:off x="6071930" y="1053681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208" name="グループ化 207"/>
          <p:cNvGrpSpPr/>
          <p:nvPr/>
        </p:nvGrpSpPr>
        <p:grpSpPr>
          <a:xfrm>
            <a:off x="1506680" y="10770244"/>
            <a:ext cx="5832648" cy="1944216"/>
            <a:chOff x="2901300" y="4435876"/>
            <a:chExt cx="5832648" cy="1944216"/>
          </a:xfrm>
        </p:grpSpPr>
        <p:sp>
          <p:nvSpPr>
            <p:cNvPr id="209" name="角丸四角形 208"/>
            <p:cNvSpPr/>
            <p:nvPr/>
          </p:nvSpPr>
          <p:spPr>
            <a:xfrm>
              <a:off x="2915816" y="4464905"/>
              <a:ext cx="5818132" cy="1915187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0" name="対角する 2 つの角を丸めた四角形 209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211" name="直線矢印コネクタ 210"/>
          <p:cNvCxnSpPr/>
          <p:nvPr/>
        </p:nvCxnSpPr>
        <p:spPr>
          <a:xfrm>
            <a:off x="4430261" y="6153252"/>
            <a:ext cx="0" cy="40247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2" name="正方形/長方形 211"/>
          <p:cNvSpPr/>
          <p:nvPr/>
        </p:nvSpPr>
        <p:spPr>
          <a:xfrm>
            <a:off x="1393687" y="7817916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正方形/長方形 212"/>
          <p:cNvSpPr/>
          <p:nvPr/>
        </p:nvSpPr>
        <p:spPr>
          <a:xfrm>
            <a:off x="4706055" y="7817916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4" name="直線矢印コネクタ 213"/>
          <p:cNvCxnSpPr>
            <a:stCxn id="212" idx="2"/>
            <a:endCxn id="191" idx="0"/>
          </p:cNvCxnSpPr>
          <p:nvPr/>
        </p:nvCxnSpPr>
        <p:spPr>
          <a:xfrm>
            <a:off x="2766820" y="8341136"/>
            <a:ext cx="0" cy="3296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5" name="直線矢印コネクタ 214"/>
          <p:cNvCxnSpPr>
            <a:stCxn id="213" idx="2"/>
          </p:cNvCxnSpPr>
          <p:nvPr/>
        </p:nvCxnSpPr>
        <p:spPr>
          <a:xfrm flipH="1">
            <a:off x="6071930" y="8341136"/>
            <a:ext cx="7258" cy="3006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997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83" y="4344313"/>
            <a:ext cx="1905001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8" name="直線矢印コネクタ 117"/>
          <p:cNvCxnSpPr/>
          <p:nvPr/>
        </p:nvCxnSpPr>
        <p:spPr>
          <a:xfrm flipH="1">
            <a:off x="4423192" y="5903949"/>
            <a:ext cx="106" cy="651779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4" name="正方形/長方形 43"/>
          <p:cNvSpPr/>
          <p:nvPr/>
        </p:nvSpPr>
        <p:spPr>
          <a:xfrm>
            <a:off x="3240069" y="5194883"/>
            <a:ext cx="2366353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cri-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containerd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グループ化 44"/>
          <p:cNvGrpSpPr/>
          <p:nvPr/>
        </p:nvGrpSpPr>
        <p:grpSpPr>
          <a:xfrm>
            <a:off x="2992016" y="4797662"/>
            <a:ext cx="2862459" cy="1106287"/>
            <a:chOff x="3126959" y="2262359"/>
            <a:chExt cx="2862459" cy="1106287"/>
          </a:xfrm>
        </p:grpSpPr>
        <p:sp>
          <p:nvSpPr>
            <p:cNvPr id="46" name="角丸四角形 45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対角する 2 つの角を丸めた四角形 46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48" name="カギ線コネクタ 47"/>
          <p:cNvCxnSpPr>
            <a:stCxn id="114" idx="2"/>
            <a:endCxn id="67" idx="0"/>
          </p:cNvCxnSpPr>
          <p:nvPr/>
        </p:nvCxnSpPr>
        <p:spPr>
          <a:xfrm rot="16200000" flipH="1">
            <a:off x="2731752" y="4864233"/>
            <a:ext cx="635027" cy="2747962"/>
          </a:xfrm>
          <a:prstGeom prst="bentConnector3">
            <a:avLst>
              <a:gd name="adj1" fmla="val 50000"/>
            </a:avLst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64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137" y="2920680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https://raw.githubusercontent.com/cncf/artwork/master/projects/containerd/horizontal/color/containerd-horizontal-col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208" y="6555728"/>
            <a:ext cx="2256075" cy="55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0" name="グループ化 69"/>
          <p:cNvGrpSpPr/>
          <p:nvPr/>
        </p:nvGrpSpPr>
        <p:grpSpPr>
          <a:xfrm>
            <a:off x="1926642" y="11142533"/>
            <a:ext cx="1665841" cy="1408370"/>
            <a:chOff x="707393" y="6331953"/>
            <a:chExt cx="1665841" cy="1408370"/>
          </a:xfrm>
        </p:grpSpPr>
        <p:sp>
          <p:nvSpPr>
            <p:cNvPr id="73" name="直方体 72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テキスト ボックス 74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6" name="カギ線コネクタ 75"/>
          <p:cNvCxnSpPr>
            <a:stCxn id="67" idx="2"/>
            <a:endCxn id="101" idx="0"/>
          </p:cNvCxnSpPr>
          <p:nvPr/>
        </p:nvCxnSpPr>
        <p:spPr>
          <a:xfrm rot="5400000">
            <a:off x="3243420" y="6638089"/>
            <a:ext cx="703227" cy="1656426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77" name="グループ化 76"/>
          <p:cNvGrpSpPr/>
          <p:nvPr/>
        </p:nvGrpSpPr>
        <p:grpSpPr>
          <a:xfrm>
            <a:off x="1492164" y="8641772"/>
            <a:ext cx="2534796" cy="1913421"/>
            <a:chOff x="1533148" y="4392608"/>
            <a:chExt cx="2534796" cy="1913421"/>
          </a:xfrm>
        </p:grpSpPr>
        <p:grpSp>
          <p:nvGrpSpPr>
            <p:cNvPr id="78" name="グループ化 77"/>
            <p:cNvGrpSpPr/>
            <p:nvPr/>
          </p:nvGrpSpPr>
          <p:grpSpPr>
            <a:xfrm>
              <a:off x="2116470" y="4792888"/>
              <a:ext cx="1368152" cy="1408103"/>
              <a:chOff x="5364088" y="2616126"/>
              <a:chExt cx="1368152" cy="1408102"/>
            </a:xfrm>
          </p:grpSpPr>
          <p:pic>
            <p:nvPicPr>
              <p:cNvPr id="82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3" name="テキスト ボックス 82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9" name="グループ化 78"/>
            <p:cNvGrpSpPr/>
            <p:nvPr/>
          </p:nvGrpSpPr>
          <p:grpSpPr>
            <a:xfrm>
              <a:off x="1533148" y="4392608"/>
              <a:ext cx="2534796" cy="1913421"/>
              <a:chOff x="2901300" y="4435876"/>
              <a:chExt cx="2534796" cy="1913421"/>
            </a:xfrm>
          </p:grpSpPr>
          <p:sp>
            <p:nvSpPr>
              <p:cNvPr id="80" name="角丸四角形 79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" name="対角する 2 つの角を丸めた四角形 80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84" name="カギ線コネクタ 83"/>
          <p:cNvCxnSpPr>
            <a:stCxn id="67" idx="2"/>
            <a:endCxn id="102" idx="0"/>
          </p:cNvCxnSpPr>
          <p:nvPr/>
        </p:nvCxnSpPr>
        <p:spPr>
          <a:xfrm rot="16200000" flipH="1">
            <a:off x="4899604" y="6638331"/>
            <a:ext cx="703227" cy="1655942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5" name="直線矢印コネクタ 84"/>
          <p:cNvCxnSpPr/>
          <p:nvPr/>
        </p:nvCxnSpPr>
        <p:spPr>
          <a:xfrm flipH="1">
            <a:off x="2759562" y="1055519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86" name="グループ化 85"/>
          <p:cNvGrpSpPr/>
          <p:nvPr/>
        </p:nvGrpSpPr>
        <p:grpSpPr>
          <a:xfrm>
            <a:off x="5239010" y="11142533"/>
            <a:ext cx="1665841" cy="977483"/>
            <a:chOff x="707393" y="6331953"/>
            <a:chExt cx="1665841" cy="977483"/>
          </a:xfrm>
        </p:grpSpPr>
        <p:sp>
          <p:nvSpPr>
            <p:cNvPr id="87" name="直方体 86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テキスト ボックス 87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9" name="グループ化 88"/>
          <p:cNvGrpSpPr/>
          <p:nvPr/>
        </p:nvGrpSpPr>
        <p:grpSpPr>
          <a:xfrm>
            <a:off x="4804532" y="8641772"/>
            <a:ext cx="2534796" cy="1913421"/>
            <a:chOff x="4845516" y="4374228"/>
            <a:chExt cx="2534796" cy="1913421"/>
          </a:xfrm>
        </p:grpSpPr>
        <p:grpSp>
          <p:nvGrpSpPr>
            <p:cNvPr id="90" name="グループ化 89"/>
            <p:cNvGrpSpPr/>
            <p:nvPr/>
          </p:nvGrpSpPr>
          <p:grpSpPr>
            <a:xfrm>
              <a:off x="5428838" y="4774508"/>
              <a:ext cx="1368152" cy="1408103"/>
              <a:chOff x="5364088" y="2616126"/>
              <a:chExt cx="1368152" cy="1408102"/>
            </a:xfrm>
          </p:grpSpPr>
          <p:pic>
            <p:nvPicPr>
              <p:cNvPr id="94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5" name="テキスト ボックス 94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1" name="グループ化 90"/>
            <p:cNvGrpSpPr/>
            <p:nvPr/>
          </p:nvGrpSpPr>
          <p:grpSpPr>
            <a:xfrm>
              <a:off x="4845516" y="4374228"/>
              <a:ext cx="2534796" cy="1913421"/>
              <a:chOff x="2901300" y="4435876"/>
              <a:chExt cx="2534796" cy="1913421"/>
            </a:xfrm>
          </p:grpSpPr>
          <p:sp>
            <p:nvSpPr>
              <p:cNvPr id="92" name="角丸四角形 91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対角する 2 つの角を丸めた四角形 92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96" name="直線矢印コネクタ 95"/>
          <p:cNvCxnSpPr/>
          <p:nvPr/>
        </p:nvCxnSpPr>
        <p:spPr>
          <a:xfrm flipH="1">
            <a:off x="6071930" y="1053681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97" name="グループ化 96"/>
          <p:cNvGrpSpPr/>
          <p:nvPr/>
        </p:nvGrpSpPr>
        <p:grpSpPr>
          <a:xfrm>
            <a:off x="1506680" y="10770244"/>
            <a:ext cx="5832648" cy="1944216"/>
            <a:chOff x="2901300" y="4435876"/>
            <a:chExt cx="5832648" cy="1944216"/>
          </a:xfrm>
        </p:grpSpPr>
        <p:sp>
          <p:nvSpPr>
            <p:cNvPr id="98" name="角丸四角形 97"/>
            <p:cNvSpPr/>
            <p:nvPr/>
          </p:nvSpPr>
          <p:spPr>
            <a:xfrm>
              <a:off x="2915816" y="4464905"/>
              <a:ext cx="5818132" cy="1915187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対角する 2 つの角を丸めた四角形 98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01" name="正方形/長方形 100"/>
          <p:cNvSpPr/>
          <p:nvPr/>
        </p:nvSpPr>
        <p:spPr>
          <a:xfrm>
            <a:off x="1393687" y="7817916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正方形/長方形 101"/>
          <p:cNvSpPr/>
          <p:nvPr/>
        </p:nvSpPr>
        <p:spPr>
          <a:xfrm>
            <a:off x="4706055" y="7817916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3" name="直線矢印コネクタ 102"/>
          <p:cNvCxnSpPr>
            <a:stCxn id="101" idx="2"/>
            <a:endCxn id="80" idx="0"/>
          </p:cNvCxnSpPr>
          <p:nvPr/>
        </p:nvCxnSpPr>
        <p:spPr>
          <a:xfrm>
            <a:off x="2766820" y="8341136"/>
            <a:ext cx="0" cy="3296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4" name="直線矢印コネクタ 103"/>
          <p:cNvCxnSpPr>
            <a:stCxn id="102" idx="2"/>
          </p:cNvCxnSpPr>
          <p:nvPr/>
        </p:nvCxnSpPr>
        <p:spPr>
          <a:xfrm flipH="1">
            <a:off x="6071930" y="8341136"/>
            <a:ext cx="7258" cy="3006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5" name="直線矢印コネクタ 104"/>
          <p:cNvCxnSpPr/>
          <p:nvPr/>
        </p:nvCxnSpPr>
        <p:spPr>
          <a:xfrm>
            <a:off x="4430367" y="4451688"/>
            <a:ext cx="0" cy="34597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619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91" y="3720556"/>
            <a:ext cx="1905001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直線矢印コネクタ 49"/>
          <p:cNvCxnSpPr/>
          <p:nvPr/>
        </p:nvCxnSpPr>
        <p:spPr>
          <a:xfrm>
            <a:off x="4449600" y="5365245"/>
            <a:ext cx="0" cy="66616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52" name="グループ化 51"/>
          <p:cNvGrpSpPr/>
          <p:nvPr/>
        </p:nvGrpSpPr>
        <p:grpSpPr>
          <a:xfrm>
            <a:off x="3012385" y="6016893"/>
            <a:ext cx="2862459" cy="1106287"/>
            <a:chOff x="3126959" y="2262359"/>
            <a:chExt cx="2862459" cy="1106287"/>
          </a:xfrm>
        </p:grpSpPr>
        <p:sp>
          <p:nvSpPr>
            <p:cNvPr id="53" name="角丸四角形 52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対角する 2 つの角を丸めた四角形 53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55" name="カギ線コネクタ 54"/>
          <p:cNvCxnSpPr>
            <a:stCxn id="49" idx="2"/>
            <a:endCxn id="53" idx="0"/>
          </p:cNvCxnSpPr>
          <p:nvPr/>
        </p:nvCxnSpPr>
        <p:spPr>
          <a:xfrm rot="16200000" flipH="1">
            <a:off x="2731783" y="4312452"/>
            <a:ext cx="734463" cy="2703445"/>
          </a:xfrm>
          <a:prstGeom prst="bentConnector3">
            <a:avLst>
              <a:gd name="adj1" fmla="val 50000"/>
            </a:avLst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56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506" y="3770710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https://raw.githubusercontent.com/cncf/artwork/master/projects/containerd/horizontal/color/containerd-horizontal-col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577" y="6377064"/>
            <a:ext cx="2256075" cy="55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" name="グループ化 57"/>
          <p:cNvGrpSpPr/>
          <p:nvPr/>
        </p:nvGrpSpPr>
        <p:grpSpPr>
          <a:xfrm>
            <a:off x="1926642" y="11142533"/>
            <a:ext cx="1665841" cy="1408370"/>
            <a:chOff x="707393" y="6331953"/>
            <a:chExt cx="1665841" cy="1408370"/>
          </a:xfrm>
        </p:grpSpPr>
        <p:sp>
          <p:nvSpPr>
            <p:cNvPr id="59" name="直方体 58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1" name="カギ線コネクタ 60"/>
          <p:cNvCxnSpPr>
            <a:stCxn id="53" idx="2"/>
            <a:endCxn id="86" idx="0"/>
          </p:cNvCxnSpPr>
          <p:nvPr/>
        </p:nvCxnSpPr>
        <p:spPr>
          <a:xfrm rot="5400000">
            <a:off x="3261411" y="6628590"/>
            <a:ext cx="694736" cy="1683917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62" name="グループ化 61"/>
          <p:cNvGrpSpPr/>
          <p:nvPr/>
        </p:nvGrpSpPr>
        <p:grpSpPr>
          <a:xfrm>
            <a:off x="1492164" y="8641772"/>
            <a:ext cx="2534796" cy="1913421"/>
            <a:chOff x="1533148" y="4392608"/>
            <a:chExt cx="2534796" cy="1913421"/>
          </a:xfrm>
        </p:grpSpPr>
        <p:grpSp>
          <p:nvGrpSpPr>
            <p:cNvPr id="63" name="グループ化 62"/>
            <p:cNvGrpSpPr/>
            <p:nvPr/>
          </p:nvGrpSpPr>
          <p:grpSpPr>
            <a:xfrm>
              <a:off x="2116470" y="4792888"/>
              <a:ext cx="1368152" cy="1408103"/>
              <a:chOff x="5364088" y="2616126"/>
              <a:chExt cx="1368152" cy="1408102"/>
            </a:xfrm>
          </p:grpSpPr>
          <p:pic>
            <p:nvPicPr>
              <p:cNvPr id="67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8" name="テキスト ボックス 67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4" name="グループ化 63"/>
            <p:cNvGrpSpPr/>
            <p:nvPr/>
          </p:nvGrpSpPr>
          <p:grpSpPr>
            <a:xfrm>
              <a:off x="1533148" y="4392608"/>
              <a:ext cx="2534796" cy="1913421"/>
              <a:chOff x="2901300" y="4435876"/>
              <a:chExt cx="2534796" cy="1913421"/>
            </a:xfrm>
          </p:grpSpPr>
          <p:sp>
            <p:nvSpPr>
              <p:cNvPr id="65" name="角丸四角形 64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対角する 2 つの角を丸めた四角形 65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69" name="カギ線コネクタ 68"/>
          <p:cNvCxnSpPr>
            <a:stCxn id="53" idx="2"/>
            <a:endCxn id="87" idx="0"/>
          </p:cNvCxnSpPr>
          <p:nvPr/>
        </p:nvCxnSpPr>
        <p:spPr>
          <a:xfrm rot="16200000" flipH="1">
            <a:off x="4917594" y="6656322"/>
            <a:ext cx="694736" cy="1628451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 flipH="1">
            <a:off x="2759562" y="1055519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71" name="グループ化 70"/>
          <p:cNvGrpSpPr/>
          <p:nvPr/>
        </p:nvGrpSpPr>
        <p:grpSpPr>
          <a:xfrm>
            <a:off x="5239010" y="11142533"/>
            <a:ext cx="1665841" cy="977483"/>
            <a:chOff x="707393" y="6331953"/>
            <a:chExt cx="1665841" cy="977483"/>
          </a:xfrm>
        </p:grpSpPr>
        <p:sp>
          <p:nvSpPr>
            <p:cNvPr id="72" name="直方体 71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テキスト ボックス 72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5" name="グループ化 74"/>
          <p:cNvGrpSpPr/>
          <p:nvPr/>
        </p:nvGrpSpPr>
        <p:grpSpPr>
          <a:xfrm>
            <a:off x="4804532" y="8641772"/>
            <a:ext cx="2534796" cy="1913421"/>
            <a:chOff x="4845516" y="4374228"/>
            <a:chExt cx="2534796" cy="1913421"/>
          </a:xfrm>
        </p:grpSpPr>
        <p:grpSp>
          <p:nvGrpSpPr>
            <p:cNvPr id="76" name="グループ化 75"/>
            <p:cNvGrpSpPr/>
            <p:nvPr/>
          </p:nvGrpSpPr>
          <p:grpSpPr>
            <a:xfrm>
              <a:off x="5428838" y="4774508"/>
              <a:ext cx="1368152" cy="1408103"/>
              <a:chOff x="5364088" y="2616126"/>
              <a:chExt cx="1368152" cy="1408102"/>
            </a:xfrm>
          </p:grpSpPr>
          <p:pic>
            <p:nvPicPr>
              <p:cNvPr id="80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1" name="テキスト ボックス 80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7" name="グループ化 76"/>
            <p:cNvGrpSpPr/>
            <p:nvPr/>
          </p:nvGrpSpPr>
          <p:grpSpPr>
            <a:xfrm>
              <a:off x="4845516" y="4374228"/>
              <a:ext cx="2534796" cy="1913421"/>
              <a:chOff x="2901300" y="4435876"/>
              <a:chExt cx="2534796" cy="1913421"/>
            </a:xfrm>
          </p:grpSpPr>
          <p:sp>
            <p:nvSpPr>
              <p:cNvPr id="78" name="角丸四角形 77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対角する 2 つの角を丸めた四角形 78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82" name="直線矢印コネクタ 81"/>
          <p:cNvCxnSpPr/>
          <p:nvPr/>
        </p:nvCxnSpPr>
        <p:spPr>
          <a:xfrm flipH="1">
            <a:off x="6071930" y="1053681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83" name="グループ化 82"/>
          <p:cNvGrpSpPr/>
          <p:nvPr/>
        </p:nvGrpSpPr>
        <p:grpSpPr>
          <a:xfrm>
            <a:off x="1506680" y="10770244"/>
            <a:ext cx="5832648" cy="1944216"/>
            <a:chOff x="2901300" y="4435876"/>
            <a:chExt cx="5832648" cy="1944216"/>
          </a:xfrm>
        </p:grpSpPr>
        <p:sp>
          <p:nvSpPr>
            <p:cNvPr id="84" name="角丸四角形 83"/>
            <p:cNvSpPr/>
            <p:nvPr/>
          </p:nvSpPr>
          <p:spPr>
            <a:xfrm>
              <a:off x="2915816" y="4464905"/>
              <a:ext cx="5818132" cy="1915187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対角する 2 つの角を丸めた四角形 84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1393687" y="7817916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4706055" y="7817916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8" name="直線矢印コネクタ 87"/>
          <p:cNvCxnSpPr>
            <a:stCxn id="86" idx="2"/>
            <a:endCxn id="65" idx="0"/>
          </p:cNvCxnSpPr>
          <p:nvPr/>
        </p:nvCxnSpPr>
        <p:spPr>
          <a:xfrm>
            <a:off x="2766820" y="8341136"/>
            <a:ext cx="0" cy="3296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>
            <a:stCxn id="87" idx="2"/>
          </p:cNvCxnSpPr>
          <p:nvPr/>
        </p:nvCxnSpPr>
        <p:spPr>
          <a:xfrm flipH="1">
            <a:off x="6071930" y="8341136"/>
            <a:ext cx="7258" cy="3006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649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237" y="4008588"/>
            <a:ext cx="1905001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直線矢印コネクタ 49"/>
          <p:cNvCxnSpPr>
            <a:stCxn id="49" idx="2"/>
            <a:endCxn id="53" idx="0"/>
          </p:cNvCxnSpPr>
          <p:nvPr/>
        </p:nvCxnSpPr>
        <p:spPr>
          <a:xfrm flipH="1">
            <a:off x="4450737" y="5584976"/>
            <a:ext cx="1" cy="44643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52" name="グループ化 51"/>
          <p:cNvGrpSpPr/>
          <p:nvPr/>
        </p:nvGrpSpPr>
        <p:grpSpPr>
          <a:xfrm>
            <a:off x="3012385" y="6016893"/>
            <a:ext cx="2862459" cy="1106287"/>
            <a:chOff x="3126959" y="2262359"/>
            <a:chExt cx="2862459" cy="1106287"/>
          </a:xfrm>
        </p:grpSpPr>
        <p:sp>
          <p:nvSpPr>
            <p:cNvPr id="53" name="角丸四角形 52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対角する 2 つの角を丸めた四角形 53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57" name="Picture 2" descr="https://raw.githubusercontent.com/cncf/artwork/master/projects/containerd/horizontal/color/containerd-horizontal-col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577" y="6377064"/>
            <a:ext cx="2256075" cy="55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" name="カギ線コネクタ 60"/>
          <p:cNvCxnSpPr>
            <a:stCxn id="53" idx="2"/>
            <a:endCxn id="86" idx="0"/>
          </p:cNvCxnSpPr>
          <p:nvPr/>
        </p:nvCxnSpPr>
        <p:spPr>
          <a:xfrm rot="5400000">
            <a:off x="3261411" y="6628590"/>
            <a:ext cx="694736" cy="1683917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62" name="グループ化 61"/>
          <p:cNvGrpSpPr/>
          <p:nvPr/>
        </p:nvGrpSpPr>
        <p:grpSpPr>
          <a:xfrm>
            <a:off x="1492164" y="8641772"/>
            <a:ext cx="2534796" cy="1913421"/>
            <a:chOff x="1533148" y="4392608"/>
            <a:chExt cx="2534796" cy="1913421"/>
          </a:xfrm>
        </p:grpSpPr>
        <p:sp>
          <p:nvSpPr>
            <p:cNvPr id="68" name="テキスト ボックス 67"/>
            <p:cNvSpPr txBox="1"/>
            <p:nvPr/>
          </p:nvSpPr>
          <p:spPr>
            <a:xfrm>
              <a:off x="2244532" y="5677768"/>
              <a:ext cx="11120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8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runnc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4" name="グループ化 63"/>
            <p:cNvGrpSpPr/>
            <p:nvPr/>
          </p:nvGrpSpPr>
          <p:grpSpPr>
            <a:xfrm>
              <a:off x="1533148" y="4392608"/>
              <a:ext cx="2534796" cy="1913421"/>
              <a:chOff x="2901300" y="4435876"/>
              <a:chExt cx="2534796" cy="1913421"/>
            </a:xfrm>
          </p:grpSpPr>
          <p:sp>
            <p:nvSpPr>
              <p:cNvPr id="65" name="角丸四角形 64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対角する 2 つの角を丸めた四角形 65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69" name="カギ線コネクタ 68"/>
          <p:cNvCxnSpPr>
            <a:stCxn id="53" idx="2"/>
            <a:endCxn id="87" idx="0"/>
          </p:cNvCxnSpPr>
          <p:nvPr/>
        </p:nvCxnSpPr>
        <p:spPr>
          <a:xfrm rot="16200000" flipH="1">
            <a:off x="4917594" y="6656322"/>
            <a:ext cx="694736" cy="1628451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 flipH="1">
            <a:off x="2759562" y="1055519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75" name="グループ化 74"/>
          <p:cNvGrpSpPr/>
          <p:nvPr/>
        </p:nvGrpSpPr>
        <p:grpSpPr>
          <a:xfrm>
            <a:off x="4804532" y="8641772"/>
            <a:ext cx="2534796" cy="1913421"/>
            <a:chOff x="4845516" y="4374228"/>
            <a:chExt cx="2534796" cy="1913421"/>
          </a:xfrm>
        </p:grpSpPr>
        <p:sp>
          <p:nvSpPr>
            <p:cNvPr id="81" name="テキスト ボックス 80"/>
            <p:cNvSpPr txBox="1"/>
            <p:nvPr/>
          </p:nvSpPr>
          <p:spPr>
            <a:xfrm>
              <a:off x="5428839" y="5659388"/>
              <a:ext cx="13681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8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runnc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7" name="グループ化 76"/>
            <p:cNvGrpSpPr/>
            <p:nvPr/>
          </p:nvGrpSpPr>
          <p:grpSpPr>
            <a:xfrm>
              <a:off x="4845516" y="4374228"/>
              <a:ext cx="2534796" cy="1913421"/>
              <a:chOff x="2901300" y="4435876"/>
              <a:chExt cx="2534796" cy="1913421"/>
            </a:xfrm>
          </p:grpSpPr>
          <p:sp>
            <p:nvSpPr>
              <p:cNvPr id="78" name="角丸四角形 77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対角する 2 つの角を丸めた四角形 78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82" name="直線矢印コネクタ 81"/>
          <p:cNvCxnSpPr/>
          <p:nvPr/>
        </p:nvCxnSpPr>
        <p:spPr>
          <a:xfrm flipH="1">
            <a:off x="6071930" y="1053681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6" name="正方形/長方形 85"/>
          <p:cNvSpPr/>
          <p:nvPr/>
        </p:nvSpPr>
        <p:spPr>
          <a:xfrm>
            <a:off x="1393687" y="7817916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4706055" y="7817916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8" name="直線矢印コネクタ 87"/>
          <p:cNvCxnSpPr>
            <a:stCxn id="86" idx="2"/>
            <a:endCxn id="65" idx="0"/>
          </p:cNvCxnSpPr>
          <p:nvPr/>
        </p:nvCxnSpPr>
        <p:spPr>
          <a:xfrm>
            <a:off x="2766820" y="8341136"/>
            <a:ext cx="0" cy="3296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>
            <a:stCxn id="87" idx="2"/>
          </p:cNvCxnSpPr>
          <p:nvPr/>
        </p:nvCxnSpPr>
        <p:spPr>
          <a:xfrm flipH="1">
            <a:off x="6071930" y="8341136"/>
            <a:ext cx="7258" cy="3006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26" name="Picture 2" descr="C:\Users\kaitoy\Desktop\bin\pleiades\workspace\chronicle-container-runtimes\img\nabl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889" y="9113368"/>
            <a:ext cx="849346" cy="84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:\Users\kaitoy\Desktop\bin\pleiades\workspace\chronicle-container-runtimes\img\nabl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257" y="9113368"/>
            <a:ext cx="849346" cy="84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グループ化 4"/>
          <p:cNvGrpSpPr/>
          <p:nvPr/>
        </p:nvGrpSpPr>
        <p:grpSpPr>
          <a:xfrm>
            <a:off x="1217797" y="11160178"/>
            <a:ext cx="3083529" cy="3300946"/>
            <a:chOff x="1979711" y="12785776"/>
            <a:chExt cx="3083529" cy="3300946"/>
          </a:xfrm>
        </p:grpSpPr>
        <p:sp>
          <p:nvSpPr>
            <p:cNvPr id="59" name="直方体 58"/>
            <p:cNvSpPr/>
            <p:nvPr/>
          </p:nvSpPr>
          <p:spPr>
            <a:xfrm>
              <a:off x="1979711" y="12785776"/>
              <a:ext cx="3083529" cy="2777726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2309578" y="15563502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" name="グループ化 3"/>
            <p:cNvGrpSpPr/>
            <p:nvPr/>
          </p:nvGrpSpPr>
          <p:grpSpPr>
            <a:xfrm>
              <a:off x="2310604" y="13702788"/>
              <a:ext cx="1685332" cy="1622425"/>
              <a:chOff x="4189815" y="12850384"/>
              <a:chExt cx="1685332" cy="1622425"/>
            </a:xfrm>
          </p:grpSpPr>
          <p:sp>
            <p:nvSpPr>
              <p:cNvPr id="45" name="正方形/長方形 44"/>
              <p:cNvSpPr/>
              <p:nvPr/>
            </p:nvSpPr>
            <p:spPr>
              <a:xfrm>
                <a:off x="4189815" y="14072699"/>
                <a:ext cx="1685029" cy="400110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ja-JP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Solo5</a:t>
                </a:r>
                <a:endParaRPr lang="ja-JP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正方形/長方形 45"/>
              <p:cNvSpPr/>
              <p:nvPr/>
            </p:nvSpPr>
            <p:spPr>
              <a:xfrm>
                <a:off x="4189815" y="13210925"/>
                <a:ext cx="1685029" cy="707886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ja-JP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ライブラリ</a:t>
                </a:r>
                <a:r>
                  <a:rPr lang="en-US" altLang="ja-JP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OS</a:t>
                </a:r>
              </a:p>
              <a:p>
                <a:pPr algn="ctr"/>
                <a:r>
                  <a:rPr lang="en-US" altLang="ja-JP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altLang="ja-JP" sz="2000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Rumprun</a:t>
                </a:r>
                <a:r>
                  <a:rPr lang="en-US" altLang="ja-JP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ja-JP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正方形/長方形 46"/>
              <p:cNvSpPr/>
              <p:nvPr/>
            </p:nvSpPr>
            <p:spPr>
              <a:xfrm>
                <a:off x="4190118" y="12850384"/>
                <a:ext cx="1685029" cy="400110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ja-JP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ユーザアプリ</a:t>
                </a:r>
                <a:endParaRPr lang="ja-JP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51" name="グループ化 50"/>
          <p:cNvGrpSpPr/>
          <p:nvPr/>
        </p:nvGrpSpPr>
        <p:grpSpPr>
          <a:xfrm>
            <a:off x="4553675" y="11160178"/>
            <a:ext cx="3083529" cy="3300946"/>
            <a:chOff x="1979711" y="12785776"/>
            <a:chExt cx="3083529" cy="3300946"/>
          </a:xfrm>
        </p:grpSpPr>
        <p:sp>
          <p:nvSpPr>
            <p:cNvPr id="74" name="直方体 73"/>
            <p:cNvSpPr/>
            <p:nvPr/>
          </p:nvSpPr>
          <p:spPr>
            <a:xfrm>
              <a:off x="1979711" y="12785776"/>
              <a:ext cx="3083529" cy="2777726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テキスト ボックス 89"/>
            <p:cNvSpPr txBox="1"/>
            <p:nvPr/>
          </p:nvSpPr>
          <p:spPr>
            <a:xfrm>
              <a:off x="2286068" y="15563502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1" name="グループ化 90"/>
            <p:cNvGrpSpPr/>
            <p:nvPr/>
          </p:nvGrpSpPr>
          <p:grpSpPr>
            <a:xfrm>
              <a:off x="2310604" y="13702788"/>
              <a:ext cx="1685332" cy="1622425"/>
              <a:chOff x="4189815" y="12850384"/>
              <a:chExt cx="1685332" cy="1622425"/>
            </a:xfrm>
          </p:grpSpPr>
          <p:sp>
            <p:nvSpPr>
              <p:cNvPr id="92" name="正方形/長方形 91"/>
              <p:cNvSpPr/>
              <p:nvPr/>
            </p:nvSpPr>
            <p:spPr>
              <a:xfrm>
                <a:off x="4189815" y="14072699"/>
                <a:ext cx="1685029" cy="400110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ja-JP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Solo5</a:t>
                </a:r>
                <a:endParaRPr lang="ja-JP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正方形/長方形 92"/>
              <p:cNvSpPr/>
              <p:nvPr/>
            </p:nvSpPr>
            <p:spPr>
              <a:xfrm>
                <a:off x="4189815" y="13210925"/>
                <a:ext cx="1685029" cy="707886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ja-JP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ライブラリ</a:t>
                </a:r>
                <a:r>
                  <a:rPr lang="en-US" altLang="ja-JP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OS</a:t>
                </a:r>
              </a:p>
              <a:p>
                <a:pPr algn="ctr"/>
                <a:r>
                  <a:rPr lang="en-US" altLang="ja-JP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altLang="ja-JP" sz="2000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Rumprun</a:t>
                </a:r>
                <a:r>
                  <a:rPr lang="en-US" altLang="ja-JP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ja-JP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正方形/長方形 93"/>
              <p:cNvSpPr/>
              <p:nvPr/>
            </p:nvSpPr>
            <p:spPr>
              <a:xfrm>
                <a:off x="4190118" y="12850384"/>
                <a:ext cx="1685029" cy="400110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ja-JP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ユーザアプリ</a:t>
                </a:r>
                <a:endParaRPr lang="ja-JP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5328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91" y="3720556"/>
            <a:ext cx="1905001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直線矢印コネクタ 49"/>
          <p:cNvCxnSpPr/>
          <p:nvPr/>
        </p:nvCxnSpPr>
        <p:spPr>
          <a:xfrm>
            <a:off x="4449600" y="5365245"/>
            <a:ext cx="0" cy="66616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52" name="グループ化 51"/>
          <p:cNvGrpSpPr/>
          <p:nvPr/>
        </p:nvGrpSpPr>
        <p:grpSpPr>
          <a:xfrm>
            <a:off x="3012385" y="6016893"/>
            <a:ext cx="2862459" cy="1106287"/>
            <a:chOff x="3126959" y="2262359"/>
            <a:chExt cx="2862459" cy="1106287"/>
          </a:xfrm>
        </p:grpSpPr>
        <p:sp>
          <p:nvSpPr>
            <p:cNvPr id="53" name="角丸四角形 52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対角する 2 つの角を丸めた四角形 53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55" name="カギ線コネクタ 54"/>
          <p:cNvCxnSpPr>
            <a:stCxn id="49" idx="2"/>
            <a:endCxn id="53" idx="0"/>
          </p:cNvCxnSpPr>
          <p:nvPr/>
        </p:nvCxnSpPr>
        <p:spPr>
          <a:xfrm rot="16200000" flipH="1">
            <a:off x="2731783" y="4312452"/>
            <a:ext cx="734463" cy="2703445"/>
          </a:xfrm>
          <a:prstGeom prst="bentConnector3">
            <a:avLst>
              <a:gd name="adj1" fmla="val 50000"/>
            </a:avLst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56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506" y="3770710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https://raw.githubusercontent.com/cncf/artwork/master/projects/containerd/horizontal/color/containerd-horizontal-col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577" y="6377064"/>
            <a:ext cx="2256075" cy="55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" name="グループ化 57"/>
          <p:cNvGrpSpPr/>
          <p:nvPr/>
        </p:nvGrpSpPr>
        <p:grpSpPr>
          <a:xfrm>
            <a:off x="1926642" y="11142533"/>
            <a:ext cx="1665841" cy="1408370"/>
            <a:chOff x="707393" y="6331953"/>
            <a:chExt cx="1665841" cy="1408370"/>
          </a:xfrm>
        </p:grpSpPr>
        <p:sp>
          <p:nvSpPr>
            <p:cNvPr id="59" name="直方体 58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1" name="カギ線コネクタ 60"/>
          <p:cNvCxnSpPr>
            <a:stCxn id="53" idx="2"/>
            <a:endCxn id="86" idx="0"/>
          </p:cNvCxnSpPr>
          <p:nvPr/>
        </p:nvCxnSpPr>
        <p:spPr>
          <a:xfrm rot="5400000">
            <a:off x="3230634" y="6659367"/>
            <a:ext cx="756291" cy="1683917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62" name="グループ化 61"/>
          <p:cNvGrpSpPr/>
          <p:nvPr/>
        </p:nvGrpSpPr>
        <p:grpSpPr>
          <a:xfrm>
            <a:off x="1492164" y="8641772"/>
            <a:ext cx="2534796" cy="1913421"/>
            <a:chOff x="1533148" y="4392608"/>
            <a:chExt cx="2534796" cy="1913421"/>
          </a:xfrm>
        </p:grpSpPr>
        <p:sp>
          <p:nvSpPr>
            <p:cNvPr id="68" name="テキスト ボックス 67"/>
            <p:cNvSpPr txBox="1"/>
            <p:nvPr/>
          </p:nvSpPr>
          <p:spPr>
            <a:xfrm>
              <a:off x="2244532" y="5677768"/>
              <a:ext cx="11120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8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runsc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4" name="グループ化 63"/>
            <p:cNvGrpSpPr/>
            <p:nvPr/>
          </p:nvGrpSpPr>
          <p:grpSpPr>
            <a:xfrm>
              <a:off x="1533148" y="4392608"/>
              <a:ext cx="2534796" cy="1913421"/>
              <a:chOff x="2901300" y="4435876"/>
              <a:chExt cx="2534796" cy="1913421"/>
            </a:xfrm>
          </p:grpSpPr>
          <p:sp>
            <p:nvSpPr>
              <p:cNvPr id="65" name="角丸四角形 64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対角する 2 つの角を丸めた四角形 65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69" name="カギ線コネクタ 68"/>
          <p:cNvCxnSpPr>
            <a:stCxn id="53" idx="2"/>
            <a:endCxn id="87" idx="0"/>
          </p:cNvCxnSpPr>
          <p:nvPr/>
        </p:nvCxnSpPr>
        <p:spPr>
          <a:xfrm rot="16200000" flipH="1">
            <a:off x="4886817" y="6687099"/>
            <a:ext cx="756291" cy="1628451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 flipH="1">
            <a:off x="2759562" y="1055519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71" name="グループ化 70"/>
          <p:cNvGrpSpPr/>
          <p:nvPr/>
        </p:nvGrpSpPr>
        <p:grpSpPr>
          <a:xfrm>
            <a:off x="5239010" y="11142533"/>
            <a:ext cx="1665841" cy="977483"/>
            <a:chOff x="707393" y="6331953"/>
            <a:chExt cx="1665841" cy="977483"/>
          </a:xfrm>
        </p:grpSpPr>
        <p:sp>
          <p:nvSpPr>
            <p:cNvPr id="72" name="直方体 71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テキスト ボックス 72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5" name="グループ化 74"/>
          <p:cNvGrpSpPr/>
          <p:nvPr/>
        </p:nvGrpSpPr>
        <p:grpSpPr>
          <a:xfrm>
            <a:off x="4804532" y="8641772"/>
            <a:ext cx="2534796" cy="1913421"/>
            <a:chOff x="4845516" y="4374228"/>
            <a:chExt cx="2534796" cy="1913421"/>
          </a:xfrm>
        </p:grpSpPr>
        <p:sp>
          <p:nvSpPr>
            <p:cNvPr id="81" name="テキスト ボックス 80"/>
            <p:cNvSpPr txBox="1"/>
            <p:nvPr/>
          </p:nvSpPr>
          <p:spPr>
            <a:xfrm>
              <a:off x="5428839" y="5659388"/>
              <a:ext cx="13681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8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runsc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7" name="グループ化 76"/>
            <p:cNvGrpSpPr/>
            <p:nvPr/>
          </p:nvGrpSpPr>
          <p:grpSpPr>
            <a:xfrm>
              <a:off x="4845516" y="4374228"/>
              <a:ext cx="2534796" cy="1913421"/>
              <a:chOff x="2901300" y="4435876"/>
              <a:chExt cx="2534796" cy="1913421"/>
            </a:xfrm>
          </p:grpSpPr>
          <p:sp>
            <p:nvSpPr>
              <p:cNvPr id="78" name="角丸四角形 77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対角する 2 つの角を丸めた四角形 78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82" name="直線矢印コネクタ 81"/>
          <p:cNvCxnSpPr/>
          <p:nvPr/>
        </p:nvCxnSpPr>
        <p:spPr>
          <a:xfrm flipH="1">
            <a:off x="6071930" y="1053681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83" name="グループ化 82"/>
          <p:cNvGrpSpPr/>
          <p:nvPr/>
        </p:nvGrpSpPr>
        <p:grpSpPr>
          <a:xfrm>
            <a:off x="1506680" y="10770244"/>
            <a:ext cx="5832648" cy="3295814"/>
            <a:chOff x="2901300" y="4435876"/>
            <a:chExt cx="5832648" cy="3295814"/>
          </a:xfrm>
        </p:grpSpPr>
        <p:sp>
          <p:nvSpPr>
            <p:cNvPr id="84" name="角丸四角形 83"/>
            <p:cNvSpPr/>
            <p:nvPr/>
          </p:nvSpPr>
          <p:spPr>
            <a:xfrm>
              <a:off x="2915816" y="4464905"/>
              <a:ext cx="5818132" cy="3266785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対角する 2 つの角を丸めた四角形 84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1377657" y="7879471"/>
            <a:ext cx="2778325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gvisor</a:t>
            </a:r>
            <a:r>
              <a:rPr lang="en-US" altLang="ja-JP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ja-JP" sz="2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containerd</a:t>
            </a:r>
            <a:r>
              <a:rPr lang="en-US" altLang="ja-JP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4690025" y="7879471"/>
            <a:ext cx="2778325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gvisor</a:t>
            </a:r>
            <a:r>
              <a:rPr lang="en-US" altLang="ja-JP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ja-JP" sz="2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containerd</a:t>
            </a:r>
            <a:r>
              <a:rPr lang="en-US" altLang="ja-JP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8" name="直線矢印コネクタ 87"/>
          <p:cNvCxnSpPr>
            <a:stCxn id="86" idx="2"/>
            <a:endCxn id="65" idx="0"/>
          </p:cNvCxnSpPr>
          <p:nvPr/>
        </p:nvCxnSpPr>
        <p:spPr>
          <a:xfrm>
            <a:off x="2766820" y="8279581"/>
            <a:ext cx="0" cy="39122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>
            <a:stCxn id="87" idx="2"/>
          </p:cNvCxnSpPr>
          <p:nvPr/>
        </p:nvCxnSpPr>
        <p:spPr>
          <a:xfrm flipH="1">
            <a:off x="6071930" y="8279581"/>
            <a:ext cx="7258" cy="36219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2051" name="Picture 3" descr="C:\Users\kaitoy\Desktop\gviso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433" y="9068992"/>
            <a:ext cx="906257" cy="92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3" descr="C:\Users\kaitoy\Desktop\gviso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059" y="9068992"/>
            <a:ext cx="906257" cy="92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正方形/長方形 43"/>
          <p:cNvSpPr/>
          <p:nvPr/>
        </p:nvSpPr>
        <p:spPr>
          <a:xfrm>
            <a:off x="1952667" y="12956130"/>
            <a:ext cx="1613787" cy="95410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ja-JP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ernel (Sentry)</a:t>
            </a:r>
            <a:endParaRPr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カギ線コネクタ 44"/>
          <p:cNvCxnSpPr>
            <a:stCxn id="65" idx="1"/>
            <a:endCxn id="44" idx="1"/>
          </p:cNvCxnSpPr>
          <p:nvPr/>
        </p:nvCxnSpPr>
        <p:spPr>
          <a:xfrm rot="10800000" flipH="1" flipV="1">
            <a:off x="1506679" y="9612996"/>
            <a:ext cx="445987" cy="3820187"/>
          </a:xfrm>
          <a:prstGeom prst="bentConnector3">
            <a:avLst>
              <a:gd name="adj1" fmla="val -83801"/>
            </a:avLst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1952667" y="14299460"/>
            <a:ext cx="1613787" cy="95410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FS proxy (Gofer)</a:t>
            </a:r>
            <a:endParaRPr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直線矢印コネクタ 73"/>
          <p:cNvCxnSpPr>
            <a:stCxn id="60" idx="2"/>
            <a:endCxn id="44" idx="0"/>
          </p:cNvCxnSpPr>
          <p:nvPr/>
        </p:nvCxnSpPr>
        <p:spPr>
          <a:xfrm flipH="1">
            <a:off x="2759561" y="12550903"/>
            <a:ext cx="2" cy="405227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0" name="正方形/長方形 89"/>
          <p:cNvSpPr/>
          <p:nvPr/>
        </p:nvSpPr>
        <p:spPr>
          <a:xfrm>
            <a:off x="5268665" y="12956129"/>
            <a:ext cx="1613787" cy="95410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ja-JP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ernel (Sentry)</a:t>
            </a:r>
            <a:endParaRPr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1" name="直線矢印コネクタ 90"/>
          <p:cNvCxnSpPr>
            <a:stCxn id="73" idx="2"/>
            <a:endCxn id="90" idx="0"/>
          </p:cNvCxnSpPr>
          <p:nvPr/>
        </p:nvCxnSpPr>
        <p:spPr>
          <a:xfrm>
            <a:off x="6071931" y="12120016"/>
            <a:ext cx="3628" cy="836113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2" name="正方形/長方形 91"/>
          <p:cNvSpPr/>
          <p:nvPr/>
        </p:nvSpPr>
        <p:spPr>
          <a:xfrm>
            <a:off x="5268665" y="14314855"/>
            <a:ext cx="1613787" cy="95410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FS proxy (Gofer)</a:t>
            </a:r>
            <a:endParaRPr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3" name="直線矢印コネクタ 92"/>
          <p:cNvCxnSpPr>
            <a:stCxn id="44" idx="2"/>
            <a:endCxn id="51" idx="0"/>
          </p:cNvCxnSpPr>
          <p:nvPr/>
        </p:nvCxnSpPr>
        <p:spPr>
          <a:xfrm>
            <a:off x="2759561" y="13910237"/>
            <a:ext cx="0" cy="389223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>
            <a:stCxn id="90" idx="2"/>
            <a:endCxn id="92" idx="0"/>
          </p:cNvCxnSpPr>
          <p:nvPr/>
        </p:nvCxnSpPr>
        <p:spPr>
          <a:xfrm>
            <a:off x="6075559" y="13910236"/>
            <a:ext cx="0" cy="404619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5" name="カギ線コネクタ 94"/>
          <p:cNvCxnSpPr>
            <a:stCxn id="65" idx="1"/>
            <a:endCxn id="51" idx="1"/>
          </p:cNvCxnSpPr>
          <p:nvPr/>
        </p:nvCxnSpPr>
        <p:spPr>
          <a:xfrm rot="10800000" flipH="1" flipV="1">
            <a:off x="1506679" y="9612996"/>
            <a:ext cx="445987" cy="5163517"/>
          </a:xfrm>
          <a:prstGeom prst="bentConnector3">
            <a:avLst>
              <a:gd name="adj1" fmla="val -83801"/>
            </a:avLst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6" name="カギ線コネクタ 95"/>
          <p:cNvCxnSpPr>
            <a:stCxn id="78" idx="3"/>
            <a:endCxn id="90" idx="3"/>
          </p:cNvCxnSpPr>
          <p:nvPr/>
        </p:nvCxnSpPr>
        <p:spPr>
          <a:xfrm flipH="1">
            <a:off x="6882452" y="9612997"/>
            <a:ext cx="456876" cy="3820186"/>
          </a:xfrm>
          <a:prstGeom prst="bentConnector3">
            <a:avLst>
              <a:gd name="adj1" fmla="val -91334"/>
            </a:avLst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7" name="カギ線コネクタ 96"/>
          <p:cNvCxnSpPr>
            <a:stCxn id="78" idx="3"/>
            <a:endCxn id="92" idx="3"/>
          </p:cNvCxnSpPr>
          <p:nvPr/>
        </p:nvCxnSpPr>
        <p:spPr>
          <a:xfrm flipH="1">
            <a:off x="6882452" y="9612997"/>
            <a:ext cx="456876" cy="5178912"/>
          </a:xfrm>
          <a:prstGeom prst="bentConnector3">
            <a:avLst>
              <a:gd name="adj1" fmla="val -91334"/>
            </a:avLst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965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8291</TotalTime>
  <Words>411</Words>
  <Application>Microsoft Office PowerPoint</Application>
  <PresentationFormat>ユーザー設定</PresentationFormat>
  <Paragraphs>254</Paragraphs>
  <Slides>20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1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ユーザー</dc:creator>
  <cp:lastModifiedBy>Windows ユーザー</cp:lastModifiedBy>
  <cp:revision>89</cp:revision>
  <dcterms:created xsi:type="dcterms:W3CDTF">2019-06-06T22:48:21Z</dcterms:created>
  <dcterms:modified xsi:type="dcterms:W3CDTF">2020-08-30T02:16:50Z</dcterms:modified>
</cp:coreProperties>
</file>