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60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0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4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5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57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83C9-F0FE-448E-99D6-F35CA53B7A08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カギ線コネクタ 10"/>
          <p:cNvCxnSpPr>
            <a:stCxn id="26" idx="3"/>
          </p:cNvCxnSpPr>
          <p:nvPr/>
        </p:nvCxnSpPr>
        <p:spPr>
          <a:xfrm flipV="1">
            <a:off x="2195736" y="2599430"/>
            <a:ext cx="2917904" cy="2086902"/>
          </a:xfrm>
          <a:prstGeom prst="bentConnector3">
            <a:avLst>
              <a:gd name="adj1" fmla="val 386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71800" y="22048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ubscribe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67544" y="43594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7544" y="290421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stCxn id="26" idx="2"/>
            <a:endCxn id="4" idx="2"/>
          </p:cNvCxnSpPr>
          <p:nvPr/>
        </p:nvCxnSpPr>
        <p:spPr>
          <a:xfrm rot="5400000" flipH="1" flipV="1">
            <a:off x="3553817" y="2299022"/>
            <a:ext cx="491976" cy="4936331"/>
          </a:xfrm>
          <a:prstGeom prst="bentConnector3">
            <a:avLst>
              <a:gd name="adj1" fmla="val -8518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411760" y="476718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r>
              <a:rPr lang="ja-JP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kumimoji="1" lang="en-US" altLang="ja-JP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State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矢印コネクタ 66"/>
          <p:cNvCxnSpPr>
            <a:stCxn id="26" idx="0"/>
            <a:endCxn id="24" idx="2"/>
          </p:cNvCxnSpPr>
          <p:nvPr/>
        </p:nvCxnSpPr>
        <p:spPr>
          <a:xfrm flipV="1">
            <a:off x="1331640" y="1818276"/>
            <a:ext cx="0" cy="254121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411759" y="2204864"/>
            <a:ext cx="1928733" cy="3816424"/>
          </a:xfrm>
          <a:prstGeom prst="roundRect">
            <a:avLst>
              <a:gd name="adj" fmla="val 7689"/>
            </a:avLst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10552" y="2412380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カギ線コネクタ 10"/>
          <p:cNvCxnSpPr>
            <a:stCxn id="26" idx="3"/>
          </p:cNvCxnSpPr>
          <p:nvPr/>
        </p:nvCxnSpPr>
        <p:spPr>
          <a:xfrm flipV="1">
            <a:off x="2195736" y="2599430"/>
            <a:ext cx="2917904" cy="2086902"/>
          </a:xfrm>
          <a:prstGeom prst="bentConnector3">
            <a:avLst>
              <a:gd name="adj1" fmla="val 386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71800" y="22048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ubscribe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67544" y="43594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7544" y="290421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stCxn id="26" idx="2"/>
            <a:endCxn id="4" idx="2"/>
          </p:cNvCxnSpPr>
          <p:nvPr/>
        </p:nvCxnSpPr>
        <p:spPr>
          <a:xfrm rot="5400000" flipH="1" flipV="1">
            <a:off x="3553817" y="2299022"/>
            <a:ext cx="491976" cy="4936331"/>
          </a:xfrm>
          <a:prstGeom prst="bentConnector3">
            <a:avLst>
              <a:gd name="adj1" fmla="val -8518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411760" y="476718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r>
              <a:rPr lang="ja-JP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kumimoji="1" lang="en-US" altLang="ja-JP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State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671396" y="2486204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732240" y="2560027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カギ線コネクタ 40"/>
          <p:cNvCxnSpPr>
            <a:stCxn id="40" idx="0"/>
            <a:endCxn id="5" idx="0"/>
          </p:cNvCxnSpPr>
          <p:nvPr/>
        </p:nvCxnSpPr>
        <p:spPr>
          <a:xfrm rot="16200000" flipH="1" flipV="1">
            <a:off x="5765941" y="1930054"/>
            <a:ext cx="1020402" cy="2280348"/>
          </a:xfrm>
          <a:prstGeom prst="bentConnector3">
            <a:avLst>
              <a:gd name="adj1" fmla="val -10454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696476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30432" y="21955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矢印コネクタ 66"/>
          <p:cNvCxnSpPr>
            <a:stCxn id="26" idx="0"/>
            <a:endCxn id="24" idx="2"/>
          </p:cNvCxnSpPr>
          <p:nvPr/>
        </p:nvCxnSpPr>
        <p:spPr>
          <a:xfrm flipV="1">
            <a:off x="1331640" y="1818276"/>
            <a:ext cx="0" cy="254121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5652120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直線矢印コネクタ 95"/>
          <p:cNvCxnSpPr>
            <a:stCxn id="36" idx="1"/>
          </p:cNvCxnSpPr>
          <p:nvPr/>
        </p:nvCxnSpPr>
        <p:spPr>
          <a:xfrm flipH="1" flipV="1">
            <a:off x="5135968" y="2599430"/>
            <a:ext cx="147458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61</Words>
  <Application>Microsoft Office PowerPoint</Application>
  <PresentationFormat>画面に合わせる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35</cp:revision>
  <dcterms:created xsi:type="dcterms:W3CDTF">2020-06-21T00:56:38Z</dcterms:created>
  <dcterms:modified xsi:type="dcterms:W3CDTF">2020-07-05T09:23:09Z</dcterms:modified>
</cp:coreProperties>
</file>