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71" r:id="rId8"/>
    <p:sldId id="264" r:id="rId9"/>
    <p:sldId id="265" r:id="rId10"/>
    <p:sldId id="267" r:id="rId11"/>
    <p:sldId id="268" r:id="rId12"/>
    <p:sldId id="269" r:id="rId13"/>
    <p:sldId id="270" r:id="rId14"/>
    <p:sldId id="272" r:id="rId15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6192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12" Type="http://schemas.openxmlformats.org/officeDocument/2006/relationships/image" Target="../media/image5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555791" y="1624536"/>
            <a:ext cx="8136904" cy="707886"/>
            <a:chOff x="395536" y="1624536"/>
            <a:chExt cx="8136904" cy="70788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95536" y="1624536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2013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" name="直線コネクタ 3"/>
            <p:cNvCxnSpPr>
              <a:stCxn id="2" idx="3"/>
            </p:cNvCxnSpPr>
            <p:nvPr/>
          </p:nvCxnSpPr>
          <p:spPr>
            <a:xfrm>
              <a:off x="1835696" y="1978479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161126"/>
            <a:ext cx="2484228" cy="20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555791" y="6053028"/>
            <a:ext cx="8136904" cy="707886"/>
            <a:chOff x="395536" y="5519065"/>
            <a:chExt cx="8136904" cy="707886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95536" y="5519065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2014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7" name="直線コネクタ 6"/>
            <p:cNvCxnSpPr>
              <a:stCxn id="6" idx="3"/>
            </p:cNvCxnSpPr>
            <p:nvPr/>
          </p:nvCxnSpPr>
          <p:spPr>
            <a:xfrm>
              <a:off x="1835696" y="5873008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555791" y="10481520"/>
            <a:ext cx="8136904" cy="707886"/>
            <a:chOff x="395536" y="9983561"/>
            <a:chExt cx="8136904" cy="70788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95536" y="9983561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2015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9" name="直線コネクタ 8"/>
            <p:cNvCxnSpPr>
              <a:stCxn id="8" idx="3"/>
            </p:cNvCxnSpPr>
            <p:nvPr/>
          </p:nvCxnSpPr>
          <p:spPr>
            <a:xfrm>
              <a:off x="1835696" y="10337504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aitoy\Desktop\r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26" y="10049220"/>
            <a:ext cx="1446034" cy="5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331640" y="10746606"/>
            <a:ext cx="5562156" cy="2183186"/>
            <a:chOff x="2205458" y="10625536"/>
            <a:chExt cx="5562156" cy="2183186"/>
          </a:xfrm>
        </p:grpSpPr>
        <p:pic>
          <p:nvPicPr>
            <p:cNvPr id="1028" name="Picture 4" descr="http://logok.org/wp-content/uploads/2014/12/Windows-logo-880x6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58" y="10625536"/>
              <a:ext cx="2978610" cy="21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283968" y="11455519"/>
              <a:ext cx="3483646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https://www.opencontainers.org/wp-content/uploads/sites/10/2016/10/logo_oc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73534"/>
            <a:ext cx="4350060" cy="9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/>
          <p:cNvGrpSpPr/>
          <p:nvPr/>
        </p:nvGrpSpPr>
        <p:grpSpPr>
          <a:xfrm>
            <a:off x="555791" y="14910012"/>
            <a:ext cx="8136904" cy="707886"/>
            <a:chOff x="547936" y="15168137"/>
            <a:chExt cx="8136904" cy="707886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47936" y="1516813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2016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15" name="直線コネクタ 14"/>
            <p:cNvCxnSpPr>
              <a:stCxn id="14" idx="3"/>
            </p:cNvCxnSpPr>
            <p:nvPr/>
          </p:nvCxnSpPr>
          <p:spPr>
            <a:xfrm>
              <a:off x="1988096" y="1552208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23358" y="12573534"/>
            <a:ext cx="1368152" cy="1436378"/>
            <a:chOff x="723358" y="12520690"/>
            <a:chExt cx="1368152" cy="1436378"/>
          </a:xfrm>
        </p:grpSpPr>
        <p:pic>
          <p:nvPicPr>
            <p:cNvPr id="16" name="Picture 2" descr="C:\Users\kaitoy\Desktop\bin\pleiades\workspace\blog\static\images\run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" y="12520690"/>
              <a:ext cx="1368152" cy="95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870367" y="13433848"/>
              <a:ext cx="9653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runC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7020272" y="11864481"/>
            <a:ext cx="1802065" cy="1065311"/>
            <a:chOff x="780759" y="11264170"/>
            <a:chExt cx="2109873" cy="1247275"/>
          </a:xfrm>
        </p:grpSpPr>
        <p:pic>
          <p:nvPicPr>
            <p:cNvPr id="1032" name="Picture 8" descr="https://cdn.thenewstack.io/media/2015/11/ClearContainer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967" y="11264170"/>
              <a:ext cx="1221457" cy="84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正方形/長方形 20"/>
            <p:cNvSpPr/>
            <p:nvPr/>
          </p:nvSpPr>
          <p:spPr>
            <a:xfrm>
              <a:off x="780759" y="12111335"/>
              <a:ext cx="210987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https://raw.githubusercontent.com/hyperhq/runv/master/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52298"/>
            <a:ext cx="1476819" cy="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4" y="14300399"/>
            <a:ext cx="3187112" cy="7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/>
          <p:cNvGrpSpPr>
            <a:grpSpLocks noChangeAspect="1"/>
          </p:cNvGrpSpPr>
          <p:nvPr/>
        </p:nvGrpSpPr>
        <p:grpSpPr>
          <a:xfrm>
            <a:off x="2446424" y="15882120"/>
            <a:ext cx="1528469" cy="1321293"/>
            <a:chOff x="1659649" y="16089610"/>
            <a:chExt cx="1864613" cy="1611874"/>
          </a:xfrm>
        </p:grpSpPr>
        <p:pic>
          <p:nvPicPr>
            <p:cNvPr id="1037" name="Picture 13" descr="C:\Users\kaitoy\Desktop\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935" y="16089610"/>
              <a:ext cx="1176040" cy="117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1659649" y="17178264"/>
              <a:ext cx="1864613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Singularity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55791" y="19338504"/>
            <a:ext cx="8136904" cy="707886"/>
            <a:chOff x="659374" y="19488617"/>
            <a:chExt cx="8136904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59374" y="194886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2017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0" name="直線コネクタ 29"/>
            <p:cNvCxnSpPr>
              <a:stCxn id="29" idx="3"/>
            </p:cNvCxnSpPr>
            <p:nvPr/>
          </p:nvCxnSpPr>
          <p:spPr>
            <a:xfrm>
              <a:off x="2099534" y="1984256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角丸四角形 31"/>
          <p:cNvSpPr/>
          <p:nvPr/>
        </p:nvSpPr>
        <p:spPr>
          <a:xfrm>
            <a:off x="4007068" y="18762440"/>
            <a:ext cx="1234351" cy="851297"/>
          </a:xfrm>
          <a:prstGeom prst="round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endParaRPr lang="ja-JP" alt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9" y="6953128"/>
            <a:ext cx="2484228" cy="18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aitoy\Desktop\cri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21" y="17307978"/>
            <a:ext cx="2758139" cy="10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raw.githubusercontent.com/kubernetes-incubator/rktlet/master/logos/rktl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26" y="18503040"/>
            <a:ext cx="1558759" cy="4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7031614" y="20267886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55791" y="23766996"/>
            <a:ext cx="8136904" cy="707886"/>
            <a:chOff x="632951" y="23544322"/>
            <a:chExt cx="8136904" cy="707886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632951" y="23544322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2018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8" name="直線コネクタ 37"/>
            <p:cNvCxnSpPr>
              <a:stCxn id="37" idx="3"/>
            </p:cNvCxnSpPr>
            <p:nvPr/>
          </p:nvCxnSpPr>
          <p:spPr>
            <a:xfrm>
              <a:off x="2073111" y="23898265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1" name="Picture 17" descr="https://raw.githubusercontent.com/moby/moby/master/docs/static_files/moby-projec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75" y="20490632"/>
            <a:ext cx="2930937" cy="1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168726" y="21258332"/>
            <a:ext cx="1662490" cy="1303729"/>
            <a:chOff x="1168726" y="21258332"/>
            <a:chExt cx="1662490" cy="1303729"/>
          </a:xfrm>
        </p:grpSpPr>
        <p:pic>
          <p:nvPicPr>
            <p:cNvPr id="1043" name="Picture 19" descr="https://raw.githubusercontent.com/oracle/railcar/master/railca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726" y="21258332"/>
              <a:ext cx="1662490" cy="83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1417119" y="22038841"/>
              <a:ext cx="116570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railcar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角丸四角形 42"/>
          <p:cNvSpPr/>
          <p:nvPr/>
        </p:nvSpPr>
        <p:spPr>
          <a:xfrm>
            <a:off x="6827567" y="21578799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242294" y="22431916"/>
            <a:ext cx="2763898" cy="1587108"/>
            <a:chOff x="3128661" y="22218824"/>
            <a:chExt cx="2763898" cy="1587108"/>
          </a:xfrm>
        </p:grpSpPr>
        <p:pic>
          <p:nvPicPr>
            <p:cNvPr id="44" name="Picture 2" descr="C:\Users\kaitoy\Desktop\kata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03" y="22218824"/>
              <a:ext cx="961814" cy="11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正方形/長方形 44"/>
            <p:cNvSpPr/>
            <p:nvPr/>
          </p:nvSpPr>
          <p:spPr>
            <a:xfrm>
              <a:off x="3128661" y="23282712"/>
              <a:ext cx="276389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5" name="Picture 21" descr="https://raw.githubusercontent.com/google/gvisor/master/g3doc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5473414"/>
            <a:ext cx="2484228" cy="8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555791" y="28195488"/>
            <a:ext cx="8136904" cy="707886"/>
            <a:chOff x="716046" y="28195488"/>
            <a:chExt cx="8136904" cy="707886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16046" y="28195488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2019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9" name="直線コネクタ 48"/>
            <p:cNvCxnSpPr>
              <a:stCxn id="48" idx="3"/>
            </p:cNvCxnSpPr>
            <p:nvPr/>
          </p:nvCxnSpPr>
          <p:spPr>
            <a:xfrm>
              <a:off x="2156206" y="28549431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984395" y="7817916"/>
            <a:ext cx="156485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296762" y="7817916"/>
            <a:ext cx="156485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1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6761</TotalTime>
  <Words>264</Words>
  <Application>Microsoft Office PowerPoint</Application>
  <PresentationFormat>ユーザー設定</PresentationFormat>
  <Paragraphs>169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63</cp:revision>
  <dcterms:created xsi:type="dcterms:W3CDTF">2019-06-06T22:48:21Z</dcterms:created>
  <dcterms:modified xsi:type="dcterms:W3CDTF">2019-06-18T14:23:16Z</dcterms:modified>
</cp:coreProperties>
</file>