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62" r:id="rId7"/>
    <p:sldId id="263" r:id="rId8"/>
    <p:sldId id="275" r:id="rId9"/>
    <p:sldId id="271" r:id="rId10"/>
    <p:sldId id="264" r:id="rId11"/>
    <p:sldId id="265" r:id="rId12"/>
    <p:sldId id="267" r:id="rId13"/>
    <p:sldId id="274" r:id="rId14"/>
    <p:sldId id="268" r:id="rId15"/>
    <p:sldId id="269" r:id="rId16"/>
    <p:sldId id="270" r:id="rId17"/>
    <p:sldId id="272" r:id="rId18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2034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カギ線コネクタ 60"/>
          <p:cNvCxnSpPr/>
          <p:nvPr/>
        </p:nvCxnSpPr>
        <p:spPr>
          <a:xfrm rot="5400000">
            <a:off x="3261411" y="7419985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876680" y="567776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/>
          <p:nvPr/>
        </p:nvCxnSpPr>
        <p:spPr>
          <a:xfrm rot="16200000" flipH="1">
            <a:off x="4917594" y="7447717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1926636" y="13842894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196643" y="565938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3" name="正方形/長方形 42"/>
          <p:cNvSpPr/>
          <p:nvPr/>
        </p:nvSpPr>
        <p:spPr>
          <a:xfrm>
            <a:off x="2047666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363665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3629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94814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1194682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348382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1187624" y="15378064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-light, 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7"/>
            <a:ext cx="488134" cy="2354832"/>
          </a:xfrm>
          <a:prstGeom prst="bentConnector3">
            <a:avLst>
              <a:gd name="adj1" fmla="val -4683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6026677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91" idx="2"/>
          </p:cNvCxnSpPr>
          <p:nvPr/>
        </p:nvCxnSpPr>
        <p:spPr>
          <a:xfrm flipV="1">
            <a:off x="2775329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7857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4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66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59" y="629992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直線矢印コネクタ 69"/>
          <p:cNvCxnSpPr>
            <a:stCxn id="43" idx="2"/>
            <a:endCxn id="51" idx="0"/>
          </p:cNvCxnSpPr>
          <p:nvPr/>
        </p:nvCxnSpPr>
        <p:spPr>
          <a:xfrm>
            <a:off x="2759560" y="11373164"/>
            <a:ext cx="7260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5315959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/>
          <p:cNvCxnSpPr>
            <a:stCxn id="44" idx="2"/>
            <a:endCxn id="76" idx="0"/>
          </p:cNvCxnSpPr>
          <p:nvPr/>
        </p:nvCxnSpPr>
        <p:spPr>
          <a:xfrm>
            <a:off x="6075559" y="11373164"/>
            <a:ext cx="12406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1" idx="2"/>
            <a:endCxn id="92" idx="0"/>
          </p:cNvCxnSpPr>
          <p:nvPr/>
        </p:nvCxnSpPr>
        <p:spPr>
          <a:xfrm>
            <a:off x="2766820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H="1">
            <a:off x="2766820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5277237" y="13842894"/>
            <a:ext cx="1665841" cy="977483"/>
            <a:chOff x="707393" y="6331953"/>
            <a:chExt cx="1665841" cy="977483"/>
          </a:xfrm>
        </p:grpSpPr>
        <p:sp>
          <p:nvSpPr>
            <p:cNvPr id="110" name="直方体 1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角丸四角形 111"/>
          <p:cNvSpPr/>
          <p:nvPr/>
        </p:nvSpPr>
        <p:spPr>
          <a:xfrm>
            <a:off x="4545283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98983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114" name="対角する 2 つの角を丸めた四角形 113"/>
          <p:cNvSpPr/>
          <p:nvPr/>
        </p:nvSpPr>
        <p:spPr>
          <a:xfrm>
            <a:off x="4538458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endCxn id="113" idx="0"/>
          </p:cNvCxnSpPr>
          <p:nvPr/>
        </p:nvCxnSpPr>
        <p:spPr>
          <a:xfrm>
            <a:off x="6117421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6117421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6136532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78" idx="3"/>
            <a:endCxn id="76" idx="3"/>
          </p:cNvCxnSpPr>
          <p:nvPr/>
        </p:nvCxnSpPr>
        <p:spPr>
          <a:xfrm flipH="1">
            <a:off x="6859971" y="9612997"/>
            <a:ext cx="479357" cy="2354832"/>
          </a:xfrm>
          <a:prstGeom prst="bentConnector3">
            <a:avLst>
              <a:gd name="adj1" fmla="val -47689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78" idx="3"/>
            <a:endCxn id="97" idx="3"/>
          </p:cNvCxnSpPr>
          <p:nvPr/>
        </p:nvCxnSpPr>
        <p:spPr>
          <a:xfrm>
            <a:off x="7339328" y="9612997"/>
            <a:ext cx="329016" cy="6026677"/>
          </a:xfrm>
          <a:prstGeom prst="bentConnector3">
            <a:avLst>
              <a:gd name="adj1" fmla="val 20036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3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endCxn id="1026" idx="0"/>
          </p:cNvCxnSpPr>
          <p:nvPr/>
        </p:nvCxnSpPr>
        <p:spPr>
          <a:xfrm>
            <a:off x="4492473" y="1930899"/>
            <a:ext cx="0" cy="485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644241" y="5629794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938840" y="5629794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585439" y="2113200"/>
            <a:ext cx="4039707" cy="1383544"/>
            <a:chOff x="2901299" y="4445190"/>
            <a:chExt cx="4039707" cy="1383544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363829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299" y="4445190"/>
              <a:ext cx="934925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tage 0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9" idx="2"/>
            <a:endCxn id="31" idx="0"/>
          </p:cNvCxnSpPr>
          <p:nvPr/>
        </p:nvCxnSpPr>
        <p:spPr>
          <a:xfrm rot="5400000">
            <a:off x="3590341" y="4713593"/>
            <a:ext cx="857022" cy="975381"/>
          </a:xfrm>
          <a:prstGeom prst="bentConnector3">
            <a:avLst>
              <a:gd name="adj1" fmla="val 35816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9" idx="2"/>
            <a:endCxn id="34" idx="0"/>
          </p:cNvCxnSpPr>
          <p:nvPr/>
        </p:nvCxnSpPr>
        <p:spPr>
          <a:xfrm rot="16200000" flipH="1">
            <a:off x="4737640" y="4541674"/>
            <a:ext cx="857022" cy="1319218"/>
          </a:xfrm>
          <a:prstGeom prst="bentConnector3">
            <a:avLst>
              <a:gd name="adj1" fmla="val 35817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r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7" y="2416624"/>
            <a:ext cx="1890672" cy="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4237878" y="4249552"/>
            <a:ext cx="537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/>
              <a:t>fly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063472" y="3869812"/>
            <a:ext cx="5100816" cy="3384376"/>
          </a:xfrm>
          <a:prstGeom prst="roundRect">
            <a:avLst>
              <a:gd name="adj" fmla="val 59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対角する 2 つの角を丸めた四角形 20"/>
          <p:cNvSpPr/>
          <p:nvPr/>
        </p:nvSpPr>
        <p:spPr>
          <a:xfrm>
            <a:off x="2048956" y="3846836"/>
            <a:ext cx="612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23797" y="4129371"/>
            <a:ext cx="2554241" cy="76825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対角する 2 つの角を丸めた四角形 22"/>
          <p:cNvSpPr/>
          <p:nvPr/>
        </p:nvSpPr>
        <p:spPr>
          <a:xfrm>
            <a:off x="3109280" y="410965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93092" y="5244651"/>
            <a:ext cx="2114156" cy="1793512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丸めた四角形 25"/>
          <p:cNvSpPr/>
          <p:nvPr/>
        </p:nvSpPr>
        <p:spPr>
          <a:xfrm>
            <a:off x="2378574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91048" y="5244650"/>
            <a:ext cx="2113200" cy="179351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丸めた四角形 27"/>
          <p:cNvSpPr/>
          <p:nvPr/>
        </p:nvSpPr>
        <p:spPr>
          <a:xfrm>
            <a:off x="4676531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endCxn id="19" idx="0"/>
          </p:cNvCxnSpPr>
          <p:nvPr/>
        </p:nvCxnSpPr>
        <p:spPr>
          <a:xfrm>
            <a:off x="4492473" y="3352728"/>
            <a:ext cx="14069" cy="8968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30634" y="6659367"/>
            <a:ext cx="756291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886817" y="6687099"/>
            <a:ext cx="756291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3295814"/>
            <a:chOff x="2901300" y="4435876"/>
            <a:chExt cx="5832648" cy="3295814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3266785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77657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690025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279581"/>
            <a:ext cx="0" cy="3912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279581"/>
            <a:ext cx="7258" cy="3621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1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3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9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43"/>
          <p:cNvSpPr/>
          <p:nvPr/>
        </p:nvSpPr>
        <p:spPr>
          <a:xfrm>
            <a:off x="1952667" y="1295613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カギ線コネクタ 44"/>
          <p:cNvCxnSpPr>
            <a:stCxn id="65" idx="1"/>
            <a:endCxn id="44" idx="1"/>
          </p:cNvCxnSpPr>
          <p:nvPr/>
        </p:nvCxnSpPr>
        <p:spPr>
          <a:xfrm rot="10800000" flipH="1" flipV="1">
            <a:off x="1506679" y="9612996"/>
            <a:ext cx="445987" cy="382018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52667" y="1429946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線矢印コネクタ 73"/>
          <p:cNvCxnSpPr>
            <a:stCxn id="60" idx="2"/>
            <a:endCxn id="44" idx="0"/>
          </p:cNvCxnSpPr>
          <p:nvPr/>
        </p:nvCxnSpPr>
        <p:spPr>
          <a:xfrm flipH="1">
            <a:off x="2759561" y="12550903"/>
            <a:ext cx="2" cy="405227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268665" y="12956129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線矢印コネクタ 90"/>
          <p:cNvCxnSpPr>
            <a:stCxn id="73" idx="2"/>
            <a:endCxn id="90" idx="0"/>
          </p:cNvCxnSpPr>
          <p:nvPr/>
        </p:nvCxnSpPr>
        <p:spPr>
          <a:xfrm>
            <a:off x="6071931" y="12120016"/>
            <a:ext cx="3628" cy="83611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5268665" y="14314855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>
            <a:stCxn id="44" idx="2"/>
            <a:endCxn id="51" idx="0"/>
          </p:cNvCxnSpPr>
          <p:nvPr/>
        </p:nvCxnSpPr>
        <p:spPr>
          <a:xfrm>
            <a:off x="2759561" y="13910237"/>
            <a:ext cx="0" cy="38922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90" idx="2"/>
            <a:endCxn id="92" idx="0"/>
          </p:cNvCxnSpPr>
          <p:nvPr/>
        </p:nvCxnSpPr>
        <p:spPr>
          <a:xfrm>
            <a:off x="6075559" y="13910236"/>
            <a:ext cx="0" cy="40461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65" idx="1"/>
            <a:endCxn id="51" idx="1"/>
          </p:cNvCxnSpPr>
          <p:nvPr/>
        </p:nvCxnSpPr>
        <p:spPr>
          <a:xfrm rot="10800000" flipH="1" flipV="1">
            <a:off x="1506679" y="9612996"/>
            <a:ext cx="445987" cy="516351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8" idx="3"/>
            <a:endCxn id="90" idx="3"/>
          </p:cNvCxnSpPr>
          <p:nvPr/>
        </p:nvCxnSpPr>
        <p:spPr>
          <a:xfrm flipH="1">
            <a:off x="6882452" y="9612997"/>
            <a:ext cx="456876" cy="3820186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78" idx="3"/>
            <a:endCxn id="92" idx="3"/>
          </p:cNvCxnSpPr>
          <p:nvPr/>
        </p:nvCxnSpPr>
        <p:spPr>
          <a:xfrm flipH="1">
            <a:off x="6882452" y="9612997"/>
            <a:ext cx="456876" cy="5178912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2" y="6628591"/>
            <a:ext cx="694736" cy="168391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34089" y="7817916"/>
            <a:ext cx="146546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46455" y="7817916"/>
            <a:ext cx="14654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2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335</Words>
  <Application>Microsoft Office PowerPoint</Application>
  <PresentationFormat>ユーザー設定</PresentationFormat>
  <Paragraphs>208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80</cp:revision>
  <dcterms:created xsi:type="dcterms:W3CDTF">2019-06-06T22:48:21Z</dcterms:created>
  <dcterms:modified xsi:type="dcterms:W3CDTF">2019-07-07T13:50:51Z</dcterms:modified>
</cp:coreProperties>
</file>