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七角形 6"/>
          <p:cNvSpPr/>
          <p:nvPr/>
        </p:nvSpPr>
        <p:spPr>
          <a:xfrm>
            <a:off x="2744787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/>
          <p:nvPr/>
        </p:nvSpPr>
        <p:spPr>
          <a:xfrm rot="5400000">
            <a:off x="2592278" y="3814769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72797" y="255512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843808" y="458112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067944" y="458113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62754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3" y="3150749"/>
            <a:ext cx="1675064" cy="16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128" idx="0"/>
          </p:cNvCxnSpPr>
          <p:nvPr/>
        </p:nvCxnSpPr>
        <p:spPr>
          <a:xfrm rot="5400000" flipH="1" flipV="1">
            <a:off x="2402927" y="2113269"/>
            <a:ext cx="730202" cy="220953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692205" y="39334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67512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006527" y="1484784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706722" y="19662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61" name="カギ線コネクタ 60"/>
          <p:cNvCxnSpPr>
            <a:stCxn id="50" idx="2"/>
            <a:endCxn id="8" idx="3"/>
          </p:cNvCxnSpPr>
          <p:nvPr/>
        </p:nvCxnSpPr>
        <p:spPr>
          <a:xfrm rot="5400000">
            <a:off x="4913432" y="2437797"/>
            <a:ext cx="372836" cy="293865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8" idx="2"/>
          </p:cNvCxnSpPr>
          <p:nvPr/>
        </p:nvCxnSpPr>
        <p:spPr>
          <a:xfrm rot="16200000" flipH="1">
            <a:off x="3507095" y="2325671"/>
            <a:ext cx="494275" cy="23713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endCxn id="10" idx="0"/>
          </p:cNvCxnSpPr>
          <p:nvPr/>
        </p:nvCxnSpPr>
        <p:spPr>
          <a:xfrm rot="16200000" flipH="1">
            <a:off x="3641443" y="3614568"/>
            <a:ext cx="1593959" cy="339163"/>
          </a:xfrm>
          <a:prstGeom prst="bentConnector3">
            <a:avLst>
              <a:gd name="adj1" fmla="val 4761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2"/>
            <a:endCxn id="92" idx="0"/>
          </p:cNvCxnSpPr>
          <p:nvPr/>
        </p:nvCxnSpPr>
        <p:spPr>
          <a:xfrm rot="5400000">
            <a:off x="4030895" y="5010311"/>
            <a:ext cx="574242" cy="5799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9" idx="0"/>
          </p:cNvCxnSpPr>
          <p:nvPr/>
        </p:nvCxnSpPr>
        <p:spPr>
          <a:xfrm rot="5400000" flipH="1" flipV="1">
            <a:off x="2957367" y="3413672"/>
            <a:ext cx="1593958" cy="740957"/>
          </a:xfrm>
          <a:prstGeom prst="bentConnector3">
            <a:avLst>
              <a:gd name="adj1" fmla="val 60358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6156176" y="338188"/>
            <a:ext cx="1028608" cy="864096"/>
            <a:chOff x="447048" y="546512"/>
            <a:chExt cx="1028608" cy="864096"/>
          </a:xfrm>
        </p:grpSpPr>
        <p:sp>
          <p:nvSpPr>
            <p:cNvPr id="4" name="正方形/長方形 3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34" name="フローチャート : 磁気ディスク 33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7359816" y="1772816"/>
            <a:ext cx="1028608" cy="864096"/>
            <a:chOff x="447048" y="546512"/>
            <a:chExt cx="1028608" cy="864096"/>
          </a:xfrm>
        </p:grpSpPr>
        <p:sp>
          <p:nvSpPr>
            <p:cNvPr id="44" name="正方形/長方形 43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47" name="フローチャート : 磁気ディスク 46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7359816" y="338188"/>
            <a:ext cx="1028608" cy="864096"/>
            <a:chOff x="447048" y="546512"/>
            <a:chExt cx="1028608" cy="864096"/>
          </a:xfrm>
        </p:grpSpPr>
        <p:sp>
          <p:nvSpPr>
            <p:cNvPr id="52" name="正方形/長方形 51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54" name="フローチャート : 磁気ディスク 53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cxnSp>
        <p:nvCxnSpPr>
          <p:cNvPr id="56" name="カギ線コネクタ 55"/>
          <p:cNvCxnSpPr>
            <a:stCxn id="8" idx="0"/>
            <a:endCxn id="37" idx="2"/>
          </p:cNvCxnSpPr>
          <p:nvPr/>
        </p:nvCxnSpPr>
        <p:spPr>
          <a:xfrm rot="5400000" flipH="1" flipV="1">
            <a:off x="4870219" y="636911"/>
            <a:ext cx="1460851" cy="2375574"/>
          </a:xfrm>
          <a:prstGeom prst="bentConnector3">
            <a:avLst>
              <a:gd name="adj1" fmla="val 83035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8" idx="0"/>
            <a:endCxn id="55" idx="2"/>
          </p:cNvCxnSpPr>
          <p:nvPr/>
        </p:nvCxnSpPr>
        <p:spPr>
          <a:xfrm rot="5400000" flipH="1" flipV="1">
            <a:off x="5472039" y="35091"/>
            <a:ext cx="1460851" cy="3579214"/>
          </a:xfrm>
          <a:prstGeom prst="bentConnector3">
            <a:avLst>
              <a:gd name="adj1" fmla="val 72602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8" idx="0"/>
            <a:endCxn id="49" idx="0"/>
          </p:cNvCxnSpPr>
          <p:nvPr/>
        </p:nvCxnSpPr>
        <p:spPr>
          <a:xfrm rot="5400000" flipH="1" flipV="1">
            <a:off x="5973329" y="536381"/>
            <a:ext cx="458271" cy="3579214"/>
          </a:xfrm>
          <a:prstGeom prst="bentConnector3">
            <a:avLst>
              <a:gd name="adj1" fmla="val 199766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角丸四角形 91"/>
          <p:cNvSpPr/>
          <p:nvPr/>
        </p:nvSpPr>
        <p:spPr>
          <a:xfrm>
            <a:off x="3487968" y="558742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CRI </a:t>
            </a:r>
            <a:r>
              <a:rPr lang="en-US" altLang="ja-JP" sz="1600" dirty="0" err="1">
                <a:latin typeface="Impact" panose="020B0806030902050204" pitchFamily="34" charset="0"/>
              </a:rPr>
              <a:t>impl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4" name="六角形 93"/>
          <p:cNvSpPr/>
          <p:nvPr/>
        </p:nvSpPr>
        <p:spPr>
          <a:xfrm rot="5400000">
            <a:off x="5599668" y="3824547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868144" y="4590907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7164288" y="459090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699595" y="39432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カギ線コネクタ 97"/>
          <p:cNvCxnSpPr>
            <a:stCxn id="96" idx="2"/>
            <a:endCxn id="99" idx="0"/>
          </p:cNvCxnSpPr>
          <p:nvPr/>
        </p:nvCxnSpPr>
        <p:spPr>
          <a:xfrm rot="5400000">
            <a:off x="7082762" y="4975612"/>
            <a:ext cx="574242" cy="66893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495358" y="559719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CRI </a:t>
            </a:r>
            <a:r>
              <a:rPr lang="en-US" altLang="ja-JP" sz="1600" dirty="0" err="1">
                <a:latin typeface="Impact" panose="020B0806030902050204" pitchFamily="34" charset="0"/>
              </a:rPr>
              <a:t>impl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106" name="カギ線コネクタ 105"/>
          <p:cNvCxnSpPr>
            <a:endCxn id="96" idx="0"/>
          </p:cNvCxnSpPr>
          <p:nvPr/>
        </p:nvCxnSpPr>
        <p:spPr>
          <a:xfrm rot="16200000" flipH="1">
            <a:off x="5400750" y="2287309"/>
            <a:ext cx="1603737" cy="3003459"/>
          </a:xfrm>
          <a:prstGeom prst="bentConnector3">
            <a:avLst>
              <a:gd name="adj1" fmla="val 31786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95" idx="0"/>
          </p:cNvCxnSpPr>
          <p:nvPr/>
        </p:nvCxnSpPr>
        <p:spPr>
          <a:xfrm rot="16200000" flipV="1">
            <a:off x="4680671" y="2863373"/>
            <a:ext cx="1603736" cy="1851331"/>
          </a:xfrm>
          <a:prstGeom prst="bentConnector3">
            <a:avLst>
              <a:gd name="adj1" fmla="val 60295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23200" y="358313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kubectl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7" name="カギ線コネクタ 56"/>
          <p:cNvCxnSpPr>
            <a:stCxn id="37" idx="3"/>
            <a:endCxn id="55" idx="1"/>
          </p:cNvCxnSpPr>
          <p:nvPr/>
        </p:nvCxnSpPr>
        <p:spPr>
          <a:xfrm>
            <a:off x="7089183" y="878248"/>
            <a:ext cx="602136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5" idx="3"/>
            <a:endCxn id="49" idx="3"/>
          </p:cNvCxnSpPr>
          <p:nvPr/>
        </p:nvCxnSpPr>
        <p:spPr>
          <a:xfrm>
            <a:off x="8292823" y="878248"/>
            <a:ext cx="12700" cy="143462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37" idx="1"/>
            <a:endCxn id="49" idx="1"/>
          </p:cNvCxnSpPr>
          <p:nvPr/>
        </p:nvCxnSpPr>
        <p:spPr>
          <a:xfrm rot="10800000" flipH="1" flipV="1">
            <a:off x="6487679" y="878248"/>
            <a:ext cx="1203640" cy="1434628"/>
          </a:xfrm>
          <a:prstGeom prst="bentConnector3">
            <a:avLst>
              <a:gd name="adj1" fmla="val -18992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18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29</cp:revision>
  <dcterms:created xsi:type="dcterms:W3CDTF">2017-10-08T09:37:43Z</dcterms:created>
  <dcterms:modified xsi:type="dcterms:W3CDTF">2019-07-25T23:51:18Z</dcterms:modified>
</cp:coreProperties>
</file>