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</p:sldIdLst>
  <p:sldSz cx="9144000" cy="512064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2292"/>
      </p:cViewPr>
      <p:guideLst>
        <p:guide orient="horz" pos="161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07192"/>
            <a:ext cx="7772400" cy="1097618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016960"/>
            <a:ext cx="640080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03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55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0641"/>
            <a:ext cx="2057400" cy="4369138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0641"/>
            <a:ext cx="6019800" cy="4369138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17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14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2904865"/>
            <a:ext cx="7772400" cy="101701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703476"/>
            <a:ext cx="7772400" cy="112013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51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1948171"/>
            <a:ext cx="4038600" cy="33793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1948171"/>
            <a:ext cx="4038600" cy="33793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67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1462177"/>
            <a:ext cx="4040188" cy="47768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6239067"/>
            <a:ext cx="4040188" cy="295029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1462177"/>
            <a:ext cx="4041775" cy="47768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16239067"/>
            <a:ext cx="4041775" cy="295029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0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94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47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4" y="2038773"/>
            <a:ext cx="3008313" cy="8676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3" y="2038784"/>
            <a:ext cx="5111751" cy="437032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4" y="10715432"/>
            <a:ext cx="3008313" cy="350266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69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5844487"/>
            <a:ext cx="5486400" cy="42316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75387"/>
            <a:ext cx="5486400" cy="30723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076139"/>
            <a:ext cx="5486400" cy="60096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03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0630"/>
            <a:ext cx="8229600" cy="853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948171"/>
            <a:ext cx="8229600" cy="3379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460765"/>
            <a:ext cx="21336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57373-2D96-432C-8559-9F0547ADC7C2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460765"/>
            <a:ext cx="28956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460765"/>
            <a:ext cx="21336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365" y="404664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973" y="2314353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矢印コネクタ 24"/>
          <p:cNvCxnSpPr/>
          <p:nvPr/>
        </p:nvCxnSpPr>
        <p:spPr>
          <a:xfrm>
            <a:off x="4492473" y="1930899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752486" y="4686598"/>
            <a:ext cx="1665841" cy="1408370"/>
            <a:chOff x="707393" y="6331953"/>
            <a:chExt cx="1665841" cy="1408370"/>
          </a:xfrm>
        </p:grpSpPr>
        <p:sp>
          <p:nvSpPr>
            <p:cNvPr id="31" name="直方体 30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634351" y="4686598"/>
            <a:ext cx="1665841" cy="977483"/>
            <a:chOff x="707393" y="6331953"/>
            <a:chExt cx="1665841" cy="977483"/>
          </a:xfrm>
        </p:grpSpPr>
        <p:sp>
          <p:nvSpPr>
            <p:cNvPr id="34" name="直方体 3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472620" y="4288832"/>
            <a:ext cx="4039706" cy="1944216"/>
            <a:chOff x="2901300" y="4435876"/>
            <a:chExt cx="4039706" cy="1944216"/>
          </a:xfrm>
        </p:grpSpPr>
        <p:sp>
          <p:nvSpPr>
            <p:cNvPr id="37" name="角丸四角形 36"/>
            <p:cNvSpPr/>
            <p:nvPr/>
          </p:nvSpPr>
          <p:spPr>
            <a:xfrm>
              <a:off x="2915816" y="4464905"/>
              <a:ext cx="4025190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対角する 2 つの角を丸めた四角形 37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2" name="カギ線コネクタ 41"/>
          <p:cNvCxnSpPr>
            <a:stCxn id="18" idx="2"/>
            <a:endCxn id="31" idx="0"/>
          </p:cNvCxnSpPr>
          <p:nvPr/>
        </p:nvCxnSpPr>
        <p:spPr>
          <a:xfrm rot="5400000">
            <a:off x="3668012" y="3862135"/>
            <a:ext cx="795857" cy="853068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18" idx="2"/>
            <a:endCxn id="34" idx="0"/>
          </p:cNvCxnSpPr>
          <p:nvPr/>
        </p:nvCxnSpPr>
        <p:spPr>
          <a:xfrm rot="16200000" flipH="1">
            <a:off x="4608944" y="3774270"/>
            <a:ext cx="795857" cy="1028797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69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982653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5239010" y="982653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グループ化 82"/>
          <p:cNvGrpSpPr/>
          <p:nvPr/>
        </p:nvGrpSpPr>
        <p:grpSpPr>
          <a:xfrm>
            <a:off x="1506680" y="945424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2420462" y="7556306"/>
            <a:ext cx="4046301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containerd-shim-kata-v2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53" idx="2"/>
            <a:endCxn id="86" idx="0"/>
          </p:cNvCxnSpPr>
          <p:nvPr/>
        </p:nvCxnSpPr>
        <p:spPr>
          <a:xfrm flipH="1">
            <a:off x="4443613" y="7123180"/>
            <a:ext cx="7124" cy="4331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1" name="角丸四角形 90"/>
          <p:cNvSpPr/>
          <p:nvPr/>
        </p:nvSpPr>
        <p:spPr>
          <a:xfrm>
            <a:off x="1187624" y="8302116"/>
            <a:ext cx="6480720" cy="3600400"/>
          </a:xfrm>
          <a:prstGeom prst="roundRect">
            <a:avLst>
              <a:gd name="adj" fmla="val 80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3500887" y="8604058"/>
            <a:ext cx="188545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kata-agent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4443613" y="8105256"/>
            <a:ext cx="1" cy="4988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4" name="対角する 2 つの角を丸めた四角形 93"/>
          <p:cNvSpPr/>
          <p:nvPr/>
        </p:nvSpPr>
        <p:spPr>
          <a:xfrm>
            <a:off x="1180799" y="8292772"/>
            <a:ext cx="2088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 (Clear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Linux, etc.)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5" name="カギ線コネクタ 94"/>
          <p:cNvCxnSpPr>
            <a:stCxn id="92" idx="2"/>
            <a:endCxn id="59" idx="0"/>
          </p:cNvCxnSpPr>
          <p:nvPr/>
        </p:nvCxnSpPr>
        <p:spPr>
          <a:xfrm rot="5400000">
            <a:off x="3278961" y="8661879"/>
            <a:ext cx="699255" cy="1630052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92" idx="2"/>
            <a:endCxn id="72" idx="0"/>
          </p:cNvCxnSpPr>
          <p:nvPr/>
        </p:nvCxnSpPr>
        <p:spPr>
          <a:xfrm rot="16200000" flipH="1">
            <a:off x="4935145" y="8635747"/>
            <a:ext cx="699255" cy="1682316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1187624" y="12190548"/>
            <a:ext cx="6480720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Hypervisor (QEMU, etc.)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カギ線コネクタ 100"/>
          <p:cNvCxnSpPr>
            <a:stCxn id="86" idx="1"/>
            <a:endCxn id="97" idx="1"/>
          </p:cNvCxnSpPr>
          <p:nvPr/>
        </p:nvCxnSpPr>
        <p:spPr>
          <a:xfrm rot="10800000" flipV="1">
            <a:off x="1187624" y="7817916"/>
            <a:ext cx="1232838" cy="4634242"/>
          </a:xfrm>
          <a:prstGeom prst="bentConnector3">
            <a:avLst>
              <a:gd name="adj1" fmla="val 125607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97" idx="0"/>
            <a:endCxn id="91" idx="2"/>
          </p:cNvCxnSpPr>
          <p:nvPr/>
        </p:nvCxnSpPr>
        <p:spPr>
          <a:xfrm flipV="1">
            <a:off x="4427984" y="11902516"/>
            <a:ext cx="0" cy="28803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614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27" y="9401400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5138656" y="5285449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708563" y="5937097"/>
            <a:ext cx="2862459" cy="1304063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62" y="3690914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正方形/長方形 40"/>
          <p:cNvSpPr/>
          <p:nvPr/>
        </p:nvSpPr>
        <p:spPr>
          <a:xfrm>
            <a:off x="4229126" y="6429908"/>
            <a:ext cx="182133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</a:t>
            </a:r>
            <a:r>
              <a:rPr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グループ化 42"/>
          <p:cNvGrpSpPr/>
          <p:nvPr/>
        </p:nvGrpSpPr>
        <p:grpSpPr>
          <a:xfrm>
            <a:off x="4949901" y="7759204"/>
            <a:ext cx="2862459" cy="1304063"/>
            <a:chOff x="3126959" y="2262359"/>
            <a:chExt cx="2862459" cy="1106287"/>
          </a:xfrm>
        </p:grpSpPr>
        <p:sp>
          <p:nvSpPr>
            <p:cNvPr id="44" name="角丸四角形 43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対角する 2 つの角を丸めた四角形 44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6" name="正方形/長方形 45"/>
          <p:cNvSpPr/>
          <p:nvPr/>
        </p:nvSpPr>
        <p:spPr>
          <a:xfrm>
            <a:off x="5098567" y="8252015"/>
            <a:ext cx="256512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irtlet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manager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グループ化 50"/>
          <p:cNvGrpSpPr/>
          <p:nvPr/>
        </p:nvGrpSpPr>
        <p:grpSpPr>
          <a:xfrm>
            <a:off x="366598" y="7759204"/>
            <a:ext cx="2862459" cy="1304063"/>
            <a:chOff x="3126959" y="2262359"/>
            <a:chExt cx="2862459" cy="1106287"/>
          </a:xfrm>
        </p:grpSpPr>
        <p:sp>
          <p:nvSpPr>
            <p:cNvPr id="74" name="角丸四角形 73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対角する 2 つの角を丸めた四角形 89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1" name="正方形/長方形 90"/>
          <p:cNvSpPr/>
          <p:nvPr/>
        </p:nvSpPr>
        <p:spPr>
          <a:xfrm>
            <a:off x="785371" y="8252015"/>
            <a:ext cx="202491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カギ線コネクタ 91"/>
          <p:cNvCxnSpPr>
            <a:stCxn id="53" idx="2"/>
            <a:endCxn id="74" idx="0"/>
          </p:cNvCxnSpPr>
          <p:nvPr/>
        </p:nvCxnSpPr>
        <p:spPr>
          <a:xfrm rot="5400000">
            <a:off x="3208357" y="5837754"/>
            <a:ext cx="535153" cy="3341965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74" idx="2"/>
            <a:endCxn id="49" idx="0"/>
          </p:cNvCxnSpPr>
          <p:nvPr/>
        </p:nvCxnSpPr>
        <p:spPr>
          <a:xfrm flipH="1">
            <a:off x="1797828" y="9063267"/>
            <a:ext cx="7122" cy="3381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95" name="グループ化 94"/>
          <p:cNvGrpSpPr/>
          <p:nvPr/>
        </p:nvGrpSpPr>
        <p:grpSpPr>
          <a:xfrm>
            <a:off x="366598" y="11273608"/>
            <a:ext cx="2862459" cy="1106287"/>
            <a:chOff x="3126959" y="2262359"/>
            <a:chExt cx="2862459" cy="1106287"/>
          </a:xfrm>
        </p:grpSpPr>
        <p:sp>
          <p:nvSpPr>
            <p:cNvPr id="96" name="角丸四角形 95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対角する 2 つの角を丸めた四角形 96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98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90" y="11633779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直線矢印コネクタ 98"/>
          <p:cNvCxnSpPr>
            <a:stCxn id="49" idx="2"/>
            <a:endCxn id="96" idx="0"/>
          </p:cNvCxnSpPr>
          <p:nvPr/>
        </p:nvCxnSpPr>
        <p:spPr>
          <a:xfrm>
            <a:off x="1797828" y="10977788"/>
            <a:ext cx="7122" cy="31033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0" name="正方形/長方形 99"/>
          <p:cNvSpPr/>
          <p:nvPr/>
        </p:nvSpPr>
        <p:spPr>
          <a:xfrm>
            <a:off x="4164116" y="9799435"/>
            <a:ext cx="196560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vmwrapper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カギ線コネクタ 100"/>
          <p:cNvCxnSpPr>
            <a:stCxn id="53" idx="2"/>
            <a:endCxn id="44" idx="0"/>
          </p:cNvCxnSpPr>
          <p:nvPr/>
        </p:nvCxnSpPr>
        <p:spPr>
          <a:xfrm rot="16200000" flipH="1">
            <a:off x="5500008" y="6888067"/>
            <a:ext cx="535153" cy="124133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カギ線コネクタ 101"/>
          <p:cNvCxnSpPr>
            <a:stCxn id="44" idx="2"/>
            <a:endCxn id="100" idx="0"/>
          </p:cNvCxnSpPr>
          <p:nvPr/>
        </p:nvCxnSpPr>
        <p:spPr>
          <a:xfrm rot="5400000">
            <a:off x="5399502" y="8810684"/>
            <a:ext cx="736168" cy="1241335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3" name="正方形/長方形 102"/>
          <p:cNvSpPr/>
          <p:nvPr/>
        </p:nvSpPr>
        <p:spPr>
          <a:xfrm>
            <a:off x="6720199" y="9799435"/>
            <a:ext cx="196560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vmwrapper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カギ線コネクタ 103"/>
          <p:cNvCxnSpPr>
            <a:stCxn id="44" idx="2"/>
            <a:endCxn id="103" idx="0"/>
          </p:cNvCxnSpPr>
          <p:nvPr/>
        </p:nvCxnSpPr>
        <p:spPr>
          <a:xfrm rot="16200000" flipH="1">
            <a:off x="6677543" y="8773977"/>
            <a:ext cx="736168" cy="131474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>
          <a:xfrm>
            <a:off x="4160561" y="10816121"/>
            <a:ext cx="1969157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QEMU VM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6720199" y="10822396"/>
            <a:ext cx="1965603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QEMU VM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直線矢印コネクタ 106"/>
          <p:cNvCxnSpPr>
            <a:stCxn id="100" idx="2"/>
            <a:endCxn id="105" idx="0"/>
          </p:cNvCxnSpPr>
          <p:nvPr/>
        </p:nvCxnSpPr>
        <p:spPr>
          <a:xfrm flipH="1">
            <a:off x="5145140" y="10322655"/>
            <a:ext cx="1778" cy="49346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>
            <a:stCxn id="103" idx="2"/>
            <a:endCxn id="106" idx="0"/>
          </p:cNvCxnSpPr>
          <p:nvPr/>
        </p:nvCxnSpPr>
        <p:spPr>
          <a:xfrm>
            <a:off x="7703001" y="10322655"/>
            <a:ext cx="0" cy="49974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76672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480" y="2386361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グループ化 53"/>
          <p:cNvGrpSpPr/>
          <p:nvPr/>
        </p:nvGrpSpPr>
        <p:grpSpPr>
          <a:xfrm>
            <a:off x="1967626" y="6965377"/>
            <a:ext cx="1665841" cy="1408370"/>
            <a:chOff x="707393" y="6331953"/>
            <a:chExt cx="1665841" cy="1408370"/>
          </a:xfrm>
        </p:grpSpPr>
        <p:sp>
          <p:nvSpPr>
            <p:cNvPr id="22" name="直方体 2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5" name="直線矢印コネクタ 24"/>
          <p:cNvCxnSpPr/>
          <p:nvPr/>
        </p:nvCxnSpPr>
        <p:spPr>
          <a:xfrm>
            <a:off x="4391980" y="2002907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カギ線コネクタ 6"/>
          <p:cNvCxnSpPr>
            <a:stCxn id="18" idx="2"/>
            <a:endCxn id="42" idx="0"/>
          </p:cNvCxnSpPr>
          <p:nvPr/>
        </p:nvCxnSpPr>
        <p:spPr>
          <a:xfrm rot="5400000">
            <a:off x="3334445" y="3436109"/>
            <a:ext cx="530896" cy="158417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21" name="グループ化 120"/>
          <p:cNvGrpSpPr/>
          <p:nvPr/>
        </p:nvGrpSpPr>
        <p:grpSpPr>
          <a:xfrm>
            <a:off x="1533148" y="4464616"/>
            <a:ext cx="2534796" cy="1913421"/>
            <a:chOff x="1533148" y="4392608"/>
            <a:chExt cx="2534796" cy="1913421"/>
          </a:xfrm>
        </p:grpSpPr>
        <p:grpSp>
          <p:nvGrpSpPr>
            <p:cNvPr id="40" name="グループ化 39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44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テキスト ボックス 44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42" name="角丸四角形 41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対角する 2 つの角を丸めた四角形 42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51" name="カギ線コネクタ 50"/>
          <p:cNvCxnSpPr>
            <a:stCxn id="18" idx="2"/>
            <a:endCxn id="110" idx="0"/>
          </p:cNvCxnSpPr>
          <p:nvPr/>
        </p:nvCxnSpPr>
        <p:spPr>
          <a:xfrm rot="16200000" flipH="1">
            <a:off x="4990628" y="3364101"/>
            <a:ext cx="530896" cy="1728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H="1">
            <a:off x="2800546" y="6378037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03" name="グループ化 102"/>
          <p:cNvGrpSpPr/>
          <p:nvPr/>
        </p:nvGrpSpPr>
        <p:grpSpPr>
          <a:xfrm>
            <a:off x="5279994" y="6965377"/>
            <a:ext cx="1665841" cy="977483"/>
            <a:chOff x="707393" y="6331953"/>
            <a:chExt cx="1665841" cy="977483"/>
          </a:xfrm>
        </p:grpSpPr>
        <p:sp>
          <p:nvSpPr>
            <p:cNvPr id="104" name="直方体 10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0" name="グループ化 119"/>
          <p:cNvGrpSpPr/>
          <p:nvPr/>
        </p:nvGrpSpPr>
        <p:grpSpPr>
          <a:xfrm>
            <a:off x="4845516" y="4464616"/>
            <a:ext cx="2534796" cy="1913421"/>
            <a:chOff x="4845516" y="4374228"/>
            <a:chExt cx="2534796" cy="1913421"/>
          </a:xfrm>
        </p:grpSpPr>
        <p:grpSp>
          <p:nvGrpSpPr>
            <p:cNvPr id="106" name="グループ化 105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10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8" name="テキスト ボックス 10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9" name="グループ化 108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110" name="角丸四角形 109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対角する 2 つの角を丸めた四角形 110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112" name="直線矢印コネクタ 111"/>
          <p:cNvCxnSpPr/>
          <p:nvPr/>
        </p:nvCxnSpPr>
        <p:spPr>
          <a:xfrm flipH="1">
            <a:off x="6112914" y="6359657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14" name="グループ化 113"/>
          <p:cNvGrpSpPr/>
          <p:nvPr/>
        </p:nvGrpSpPr>
        <p:grpSpPr>
          <a:xfrm>
            <a:off x="1547664" y="6593088"/>
            <a:ext cx="5832648" cy="1944216"/>
            <a:chOff x="2901300" y="4435876"/>
            <a:chExt cx="5832648" cy="1944216"/>
          </a:xfrm>
        </p:grpSpPr>
        <p:sp>
          <p:nvSpPr>
            <p:cNvPr id="115" name="角丸四角形 114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対角する 2 つの角を丸めた四角形 115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92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26" y="4399181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055" y="510628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663" y="2420317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5" name="グループ化 194"/>
          <p:cNvGrpSpPr/>
          <p:nvPr/>
        </p:nvGrpSpPr>
        <p:grpSpPr>
          <a:xfrm>
            <a:off x="1878544" y="8985986"/>
            <a:ext cx="1665841" cy="1408370"/>
            <a:chOff x="707393" y="6331953"/>
            <a:chExt cx="1665841" cy="1408370"/>
          </a:xfrm>
        </p:grpSpPr>
        <p:sp>
          <p:nvSpPr>
            <p:cNvPr id="196" name="直方体 195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テキスト ボックス 196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8" name="直線矢印コネクタ 197"/>
          <p:cNvCxnSpPr/>
          <p:nvPr/>
        </p:nvCxnSpPr>
        <p:spPr>
          <a:xfrm>
            <a:off x="4382163" y="2036863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9" name="カギ線コネクタ 198"/>
          <p:cNvCxnSpPr>
            <a:stCxn id="3074" idx="2"/>
            <a:endCxn id="224" idx="0"/>
          </p:cNvCxnSpPr>
          <p:nvPr/>
        </p:nvCxnSpPr>
        <p:spPr>
          <a:xfrm rot="5400000">
            <a:off x="3198830" y="4478034"/>
            <a:ext cx="703227" cy="166344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0" name="グループ化 199"/>
          <p:cNvGrpSpPr/>
          <p:nvPr/>
        </p:nvGrpSpPr>
        <p:grpSpPr>
          <a:xfrm>
            <a:off x="1444066" y="6485225"/>
            <a:ext cx="2534796" cy="1913421"/>
            <a:chOff x="1533148" y="4392608"/>
            <a:chExt cx="2534796" cy="1913421"/>
          </a:xfrm>
        </p:grpSpPr>
        <p:grpSp>
          <p:nvGrpSpPr>
            <p:cNvPr id="201" name="グループ化 200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205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6" name="テキスト ボックス 205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2" name="グループ化 201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203" name="角丸四角形 202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対角する 2 つの角を丸めた四角形 203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207" name="カギ線コネクタ 206"/>
          <p:cNvCxnSpPr>
            <a:stCxn id="3074" idx="2"/>
            <a:endCxn id="225" idx="0"/>
          </p:cNvCxnSpPr>
          <p:nvPr/>
        </p:nvCxnSpPr>
        <p:spPr>
          <a:xfrm rot="16200000" flipH="1">
            <a:off x="4855014" y="4485292"/>
            <a:ext cx="703227" cy="164892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8" name="直線矢印コネクタ 207"/>
          <p:cNvCxnSpPr/>
          <p:nvPr/>
        </p:nvCxnSpPr>
        <p:spPr>
          <a:xfrm flipH="1">
            <a:off x="2711464" y="8398646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9" name="グループ化 208"/>
          <p:cNvGrpSpPr/>
          <p:nvPr/>
        </p:nvGrpSpPr>
        <p:grpSpPr>
          <a:xfrm>
            <a:off x="5190912" y="8985986"/>
            <a:ext cx="1665841" cy="977483"/>
            <a:chOff x="707393" y="6331953"/>
            <a:chExt cx="1665841" cy="977483"/>
          </a:xfrm>
        </p:grpSpPr>
        <p:sp>
          <p:nvSpPr>
            <p:cNvPr id="210" name="直方体 209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テキスト ボックス 210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2" name="グループ化 211"/>
          <p:cNvGrpSpPr/>
          <p:nvPr/>
        </p:nvGrpSpPr>
        <p:grpSpPr>
          <a:xfrm>
            <a:off x="4756434" y="6485225"/>
            <a:ext cx="2534796" cy="1913421"/>
            <a:chOff x="4845516" y="4374228"/>
            <a:chExt cx="2534796" cy="1913421"/>
          </a:xfrm>
        </p:grpSpPr>
        <p:grpSp>
          <p:nvGrpSpPr>
            <p:cNvPr id="213" name="グループ化 212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21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8" name="テキスト ボックス 21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4" name="グループ化 213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215" name="角丸四角形 21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6" name="対角する 2 つの角を丸めた四角形 21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219" name="直線矢印コネクタ 218"/>
          <p:cNvCxnSpPr/>
          <p:nvPr/>
        </p:nvCxnSpPr>
        <p:spPr>
          <a:xfrm flipH="1">
            <a:off x="6023832" y="8380266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20" name="グループ化 219"/>
          <p:cNvGrpSpPr/>
          <p:nvPr/>
        </p:nvGrpSpPr>
        <p:grpSpPr>
          <a:xfrm>
            <a:off x="1458582" y="8613697"/>
            <a:ext cx="5832648" cy="1944216"/>
            <a:chOff x="2901300" y="4435876"/>
            <a:chExt cx="5832648" cy="1944216"/>
          </a:xfrm>
        </p:grpSpPr>
        <p:sp>
          <p:nvSpPr>
            <p:cNvPr id="221" name="角丸四角形 220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対角する 2 つの角を丸めた四角形 221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23" name="直線矢印コネクタ 222"/>
          <p:cNvCxnSpPr/>
          <p:nvPr/>
        </p:nvCxnSpPr>
        <p:spPr>
          <a:xfrm>
            <a:off x="4382163" y="3996705"/>
            <a:ext cx="0" cy="4024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4" name="正方形/長方形 223"/>
          <p:cNvSpPr/>
          <p:nvPr/>
        </p:nvSpPr>
        <p:spPr>
          <a:xfrm>
            <a:off x="1345589" y="5661369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正方形/長方形 224"/>
          <p:cNvSpPr/>
          <p:nvPr/>
        </p:nvSpPr>
        <p:spPr>
          <a:xfrm>
            <a:off x="4657957" y="5661369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直線矢印コネクタ 225"/>
          <p:cNvCxnSpPr>
            <a:stCxn id="224" idx="2"/>
            <a:endCxn id="203" idx="0"/>
          </p:cNvCxnSpPr>
          <p:nvPr/>
        </p:nvCxnSpPr>
        <p:spPr>
          <a:xfrm>
            <a:off x="2718722" y="6184589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7" name="直線矢印コネクタ 226"/>
          <p:cNvCxnSpPr>
            <a:stCxn id="225" idx="2"/>
          </p:cNvCxnSpPr>
          <p:nvPr/>
        </p:nvCxnSpPr>
        <p:spPr>
          <a:xfrm flipH="1">
            <a:off x="6023832" y="6184589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40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/>
          <p:cNvSpPr/>
          <p:nvPr/>
        </p:nvSpPr>
        <p:spPr>
          <a:xfrm>
            <a:off x="3388851" y="3160027"/>
            <a:ext cx="209503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3078842" y="2762806"/>
            <a:ext cx="2715053" cy="1106287"/>
            <a:chOff x="3126959" y="2262359"/>
            <a:chExt cx="2715053" cy="1106287"/>
          </a:xfrm>
        </p:grpSpPr>
        <p:sp>
          <p:nvSpPr>
            <p:cNvPr id="71" name="角丸四角形 70"/>
            <p:cNvSpPr/>
            <p:nvPr/>
          </p:nvSpPr>
          <p:spPr>
            <a:xfrm>
              <a:off x="3141204" y="2276873"/>
              <a:ext cx="2700808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対角する 2 つの角を丸めた四角形 71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4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260" y="1030797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角丸四角形 110"/>
          <p:cNvSpPr/>
          <p:nvPr/>
        </p:nvSpPr>
        <p:spPr>
          <a:xfrm>
            <a:off x="2771800" y="756831"/>
            <a:ext cx="3329136" cy="3426206"/>
          </a:xfrm>
          <a:prstGeom prst="roundRect">
            <a:avLst>
              <a:gd name="adj" fmla="val 10811"/>
            </a:avLst>
          </a:prstGeom>
          <a:noFill/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71" idx="2"/>
          </p:cNvCxnSpPr>
          <p:nvPr/>
        </p:nvCxnSpPr>
        <p:spPr>
          <a:xfrm flipH="1">
            <a:off x="4436368" y="3869093"/>
            <a:ext cx="0" cy="6401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80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224" y="6555728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761" y="4576864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3" name="グループ化 182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184" name="直方体 18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テキスト ボックス 184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7" name="カギ線コネクタ 186"/>
          <p:cNvCxnSpPr>
            <a:stCxn id="180" idx="2"/>
            <a:endCxn id="212" idx="0"/>
          </p:cNvCxnSpPr>
          <p:nvPr/>
        </p:nvCxnSpPr>
        <p:spPr>
          <a:xfrm rot="5400000">
            <a:off x="3246928" y="6634581"/>
            <a:ext cx="703227" cy="166344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88" name="グループ化 187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189" name="グループ化 188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193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4" name="テキスト ボックス 193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0" name="グループ化 189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191" name="角丸四角形 190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対角する 2 つの角を丸めた四角形 191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195" name="カギ線コネクタ 194"/>
          <p:cNvCxnSpPr>
            <a:stCxn id="180" idx="2"/>
            <a:endCxn id="213" idx="0"/>
          </p:cNvCxnSpPr>
          <p:nvPr/>
        </p:nvCxnSpPr>
        <p:spPr>
          <a:xfrm rot="16200000" flipH="1">
            <a:off x="4903112" y="6641839"/>
            <a:ext cx="703227" cy="164892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6" name="直線矢印コネクタ 195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97" name="グループ化 196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198" name="直方体 197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テキスト ボックス 198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0" name="グループ化 199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201" name="グループ化 200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205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6" name="テキスト ボックス 205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2" name="グループ化 201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203" name="角丸四角形 202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対角する 2 つの角を丸めた四角形 203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207" name="直線矢印コネクタ 206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8" name="グループ化 207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209" name="角丸四角形 208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" name="対角する 2 つの角を丸めた四角形 209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11" name="直線矢印コネクタ 210"/>
          <p:cNvCxnSpPr/>
          <p:nvPr/>
        </p:nvCxnSpPr>
        <p:spPr>
          <a:xfrm>
            <a:off x="4430261" y="6153252"/>
            <a:ext cx="0" cy="4024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2" name="正方形/長方形 211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正方形/長方形 212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4" name="直線矢印コネクタ 213"/>
          <p:cNvCxnSpPr>
            <a:stCxn id="212" idx="2"/>
            <a:endCxn id="191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5" name="直線矢印コネクタ 214"/>
          <p:cNvCxnSpPr>
            <a:stCxn id="213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9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3" y="4344313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" name="直線矢印コネクタ 117"/>
          <p:cNvCxnSpPr/>
          <p:nvPr/>
        </p:nvCxnSpPr>
        <p:spPr>
          <a:xfrm flipH="1">
            <a:off x="4423192" y="5903949"/>
            <a:ext cx="106" cy="65177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3240069" y="5194883"/>
            <a:ext cx="236635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cri-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2992016" y="4797662"/>
            <a:ext cx="2862459" cy="1106287"/>
            <a:chOff x="3126959" y="2262359"/>
            <a:chExt cx="2862459" cy="1106287"/>
          </a:xfrm>
        </p:grpSpPr>
        <p:sp>
          <p:nvSpPr>
            <p:cNvPr id="46" name="角丸四角形 45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対角する 2 つの角を丸めた四角形 46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8" name="カギ線コネクタ 47"/>
          <p:cNvCxnSpPr>
            <a:stCxn id="114" idx="2"/>
            <a:endCxn id="67" idx="0"/>
          </p:cNvCxnSpPr>
          <p:nvPr/>
        </p:nvCxnSpPr>
        <p:spPr>
          <a:xfrm rot="16200000" flipH="1">
            <a:off x="2731752" y="4864233"/>
            <a:ext cx="635027" cy="2747962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4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37" y="292068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208" y="6555728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グループ化 69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73" name="直方体 72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6" name="カギ線コネクタ 75"/>
          <p:cNvCxnSpPr>
            <a:stCxn id="67" idx="2"/>
            <a:endCxn id="101" idx="0"/>
          </p:cNvCxnSpPr>
          <p:nvPr/>
        </p:nvCxnSpPr>
        <p:spPr>
          <a:xfrm rot="5400000">
            <a:off x="3243420" y="6638089"/>
            <a:ext cx="703227" cy="165642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7" name="グループ化 76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78" name="グループ化 77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82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テキスト ボックス 82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グループ化 78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80" name="角丸四角形 79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対角する 2 つの角を丸めた四角形 80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4" name="カギ線コネクタ 83"/>
          <p:cNvCxnSpPr>
            <a:stCxn id="67" idx="2"/>
            <a:endCxn id="102" idx="0"/>
          </p:cNvCxnSpPr>
          <p:nvPr/>
        </p:nvCxnSpPr>
        <p:spPr>
          <a:xfrm rot="16200000" flipH="1">
            <a:off x="4899604" y="6638331"/>
            <a:ext cx="703227" cy="165594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6" name="グループ化 85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87" name="直方体 86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9" name="グループ化 88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90" name="グループ化 89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94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テキスト ボックス 94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グループ化 90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92" name="角丸四角形 91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対角する 2 つの角を丸めた四角形 92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96" name="直線矢印コネクタ 95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97" name="グループ化 96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98" name="角丸四角形 97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対角する 2 つの角を丸めた四角形 98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1" name="正方形/長方形 100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直線矢印コネクタ 102"/>
          <p:cNvCxnSpPr>
            <a:stCxn id="101" idx="2"/>
            <a:endCxn id="80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102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>
            <a:off x="4430367" y="4451688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61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91" y="3720556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5" name="カギ線コネクタ 54"/>
          <p:cNvCxnSpPr>
            <a:stCxn id="49" idx="2"/>
            <a:endCxn id="53" idx="0"/>
          </p:cNvCxnSpPr>
          <p:nvPr/>
        </p:nvCxnSpPr>
        <p:spPr>
          <a:xfrm rot="16200000" flipH="1">
            <a:off x="2731783" y="4312452"/>
            <a:ext cx="734463" cy="2703445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63" name="グループ化 62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6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テキスト ボックス 6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76" name="グループ化 75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80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テキスト ボックス 80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2" name="直線矢印コネクタ 81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4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400" y="2314353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矢印コネクタ 24"/>
          <p:cNvCxnSpPr>
            <a:stCxn id="18" idx="2"/>
            <a:endCxn id="16" idx="0"/>
          </p:cNvCxnSpPr>
          <p:nvPr/>
        </p:nvCxnSpPr>
        <p:spPr>
          <a:xfrm>
            <a:off x="4494901" y="3890741"/>
            <a:ext cx="0" cy="31926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752486" y="5543597"/>
            <a:ext cx="1665841" cy="977483"/>
            <a:chOff x="707393" y="6331953"/>
            <a:chExt cx="1665841" cy="977483"/>
          </a:xfrm>
        </p:grpSpPr>
        <p:sp>
          <p:nvSpPr>
            <p:cNvPr id="31" name="直方体 30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634351" y="5543597"/>
            <a:ext cx="1665841" cy="977483"/>
            <a:chOff x="707393" y="6331953"/>
            <a:chExt cx="1665841" cy="977483"/>
          </a:xfrm>
        </p:grpSpPr>
        <p:sp>
          <p:nvSpPr>
            <p:cNvPr id="34" name="直方体 3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2" name="カギ線コネクタ 41"/>
          <p:cNvCxnSpPr>
            <a:endCxn id="31" idx="0"/>
          </p:cNvCxnSpPr>
          <p:nvPr/>
        </p:nvCxnSpPr>
        <p:spPr>
          <a:xfrm rot="5400000">
            <a:off x="3668012" y="4719134"/>
            <a:ext cx="795857" cy="853068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endCxn id="34" idx="0"/>
          </p:cNvCxnSpPr>
          <p:nvPr/>
        </p:nvCxnSpPr>
        <p:spPr>
          <a:xfrm rot="16200000" flipH="1">
            <a:off x="4608944" y="4631269"/>
            <a:ext cx="795857" cy="1028797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4032000" y="4210004"/>
            <a:ext cx="94288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5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91" y="3720556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5" name="カギ線コネクタ 54"/>
          <p:cNvCxnSpPr>
            <a:stCxn id="49" idx="2"/>
            <a:endCxn id="53" idx="0"/>
          </p:cNvCxnSpPr>
          <p:nvPr/>
        </p:nvCxnSpPr>
        <p:spPr>
          <a:xfrm rot="16200000" flipH="1">
            <a:off x="2731783" y="4312452"/>
            <a:ext cx="734463" cy="2703445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78991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4" name="グループ化 63"/>
          <p:cNvGrpSpPr/>
          <p:nvPr/>
        </p:nvGrpSpPr>
        <p:grpSpPr>
          <a:xfrm>
            <a:off x="1492164" y="8641772"/>
            <a:ext cx="2534796" cy="1479708"/>
            <a:chOff x="2901300" y="4435876"/>
            <a:chExt cx="2534796" cy="1479708"/>
          </a:xfrm>
        </p:grpSpPr>
        <p:sp>
          <p:nvSpPr>
            <p:cNvPr id="65" name="角丸四角形 64"/>
            <p:cNvSpPr/>
            <p:nvPr/>
          </p:nvSpPr>
          <p:spPr>
            <a:xfrm>
              <a:off x="2915816" y="4464905"/>
              <a:ext cx="2520280" cy="1450679"/>
            </a:xfrm>
            <a:prstGeom prst="roundRect">
              <a:avLst>
                <a:gd name="adj" fmla="val 13586"/>
              </a:avLst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対角する 2 つの角を丸めた四角形 65"/>
            <p:cNvSpPr/>
            <p:nvPr/>
          </p:nvSpPr>
          <p:spPr>
            <a:xfrm>
              <a:off x="2901300" y="4435876"/>
              <a:ext cx="1332000" cy="288000"/>
            </a:xfrm>
            <a:prstGeom prst="round2DiagRec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OCI Runtime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120257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178991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グループ化 76"/>
          <p:cNvGrpSpPr/>
          <p:nvPr/>
        </p:nvGrpSpPr>
        <p:grpSpPr>
          <a:xfrm>
            <a:off x="4804532" y="8641772"/>
            <a:ext cx="2534796" cy="1479708"/>
            <a:chOff x="2901300" y="4435876"/>
            <a:chExt cx="2534796" cy="1479708"/>
          </a:xfrm>
        </p:grpSpPr>
        <p:sp>
          <p:nvSpPr>
            <p:cNvPr id="78" name="角丸四角形 77"/>
            <p:cNvSpPr/>
            <p:nvPr/>
          </p:nvSpPr>
          <p:spPr>
            <a:xfrm>
              <a:off x="2915816" y="4464905"/>
              <a:ext cx="2520280" cy="1450679"/>
            </a:xfrm>
            <a:prstGeom prst="roundRect">
              <a:avLst>
                <a:gd name="adj" fmla="val 13586"/>
              </a:avLst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対角する 2 つの角を丸めた四角形 78"/>
            <p:cNvSpPr/>
            <p:nvPr/>
          </p:nvSpPr>
          <p:spPr>
            <a:xfrm>
              <a:off x="2901300" y="4435876"/>
              <a:ext cx="1332000" cy="288000"/>
            </a:xfrm>
            <a:prstGeom prst="round2DiagRec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OCI Runtime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82" name="直線矢印コネクタ 81"/>
          <p:cNvCxnSpPr/>
          <p:nvPr/>
        </p:nvCxnSpPr>
        <p:spPr>
          <a:xfrm flipH="1">
            <a:off x="6071930" y="11184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1506680" y="1141762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2014851" y="7817916"/>
            <a:ext cx="150393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5327219" y="7817916"/>
            <a:ext cx="150393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1521196" y="10656000"/>
            <a:ext cx="581813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2134274" y="9113368"/>
            <a:ext cx="126509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439385" y="9113368"/>
            <a:ext cx="126509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 flipH="1">
            <a:off x="2759561" y="10121480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6071929" y="10121480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8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4022161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sp>
          <p:nvSpPr>
            <p:cNvPr id="68" name="テキスト ボックス 67"/>
            <p:cNvSpPr txBox="1"/>
            <p:nvPr/>
          </p:nvSpPr>
          <p:spPr>
            <a:xfrm>
              <a:off x="1732664" y="5677768"/>
              <a:ext cx="2185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kumimoji="1"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ata-runtime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4022161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5020058" y="5659388"/>
              <a:ext cx="2185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kata-runtime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83" name="グループ化 82"/>
          <p:cNvGrpSpPr/>
          <p:nvPr/>
        </p:nvGrpSpPr>
        <p:grpSpPr>
          <a:xfrm>
            <a:off x="1506680" y="13649872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C:\Users\kaitoy\Desktop\ka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13" y="8932328"/>
            <a:ext cx="961814" cy="118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kaitoy\Desktop\ka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281" y="8932328"/>
            <a:ext cx="961814" cy="118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正方形/長方形 42"/>
          <p:cNvSpPr/>
          <p:nvPr/>
        </p:nvSpPr>
        <p:spPr>
          <a:xfrm>
            <a:off x="1887366" y="10849944"/>
            <a:ext cx="174438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203365" y="10849944"/>
            <a:ext cx="174438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線矢印コネクタ 44"/>
          <p:cNvCxnSpPr>
            <a:stCxn id="65" idx="2"/>
            <a:endCxn id="43" idx="0"/>
          </p:cNvCxnSpPr>
          <p:nvPr/>
        </p:nvCxnSpPr>
        <p:spPr>
          <a:xfrm flipH="1">
            <a:off x="2759560" y="10555193"/>
            <a:ext cx="0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78" idx="2"/>
            <a:endCxn id="44" idx="0"/>
          </p:cNvCxnSpPr>
          <p:nvPr/>
        </p:nvCxnSpPr>
        <p:spPr>
          <a:xfrm flipH="1">
            <a:off x="6075559" y="10555193"/>
            <a:ext cx="0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3511306" y="11777664"/>
            <a:ext cx="1864614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kata-proxy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カギ線コネクタ 73"/>
          <p:cNvCxnSpPr>
            <a:stCxn id="43" idx="2"/>
            <a:endCxn id="51" idx="1"/>
          </p:cNvCxnSpPr>
          <p:nvPr/>
        </p:nvCxnSpPr>
        <p:spPr>
          <a:xfrm rot="16200000" flipH="1">
            <a:off x="2802378" y="11330346"/>
            <a:ext cx="666110" cy="751746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44" idx="2"/>
            <a:endCxn id="51" idx="3"/>
          </p:cNvCxnSpPr>
          <p:nvPr/>
        </p:nvCxnSpPr>
        <p:spPr>
          <a:xfrm rot="5400000">
            <a:off x="5392685" y="11356400"/>
            <a:ext cx="666110" cy="699639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1" name="角丸四角形 90"/>
          <p:cNvSpPr/>
          <p:nvPr/>
        </p:nvSpPr>
        <p:spPr>
          <a:xfrm>
            <a:off x="1187624" y="12497744"/>
            <a:ext cx="6480720" cy="3600400"/>
          </a:xfrm>
          <a:prstGeom prst="roundRect">
            <a:avLst>
              <a:gd name="adj" fmla="val 80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3500887" y="12799686"/>
            <a:ext cx="188545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kata-agent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4443613" y="12300884"/>
            <a:ext cx="1" cy="4988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92" idx="2"/>
            <a:endCxn id="59" idx="0"/>
          </p:cNvCxnSpPr>
          <p:nvPr/>
        </p:nvCxnSpPr>
        <p:spPr>
          <a:xfrm rot="5400000">
            <a:off x="3278961" y="12857507"/>
            <a:ext cx="699255" cy="1630052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92" idx="2"/>
            <a:endCxn id="72" idx="0"/>
          </p:cNvCxnSpPr>
          <p:nvPr/>
        </p:nvCxnSpPr>
        <p:spPr>
          <a:xfrm rot="16200000" flipH="1">
            <a:off x="4935145" y="12831375"/>
            <a:ext cx="699255" cy="1682316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1187624" y="16386176"/>
            <a:ext cx="6480720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Hypervisor (QEMU, etc.)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カギ線コネクタ 99"/>
          <p:cNvCxnSpPr>
            <a:stCxn id="65" idx="1"/>
            <a:endCxn id="51" idx="1"/>
          </p:cNvCxnSpPr>
          <p:nvPr/>
        </p:nvCxnSpPr>
        <p:spPr>
          <a:xfrm rot="10800000" flipH="1" flipV="1">
            <a:off x="1506680" y="9612996"/>
            <a:ext cx="2004626" cy="2426277"/>
          </a:xfrm>
          <a:prstGeom prst="bentConnector3">
            <a:avLst>
              <a:gd name="adj1" fmla="val -16473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カギ線コネクタ 100"/>
          <p:cNvCxnSpPr>
            <a:stCxn id="65" idx="1"/>
            <a:endCxn id="97" idx="1"/>
          </p:cNvCxnSpPr>
          <p:nvPr/>
        </p:nvCxnSpPr>
        <p:spPr>
          <a:xfrm rot="10800000" flipV="1">
            <a:off x="1187624" y="9612996"/>
            <a:ext cx="319056" cy="7034789"/>
          </a:xfrm>
          <a:prstGeom prst="bentConnector3">
            <a:avLst>
              <a:gd name="adj1" fmla="val 198944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97" idx="0"/>
            <a:endCxn id="91" idx="2"/>
          </p:cNvCxnSpPr>
          <p:nvPr/>
        </p:nvCxnSpPr>
        <p:spPr>
          <a:xfrm flipV="1">
            <a:off x="4427984" y="16098144"/>
            <a:ext cx="0" cy="28803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対角する 2 つの角を丸めた四角形 54"/>
          <p:cNvSpPr/>
          <p:nvPr/>
        </p:nvSpPr>
        <p:spPr>
          <a:xfrm>
            <a:off x="1180799" y="12488400"/>
            <a:ext cx="2088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 (Clear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Linux, etc.)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6650</TotalTime>
  <Words>159</Words>
  <Application>Microsoft Office PowerPoint</Application>
  <PresentationFormat>ユーザー設定</PresentationFormat>
  <Paragraphs>109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50</cp:revision>
  <dcterms:created xsi:type="dcterms:W3CDTF">2019-06-06T22:48:21Z</dcterms:created>
  <dcterms:modified xsi:type="dcterms:W3CDTF">2019-06-15T07:16:04Z</dcterms:modified>
</cp:coreProperties>
</file>