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A9C2F5"/>
    <a:srgbClr val="326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45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13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30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13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65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38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06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58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5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19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8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BD72A-C37C-489F-BE19-E9D8AEBBA5DC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83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七角形 6"/>
          <p:cNvSpPr/>
          <p:nvPr/>
        </p:nvSpPr>
        <p:spPr>
          <a:xfrm>
            <a:off x="2744787" y="338188"/>
            <a:ext cx="3293760" cy="3069432"/>
          </a:xfrm>
          <a:prstGeom prst="heptagon">
            <a:avLst/>
          </a:prstGeom>
          <a:solidFill>
            <a:srgbClr val="326DE6"/>
          </a:solidFill>
          <a:ln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Impact" panose="020B0806030902050204" pitchFamily="34" charset="0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" name="六角形 1"/>
          <p:cNvSpPr/>
          <p:nvPr/>
        </p:nvSpPr>
        <p:spPr>
          <a:xfrm rot="5400000">
            <a:off x="2592278" y="3814769"/>
            <a:ext cx="2892672" cy="2677643"/>
          </a:xfrm>
          <a:prstGeom prst="hexagon">
            <a:avLst/>
          </a:prstGeom>
          <a:solidFill>
            <a:srgbClr val="326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Impact" panose="020B0806030902050204" pitchFamily="34" charset="0"/>
              <a:ea typeface="Segoe UI Emoji" panose="020B0502040204020203" pitchFamily="34" charset="0"/>
              <a:cs typeface="Arial Unicode MS" panose="020B0604020202020204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872797" y="2555123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latin typeface="Impact" panose="020B0806030902050204" pitchFamily="34" charset="0"/>
              </a:rPr>
              <a:t>kube-apiserver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843808" y="4581129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Impact" panose="020B0806030902050204" pitchFamily="34" charset="0"/>
              </a:rPr>
              <a:t>kube</a:t>
            </a:r>
            <a:r>
              <a:rPr lang="en-US" altLang="ja-JP" sz="1600" dirty="0" smtClean="0">
                <a:latin typeface="Impact" panose="020B0806030902050204" pitchFamily="34" charset="0"/>
              </a:rPr>
              <a:t>-proxy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067944" y="4581130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latin typeface="Impact" panose="020B0806030902050204" pitchFamily="34" charset="0"/>
              </a:rPr>
              <a:t>kubelet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pic>
        <p:nvPicPr>
          <p:cNvPr id="1032" name="Picture 8" descr="C:\Users\kaitoy\Desktop\dancer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3362754"/>
            <a:ext cx="1300163" cy="1300163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cooon-mono.com/i/icon_11049/icon_110490_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03" y="3150749"/>
            <a:ext cx="1675064" cy="167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カギ線コネクタ 12"/>
          <p:cNvCxnSpPr>
            <a:stCxn id="128" idx="0"/>
          </p:cNvCxnSpPr>
          <p:nvPr/>
        </p:nvCxnSpPr>
        <p:spPr>
          <a:xfrm rot="5400000" flipH="1" flipV="1">
            <a:off x="2402927" y="2113269"/>
            <a:ext cx="730202" cy="2209537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3692205" y="3933463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0F0F0"/>
                </a:solidFill>
                <a:latin typeface="Impact" panose="020B0806030902050204" pitchFamily="34" charset="0"/>
              </a:rPr>
              <a:t>Node</a:t>
            </a:r>
            <a:endParaRPr kumimoji="1" lang="ja-JP" altLang="en-US" dirty="0">
              <a:solidFill>
                <a:srgbClr val="F0F0F0"/>
              </a:solidFill>
              <a:latin typeface="Impact" panose="020B0806030902050204" pitchFamily="34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967512" y="54651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0F0F0"/>
                </a:solidFill>
                <a:latin typeface="Impact" panose="020B0806030902050204" pitchFamily="34" charset="0"/>
              </a:rPr>
              <a:t>Master</a:t>
            </a:r>
            <a:endParaRPr kumimoji="1" lang="ja-JP" altLang="en-US" dirty="0">
              <a:solidFill>
                <a:srgbClr val="F0F0F0"/>
              </a:solidFill>
              <a:latin typeface="Impact" panose="020B0806030902050204" pitchFamily="34" charset="0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3006527" y="1484784"/>
            <a:ext cx="1258279" cy="712315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latin typeface="Impact" panose="020B0806030902050204" pitchFamily="34" charset="0"/>
              </a:rPr>
              <a:t>kube</a:t>
            </a:r>
            <a:r>
              <a:rPr lang="en-US" altLang="ja-JP" sz="1600" dirty="0" smtClean="0">
                <a:latin typeface="Impact" panose="020B0806030902050204" pitchFamily="34" charset="0"/>
              </a:rPr>
              <a:t>-controller-manager</a:t>
            </a:r>
            <a:endParaRPr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4706722" y="1966263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Impact" panose="020B0806030902050204" pitchFamily="34" charset="0"/>
              </a:rPr>
              <a:t>kube</a:t>
            </a:r>
            <a:r>
              <a:rPr lang="en-US" altLang="ja-JP" sz="1600" dirty="0" smtClean="0">
                <a:latin typeface="Impact" panose="020B0806030902050204" pitchFamily="34" charset="0"/>
              </a:rPr>
              <a:t>-scheduler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cxnSp>
        <p:nvCxnSpPr>
          <p:cNvPr id="61" name="カギ線コネクタ 60"/>
          <p:cNvCxnSpPr>
            <a:stCxn id="50" idx="2"/>
            <a:endCxn id="8" idx="3"/>
          </p:cNvCxnSpPr>
          <p:nvPr/>
        </p:nvCxnSpPr>
        <p:spPr>
          <a:xfrm rot="5400000">
            <a:off x="4913432" y="2437797"/>
            <a:ext cx="372836" cy="293865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48" idx="2"/>
          </p:cNvCxnSpPr>
          <p:nvPr/>
        </p:nvCxnSpPr>
        <p:spPr>
          <a:xfrm rot="16200000" flipH="1">
            <a:off x="3507095" y="2325671"/>
            <a:ext cx="494275" cy="237130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カギ線コネクタ 66"/>
          <p:cNvCxnSpPr>
            <a:endCxn id="10" idx="0"/>
          </p:cNvCxnSpPr>
          <p:nvPr/>
        </p:nvCxnSpPr>
        <p:spPr>
          <a:xfrm rot="16200000" flipH="1">
            <a:off x="3641443" y="3614568"/>
            <a:ext cx="1593959" cy="339163"/>
          </a:xfrm>
          <a:prstGeom prst="bentConnector3">
            <a:avLst>
              <a:gd name="adj1" fmla="val 47610"/>
            </a:avLst>
          </a:prstGeom>
          <a:ln>
            <a:headEnd type="triangle"/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カギ線コネクタ 71"/>
          <p:cNvCxnSpPr>
            <a:stCxn id="10" idx="2"/>
            <a:endCxn id="92" idx="0"/>
          </p:cNvCxnSpPr>
          <p:nvPr/>
        </p:nvCxnSpPr>
        <p:spPr>
          <a:xfrm rot="5400000">
            <a:off x="4030895" y="5010311"/>
            <a:ext cx="574242" cy="57997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9" idx="0"/>
          </p:cNvCxnSpPr>
          <p:nvPr/>
        </p:nvCxnSpPr>
        <p:spPr>
          <a:xfrm rot="5400000" flipH="1" flipV="1">
            <a:off x="2957367" y="3413672"/>
            <a:ext cx="1593958" cy="740957"/>
          </a:xfrm>
          <a:prstGeom prst="bentConnector3">
            <a:avLst>
              <a:gd name="adj1" fmla="val 60358"/>
            </a:avLst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" name="グループ化 5"/>
          <p:cNvGrpSpPr/>
          <p:nvPr/>
        </p:nvGrpSpPr>
        <p:grpSpPr>
          <a:xfrm>
            <a:off x="6156176" y="338188"/>
            <a:ext cx="1028608" cy="864096"/>
            <a:chOff x="447048" y="546512"/>
            <a:chExt cx="1028608" cy="864096"/>
          </a:xfrm>
        </p:grpSpPr>
        <p:sp>
          <p:nvSpPr>
            <p:cNvPr id="4" name="正方形/長方形 3"/>
            <p:cNvSpPr/>
            <p:nvPr/>
          </p:nvSpPr>
          <p:spPr>
            <a:xfrm>
              <a:off x="447048" y="546512"/>
              <a:ext cx="1028608" cy="864096"/>
            </a:xfrm>
            <a:prstGeom prst="rect">
              <a:avLst/>
            </a:prstGeom>
            <a:solidFill>
              <a:srgbClr val="326DE6"/>
            </a:solidFill>
            <a:ln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542649" y="654524"/>
              <a:ext cx="837406" cy="648072"/>
              <a:chOff x="518900" y="640388"/>
              <a:chExt cx="837406" cy="648072"/>
            </a:xfrm>
          </p:grpSpPr>
          <p:sp>
            <p:nvSpPr>
              <p:cNvPr id="34" name="フローチャート : 磁気ディスク 33"/>
              <p:cNvSpPr/>
              <p:nvPr/>
            </p:nvSpPr>
            <p:spPr>
              <a:xfrm>
                <a:off x="518900" y="640388"/>
                <a:ext cx="593896" cy="504056"/>
              </a:xfrm>
              <a:prstGeom prst="flowChartMagneticDisk">
                <a:avLst/>
              </a:prstGeom>
              <a:solidFill>
                <a:srgbClr val="A9C2F5"/>
              </a:solidFill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Impact" panose="020B0806030902050204" pitchFamily="34" charset="0"/>
                </a:endParaRPr>
              </a:p>
            </p:txBody>
          </p:sp>
          <p:sp>
            <p:nvSpPr>
              <p:cNvPr id="37" name="角丸四角形 36"/>
              <p:cNvSpPr/>
              <p:nvPr/>
            </p:nvSpPr>
            <p:spPr>
              <a:xfrm>
                <a:off x="754802" y="856412"/>
                <a:ext cx="601504" cy="432048"/>
              </a:xfrm>
              <a:prstGeom prst="roundRect">
                <a:avLst/>
              </a:prstGeom>
              <a:solidFill>
                <a:srgbClr val="A9C2F5"/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 err="1" smtClean="0">
                    <a:latin typeface="Impact" panose="020B0806030902050204" pitchFamily="34" charset="0"/>
                  </a:rPr>
                  <a:t>etcd</a:t>
                </a:r>
                <a:endParaRPr kumimoji="1" lang="ja-JP" altLang="en-US" sz="1600" dirty="0"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43" name="グループ化 42"/>
          <p:cNvGrpSpPr/>
          <p:nvPr/>
        </p:nvGrpSpPr>
        <p:grpSpPr>
          <a:xfrm>
            <a:off x="7359816" y="1772816"/>
            <a:ext cx="1028608" cy="864096"/>
            <a:chOff x="447048" y="546512"/>
            <a:chExt cx="1028608" cy="864096"/>
          </a:xfrm>
        </p:grpSpPr>
        <p:sp>
          <p:nvSpPr>
            <p:cNvPr id="44" name="正方形/長方形 43"/>
            <p:cNvSpPr/>
            <p:nvPr/>
          </p:nvSpPr>
          <p:spPr>
            <a:xfrm>
              <a:off x="447048" y="546512"/>
              <a:ext cx="1028608" cy="864096"/>
            </a:xfrm>
            <a:prstGeom prst="rect">
              <a:avLst/>
            </a:prstGeom>
            <a:solidFill>
              <a:srgbClr val="326DE6"/>
            </a:solidFill>
            <a:ln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46" name="グループ化 45"/>
            <p:cNvGrpSpPr/>
            <p:nvPr/>
          </p:nvGrpSpPr>
          <p:grpSpPr>
            <a:xfrm>
              <a:off x="542649" y="654524"/>
              <a:ext cx="837406" cy="648072"/>
              <a:chOff x="518900" y="640388"/>
              <a:chExt cx="837406" cy="648072"/>
            </a:xfrm>
          </p:grpSpPr>
          <p:sp>
            <p:nvSpPr>
              <p:cNvPr id="47" name="フローチャート : 磁気ディスク 46"/>
              <p:cNvSpPr/>
              <p:nvPr/>
            </p:nvSpPr>
            <p:spPr>
              <a:xfrm>
                <a:off x="518900" y="640388"/>
                <a:ext cx="593896" cy="504056"/>
              </a:xfrm>
              <a:prstGeom prst="flowChartMagneticDisk">
                <a:avLst/>
              </a:prstGeom>
              <a:solidFill>
                <a:srgbClr val="A9C2F5"/>
              </a:solidFill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Impact" panose="020B0806030902050204" pitchFamily="34" charset="0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>
              <a:xfrm>
                <a:off x="754802" y="856412"/>
                <a:ext cx="601504" cy="432048"/>
              </a:xfrm>
              <a:prstGeom prst="roundRect">
                <a:avLst/>
              </a:prstGeom>
              <a:solidFill>
                <a:srgbClr val="A9C2F5"/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 err="1" smtClean="0">
                    <a:latin typeface="Impact" panose="020B0806030902050204" pitchFamily="34" charset="0"/>
                  </a:rPr>
                  <a:t>etcd</a:t>
                </a:r>
                <a:endParaRPr kumimoji="1" lang="ja-JP" altLang="en-US" sz="1600" dirty="0"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51" name="グループ化 50"/>
          <p:cNvGrpSpPr/>
          <p:nvPr/>
        </p:nvGrpSpPr>
        <p:grpSpPr>
          <a:xfrm>
            <a:off x="7359816" y="338188"/>
            <a:ext cx="1028608" cy="864096"/>
            <a:chOff x="447048" y="546512"/>
            <a:chExt cx="1028608" cy="864096"/>
          </a:xfrm>
        </p:grpSpPr>
        <p:sp>
          <p:nvSpPr>
            <p:cNvPr id="52" name="正方形/長方形 51"/>
            <p:cNvSpPr/>
            <p:nvPr/>
          </p:nvSpPr>
          <p:spPr>
            <a:xfrm>
              <a:off x="447048" y="546512"/>
              <a:ext cx="1028608" cy="864096"/>
            </a:xfrm>
            <a:prstGeom prst="rect">
              <a:avLst/>
            </a:prstGeom>
            <a:solidFill>
              <a:srgbClr val="326DE6"/>
            </a:solidFill>
            <a:ln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542649" y="654524"/>
              <a:ext cx="837406" cy="648072"/>
              <a:chOff x="518900" y="640388"/>
              <a:chExt cx="837406" cy="648072"/>
            </a:xfrm>
          </p:grpSpPr>
          <p:sp>
            <p:nvSpPr>
              <p:cNvPr id="54" name="フローチャート : 磁気ディスク 53"/>
              <p:cNvSpPr/>
              <p:nvPr/>
            </p:nvSpPr>
            <p:spPr>
              <a:xfrm>
                <a:off x="518900" y="640388"/>
                <a:ext cx="593896" cy="504056"/>
              </a:xfrm>
              <a:prstGeom prst="flowChartMagneticDisk">
                <a:avLst/>
              </a:prstGeom>
              <a:solidFill>
                <a:srgbClr val="A9C2F5"/>
              </a:solidFill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角丸四角形 54"/>
              <p:cNvSpPr/>
              <p:nvPr/>
            </p:nvSpPr>
            <p:spPr>
              <a:xfrm>
                <a:off x="754802" y="856412"/>
                <a:ext cx="601504" cy="432048"/>
              </a:xfrm>
              <a:prstGeom prst="roundRect">
                <a:avLst/>
              </a:prstGeom>
              <a:solidFill>
                <a:srgbClr val="A9C2F5"/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 err="1" smtClean="0">
                    <a:latin typeface="Impact" panose="020B0806030902050204" pitchFamily="34" charset="0"/>
                  </a:rPr>
                  <a:t>etcd</a:t>
                </a:r>
                <a:endParaRPr kumimoji="1" lang="ja-JP" altLang="en-US" sz="1600" dirty="0">
                  <a:latin typeface="Impact" panose="020B0806030902050204" pitchFamily="34" charset="0"/>
                </a:endParaRPr>
              </a:p>
            </p:txBody>
          </p:sp>
        </p:grpSp>
      </p:grpSp>
      <p:cxnSp>
        <p:nvCxnSpPr>
          <p:cNvPr id="56" name="カギ線コネクタ 55"/>
          <p:cNvCxnSpPr>
            <a:stCxn id="8" idx="0"/>
            <a:endCxn id="37" idx="2"/>
          </p:cNvCxnSpPr>
          <p:nvPr/>
        </p:nvCxnSpPr>
        <p:spPr>
          <a:xfrm rot="5400000" flipH="1" flipV="1">
            <a:off x="4870219" y="636911"/>
            <a:ext cx="1460851" cy="2375574"/>
          </a:xfrm>
          <a:prstGeom prst="bentConnector3">
            <a:avLst>
              <a:gd name="adj1" fmla="val 83035"/>
            </a:avLst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>
            <a:stCxn id="8" idx="0"/>
            <a:endCxn id="55" idx="2"/>
          </p:cNvCxnSpPr>
          <p:nvPr/>
        </p:nvCxnSpPr>
        <p:spPr>
          <a:xfrm rot="5400000" flipH="1" flipV="1">
            <a:off x="5472039" y="35091"/>
            <a:ext cx="1460851" cy="3579214"/>
          </a:xfrm>
          <a:prstGeom prst="bentConnector3">
            <a:avLst>
              <a:gd name="adj1" fmla="val 72602"/>
            </a:avLst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カギ線コネクタ 64"/>
          <p:cNvCxnSpPr>
            <a:stCxn id="8" idx="0"/>
            <a:endCxn id="49" idx="0"/>
          </p:cNvCxnSpPr>
          <p:nvPr/>
        </p:nvCxnSpPr>
        <p:spPr>
          <a:xfrm rot="5400000" flipH="1" flipV="1">
            <a:off x="5973329" y="536381"/>
            <a:ext cx="458271" cy="3579214"/>
          </a:xfrm>
          <a:prstGeom prst="bentConnector3">
            <a:avLst>
              <a:gd name="adj1" fmla="val 199766"/>
            </a:avLst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2" name="角丸四角形 91"/>
          <p:cNvSpPr/>
          <p:nvPr/>
        </p:nvSpPr>
        <p:spPr>
          <a:xfrm>
            <a:off x="3487968" y="5587420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Impact" panose="020B0806030902050204" pitchFamily="34" charset="0"/>
              </a:rPr>
              <a:t>CRI </a:t>
            </a:r>
            <a:r>
              <a:rPr lang="en-US" altLang="ja-JP" sz="1600" dirty="0" err="1">
                <a:latin typeface="Impact" panose="020B0806030902050204" pitchFamily="34" charset="0"/>
              </a:rPr>
              <a:t>impl</a:t>
            </a:r>
            <a:endParaRPr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94" name="六角形 93"/>
          <p:cNvSpPr/>
          <p:nvPr/>
        </p:nvSpPr>
        <p:spPr>
          <a:xfrm rot="5400000">
            <a:off x="5599668" y="3824547"/>
            <a:ext cx="2892672" cy="2677643"/>
          </a:xfrm>
          <a:prstGeom prst="hexagon">
            <a:avLst/>
          </a:prstGeom>
          <a:solidFill>
            <a:srgbClr val="326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Impact" panose="020B0806030902050204" pitchFamily="34" charset="0"/>
              <a:ea typeface="Segoe UI Emoji" panose="020B0502040204020203" pitchFamily="34" charset="0"/>
              <a:cs typeface="Arial Unicode MS" panose="020B0604020202020204" pitchFamily="50" charset="-128"/>
            </a:endParaRPr>
          </a:p>
        </p:txBody>
      </p:sp>
      <p:sp>
        <p:nvSpPr>
          <p:cNvPr id="95" name="角丸四角形 94"/>
          <p:cNvSpPr/>
          <p:nvPr/>
        </p:nvSpPr>
        <p:spPr>
          <a:xfrm>
            <a:off x="5868144" y="4590907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Impact" panose="020B0806030902050204" pitchFamily="34" charset="0"/>
              </a:rPr>
              <a:t>kube</a:t>
            </a:r>
            <a:r>
              <a:rPr lang="en-US" altLang="ja-JP" sz="1600" dirty="0" smtClean="0">
                <a:latin typeface="Impact" panose="020B0806030902050204" pitchFamily="34" charset="0"/>
              </a:rPr>
              <a:t>-proxy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96" name="角丸四角形 95"/>
          <p:cNvSpPr/>
          <p:nvPr/>
        </p:nvSpPr>
        <p:spPr>
          <a:xfrm>
            <a:off x="7164288" y="4590908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latin typeface="Impact" panose="020B0806030902050204" pitchFamily="34" charset="0"/>
              </a:rPr>
              <a:t>kubelet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6699595" y="394324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0F0F0"/>
                </a:solidFill>
                <a:latin typeface="Impact" panose="020B0806030902050204" pitchFamily="34" charset="0"/>
              </a:rPr>
              <a:t>Node</a:t>
            </a:r>
            <a:endParaRPr kumimoji="1" lang="ja-JP" altLang="en-US" dirty="0">
              <a:solidFill>
                <a:srgbClr val="F0F0F0"/>
              </a:solidFill>
              <a:latin typeface="Impact" panose="020B0806030902050204" pitchFamily="34" charset="0"/>
            </a:endParaRPr>
          </a:p>
        </p:txBody>
      </p:sp>
      <p:cxnSp>
        <p:nvCxnSpPr>
          <p:cNvPr id="98" name="カギ線コネクタ 97"/>
          <p:cNvCxnSpPr>
            <a:stCxn id="96" idx="2"/>
            <a:endCxn id="99" idx="0"/>
          </p:cNvCxnSpPr>
          <p:nvPr/>
        </p:nvCxnSpPr>
        <p:spPr>
          <a:xfrm rot="5400000">
            <a:off x="7082762" y="4975612"/>
            <a:ext cx="574242" cy="668930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9" name="角丸四角形 98"/>
          <p:cNvSpPr/>
          <p:nvPr/>
        </p:nvSpPr>
        <p:spPr>
          <a:xfrm>
            <a:off x="6495358" y="5597198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Impact" panose="020B0806030902050204" pitchFamily="34" charset="0"/>
              </a:rPr>
              <a:t>CRI </a:t>
            </a:r>
            <a:r>
              <a:rPr lang="en-US" altLang="ja-JP" sz="1600" dirty="0" err="1">
                <a:latin typeface="Impact" panose="020B0806030902050204" pitchFamily="34" charset="0"/>
              </a:rPr>
              <a:t>impl</a:t>
            </a:r>
            <a:endParaRPr lang="ja-JP" altLang="en-US" sz="1600" dirty="0">
              <a:latin typeface="Impact" panose="020B0806030902050204" pitchFamily="34" charset="0"/>
            </a:endParaRPr>
          </a:p>
        </p:txBody>
      </p:sp>
      <p:cxnSp>
        <p:nvCxnSpPr>
          <p:cNvPr id="106" name="カギ線コネクタ 105"/>
          <p:cNvCxnSpPr>
            <a:endCxn id="96" idx="0"/>
          </p:cNvCxnSpPr>
          <p:nvPr/>
        </p:nvCxnSpPr>
        <p:spPr>
          <a:xfrm rot="16200000" flipH="1">
            <a:off x="5400750" y="2287309"/>
            <a:ext cx="1603737" cy="3003459"/>
          </a:xfrm>
          <a:prstGeom prst="bentConnector3">
            <a:avLst>
              <a:gd name="adj1" fmla="val 31786"/>
            </a:avLst>
          </a:prstGeom>
          <a:ln>
            <a:headEnd type="triangle"/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8" name="カギ線コネクタ 117"/>
          <p:cNvCxnSpPr>
            <a:stCxn id="95" idx="0"/>
          </p:cNvCxnSpPr>
          <p:nvPr/>
        </p:nvCxnSpPr>
        <p:spPr>
          <a:xfrm rot="16200000" flipV="1">
            <a:off x="4680671" y="2863373"/>
            <a:ext cx="1603736" cy="1851331"/>
          </a:xfrm>
          <a:prstGeom prst="bentConnector3">
            <a:avLst>
              <a:gd name="adj1" fmla="val 60295"/>
            </a:avLst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8" name="角丸四角形 127"/>
          <p:cNvSpPr/>
          <p:nvPr/>
        </p:nvSpPr>
        <p:spPr>
          <a:xfrm>
            <a:off x="1123200" y="3583138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Impact" panose="020B0806030902050204" pitchFamily="34" charset="0"/>
              </a:rPr>
              <a:t>kubelet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cxnSp>
        <p:nvCxnSpPr>
          <p:cNvPr id="57" name="カギ線コネクタ 56"/>
          <p:cNvCxnSpPr>
            <a:stCxn id="37" idx="3"/>
            <a:endCxn id="55" idx="1"/>
          </p:cNvCxnSpPr>
          <p:nvPr/>
        </p:nvCxnSpPr>
        <p:spPr>
          <a:xfrm>
            <a:off x="7089183" y="878248"/>
            <a:ext cx="602136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55" idx="3"/>
            <a:endCxn id="49" idx="3"/>
          </p:cNvCxnSpPr>
          <p:nvPr/>
        </p:nvCxnSpPr>
        <p:spPr>
          <a:xfrm>
            <a:off x="8292823" y="878248"/>
            <a:ext cx="12700" cy="1434628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カギ線コネクタ 58"/>
          <p:cNvCxnSpPr>
            <a:stCxn id="37" idx="1"/>
            <a:endCxn id="49" idx="1"/>
          </p:cNvCxnSpPr>
          <p:nvPr/>
        </p:nvCxnSpPr>
        <p:spPr>
          <a:xfrm rot="10800000" flipH="1" flipV="1">
            <a:off x="6487679" y="878248"/>
            <a:ext cx="1203640" cy="1434628"/>
          </a:xfrm>
          <a:prstGeom prst="bentConnector3">
            <a:avLst>
              <a:gd name="adj1" fmla="val -18992"/>
            </a:avLst>
          </a:prstGeom>
          <a:ln>
            <a:headEnd type="triangle"/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578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18</Words>
  <Application>Microsoft Office PowerPoint</Application>
  <PresentationFormat>画面に合わせる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27</cp:revision>
  <dcterms:created xsi:type="dcterms:W3CDTF">2017-10-08T09:37:43Z</dcterms:created>
  <dcterms:modified xsi:type="dcterms:W3CDTF">2019-06-24T13:52:30Z</dcterms:modified>
</cp:coreProperties>
</file>