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8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73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5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4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8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5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AFD4-C651-48E6-A6CD-BAF5506A2B97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D406-5479-40F6-A3CC-C43987E3E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5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0.iconfinder.com/data/icons/HTML5/512/HTML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78" y="1766851"/>
            <a:ext cx="916361" cy="9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d/d5/CSS3_logo_and_wordmark.svg/340px-CSS3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0" y="1736957"/>
            <a:ext cx="691438" cy="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udent-engineer.net/wp-content/uploads/2018/04/redux-1-312x2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65" y="3396256"/>
            <a:ext cx="1440908" cy="108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zendev.com/assets/img/reac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27" y="1801517"/>
            <a:ext cx="1408196" cy="14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.iconscout.com/icon/free/png-512/babel-2829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37" y="3529878"/>
            <a:ext cx="1396232" cy="13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pluspng.com/img-png/jquery-logo-png--8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54" y="4267534"/>
            <a:ext cx="745199" cy="7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.macrumors.com/article-new/2016/10/Adobe-Flash-200x200.png?ret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3" y="4643651"/>
            <a:ext cx="520942" cy="52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benmvp.com/static/ecmascript-logo-bf5110fcdc155bf03a62c7863573ec65-2121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62" y="1893398"/>
            <a:ext cx="766380" cy="7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jp.vuejs.org/images/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55" y="4588463"/>
            <a:ext cx="779080" cy="7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angular.io/assets/images/logos/angular/angula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53" y="4012945"/>
            <a:ext cx="898347" cy="8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backbonejs.org/docs/images/backbo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849" y="5326473"/>
            <a:ext cx="1747219" cy="3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amlents.com/img/knockou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19" y="313656"/>
            <a:ext cx="22479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www.vectorlogo.zone/logos/emberjs/emberjs-car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57" y="762549"/>
            <a:ext cx="1686141" cy="8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upload.wikimedia.org/wikipedia/commons/thumb/d/d9/Node.js_logo.svg/1280px-Node.js_logo.sv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37" y="2731730"/>
            <a:ext cx="1512367" cy="92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「bower logo png」の画像検索結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94" y="3252252"/>
            <a:ext cx="536075" cy="47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5622501" y="2974212"/>
            <a:ext cx="1685141" cy="997925"/>
            <a:chOff x="-2258664" y="131501"/>
            <a:chExt cx="4456917" cy="2639345"/>
          </a:xfrm>
        </p:grpSpPr>
        <p:pic>
          <p:nvPicPr>
            <p:cNvPr id="1062" name="Picture 38" descr="http://browserify.org/images/wizard_hat_blu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64231" y="131501"/>
              <a:ext cx="2028825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browserify.org/images/browserify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58664" y="1454341"/>
              <a:ext cx="4456917" cy="131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6" name="Picture 52" descr="icon-square-bi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36" y="3628336"/>
            <a:ext cx="1409347" cy="140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Parcel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35" y="5105715"/>
            <a:ext cx="1861019" cy="5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「coffeescript logo png」の画像検索結果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8" y="1384821"/>
            <a:ext cx="1894478" cy="189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:\Users\kaitoy\Desktop\名称未設定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28" y="4475758"/>
            <a:ext cx="1860497" cy="18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PureScrip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19" y="1361641"/>
            <a:ext cx="1720457" cy="28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「dart png logo」の画像検索結果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60" y="1760987"/>
            <a:ext cx="847189" cy="22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「sass png logo」の画像検索結果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6" y="2276588"/>
            <a:ext cx="713971" cy="5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lesscss.org/public/img/less_logo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4" y="3276086"/>
            <a:ext cx="763243" cy="3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「stylus png logo」の画像検索結果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9" y="3723254"/>
            <a:ext cx="786074" cy="7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「postcss png logo」の画像検索結果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51" y="4410253"/>
            <a:ext cx="545050" cy="53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tc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89" y="4625288"/>
            <a:ext cx="556004" cy="5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「grunt png logo」の画像検索結果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34" y="2974212"/>
            <a:ext cx="600932" cy="7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22" y="3924660"/>
            <a:ext cx="352646" cy="79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「npm png logo」の画像検索結果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39" y="3352515"/>
            <a:ext cx="1219023" cy="60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「aurelia png logo」の画像検索結果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89" y="4719661"/>
            <a:ext cx="1749177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https://riot.js.org/img/logo/riot240x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93" y="869650"/>
            <a:ext cx="898964" cy="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「flux png logo」の画像検索結果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83" y="991705"/>
            <a:ext cx="901693" cy="9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「MobX png logo」の画像検索結果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47" y="5061019"/>
            <a:ext cx="530907" cy="53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aitoy\Desktop\名称未設定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84" y="689685"/>
            <a:ext cx="597729" cy="6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「preact png logo」の画像検索結果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69" y="2808271"/>
            <a:ext cx="489415" cy="5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C:\Users\kaitoy\Desktop\名称未設定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11" y="1582556"/>
            <a:ext cx="1341835" cy="2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「hyperapp logo png」の画像検索結果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24" y="1472550"/>
            <a:ext cx="581309" cy="4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「dojo logo png javascript」の画像検索結果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90" y="875472"/>
            <a:ext cx="569213" cy="5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9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13</cp:revision>
  <dcterms:created xsi:type="dcterms:W3CDTF">2018-08-14T23:44:25Z</dcterms:created>
  <dcterms:modified xsi:type="dcterms:W3CDTF">2018-08-16T14:05:24Z</dcterms:modified>
</cp:coreProperties>
</file>