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D448-289B-4069-8104-C96B738AD67E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4F0C-8627-45AB-A7CB-B2515C001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37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D448-289B-4069-8104-C96B738AD67E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4F0C-8627-45AB-A7CB-B2515C001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00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D448-289B-4069-8104-C96B738AD67E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4F0C-8627-45AB-A7CB-B2515C001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92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D448-289B-4069-8104-C96B738AD67E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4F0C-8627-45AB-A7CB-B2515C001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21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D448-289B-4069-8104-C96B738AD67E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4F0C-8627-45AB-A7CB-B2515C001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23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D448-289B-4069-8104-C96B738AD67E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4F0C-8627-45AB-A7CB-B2515C001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46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D448-289B-4069-8104-C96B738AD67E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4F0C-8627-45AB-A7CB-B2515C001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9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D448-289B-4069-8104-C96B738AD67E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4F0C-8627-45AB-A7CB-B2515C001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1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D448-289B-4069-8104-C96B738AD67E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4F0C-8627-45AB-A7CB-B2515C001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78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D448-289B-4069-8104-C96B738AD67E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4F0C-8627-45AB-A7CB-B2515C001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24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D448-289B-4069-8104-C96B738AD67E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4F0C-8627-45AB-A7CB-B2515C001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92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9D448-289B-4069-8104-C96B738AD67E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E4F0C-8627-45AB-A7CB-B2515C001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09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線矢印コネクタ 33"/>
          <p:cNvCxnSpPr>
            <a:stCxn id="4" idx="3"/>
            <a:endCxn id="5" idx="1"/>
          </p:cNvCxnSpPr>
          <p:nvPr/>
        </p:nvCxnSpPr>
        <p:spPr>
          <a:xfrm>
            <a:off x="1619672" y="2113111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107504" y="1753071"/>
            <a:ext cx="1512168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入力画像</a:t>
            </a:r>
            <a:endParaRPr kumimoji="1" lang="en-US" altLang="ja-JP" sz="1600" dirty="0" smtClean="0"/>
          </a:p>
          <a:p>
            <a:pPr algn="ctr"/>
            <a:r>
              <a:rPr kumimoji="1" lang="en-US" altLang="ja-JP" sz="1600" dirty="0" smtClean="0"/>
              <a:t>(224×224×3)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907704" y="1834950"/>
            <a:ext cx="847328" cy="556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Conv</a:t>
            </a:r>
          </a:p>
          <a:p>
            <a:pPr algn="ctr"/>
            <a:r>
              <a:rPr lang="en-US" altLang="ja-JP" dirty="0" smtClean="0"/>
              <a:t>64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916827" y="1834950"/>
            <a:ext cx="847328" cy="556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Conv</a:t>
            </a:r>
          </a:p>
          <a:p>
            <a:pPr algn="ctr"/>
            <a:r>
              <a:rPr lang="en-US" altLang="ja-JP" dirty="0" smtClean="0"/>
              <a:t>64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3925951" y="1834950"/>
            <a:ext cx="847328" cy="5563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Max Pool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18039" y="1609055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112×112×64</a:t>
            </a:r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333391" y="2889714"/>
            <a:ext cx="847328" cy="556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Conv</a:t>
            </a:r>
          </a:p>
          <a:p>
            <a:pPr algn="ctr"/>
            <a:r>
              <a:rPr kumimoji="1" lang="en-US" altLang="ja-JP" dirty="0" smtClean="0"/>
              <a:t>256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3341503" y="2889714"/>
            <a:ext cx="847328" cy="556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Conv</a:t>
            </a:r>
          </a:p>
          <a:p>
            <a:pPr algn="ctr"/>
            <a:r>
              <a:rPr lang="en-US" altLang="ja-JP" dirty="0" smtClean="0"/>
              <a:t>256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5355715" y="2889714"/>
            <a:ext cx="847328" cy="5563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Max Pool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5958943" y="1834950"/>
            <a:ext cx="847328" cy="556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Conv</a:t>
            </a:r>
          </a:p>
          <a:p>
            <a:pPr algn="ctr"/>
            <a:r>
              <a:rPr kumimoji="1" lang="en-US" altLang="ja-JP" dirty="0" smtClean="0"/>
              <a:t>128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967055" y="1834950"/>
            <a:ext cx="847328" cy="556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Conv</a:t>
            </a:r>
          </a:p>
          <a:p>
            <a:pPr algn="ctr"/>
            <a:r>
              <a:rPr lang="en-US" altLang="ja-JP" dirty="0" smtClean="0"/>
              <a:t>128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7975167" y="1834950"/>
            <a:ext cx="847328" cy="5563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Max Pool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48555" y="2833191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56×56×128</a:t>
            </a:r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4354897" y="2889714"/>
            <a:ext cx="847328" cy="556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Conv</a:t>
            </a:r>
          </a:p>
          <a:p>
            <a:pPr algn="ctr"/>
            <a:r>
              <a:rPr lang="en-US" altLang="ja-JP" dirty="0" smtClean="0"/>
              <a:t>256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2328444" y="3896545"/>
            <a:ext cx="847328" cy="556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Conv</a:t>
            </a:r>
          </a:p>
          <a:p>
            <a:pPr algn="ctr"/>
            <a:r>
              <a:rPr kumimoji="1" lang="en-US" altLang="ja-JP" dirty="0" smtClean="0"/>
              <a:t>512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3336556" y="3896545"/>
            <a:ext cx="847328" cy="556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Conv</a:t>
            </a:r>
          </a:p>
          <a:p>
            <a:pPr algn="ctr"/>
            <a:r>
              <a:rPr lang="en-US" altLang="ja-JP" dirty="0" smtClean="0"/>
              <a:t>512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5350768" y="3896545"/>
            <a:ext cx="847328" cy="5563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Max Pool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43608" y="3841303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28</a:t>
            </a:r>
            <a:r>
              <a:rPr kumimoji="1" lang="en-US" altLang="ja-JP" sz="1400" dirty="0" smtClean="0"/>
              <a:t>×28×256</a:t>
            </a:r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4349950" y="3896545"/>
            <a:ext cx="847328" cy="556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Conv</a:t>
            </a:r>
          </a:p>
          <a:p>
            <a:pPr algn="ctr"/>
            <a:r>
              <a:rPr lang="en-US" altLang="ja-JP" dirty="0" smtClean="0"/>
              <a:t>512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2328444" y="4935287"/>
            <a:ext cx="847328" cy="556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Conv</a:t>
            </a:r>
          </a:p>
          <a:p>
            <a:pPr algn="ctr"/>
            <a:r>
              <a:rPr kumimoji="1" lang="en-US" altLang="ja-JP" dirty="0" smtClean="0"/>
              <a:t>512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3336556" y="4935287"/>
            <a:ext cx="847328" cy="556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Conv</a:t>
            </a:r>
          </a:p>
          <a:p>
            <a:pPr algn="ctr"/>
            <a:r>
              <a:rPr lang="en-US" altLang="ja-JP" dirty="0" smtClean="0"/>
              <a:t>512</a:t>
            </a:r>
            <a:endParaRPr kumimoji="1" lang="ja-JP" altLang="en-US" dirty="0"/>
          </a:p>
        </p:txBody>
      </p:sp>
      <p:sp>
        <p:nvSpPr>
          <p:cNvPr id="26" name="角丸四角形 25"/>
          <p:cNvSpPr/>
          <p:nvPr/>
        </p:nvSpPr>
        <p:spPr>
          <a:xfrm>
            <a:off x="5350768" y="4935287"/>
            <a:ext cx="847328" cy="5563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Max Pool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3608" y="4849415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14</a:t>
            </a:r>
            <a:r>
              <a:rPr kumimoji="1" lang="en-US" altLang="ja-JP" sz="1400" dirty="0" smtClean="0"/>
              <a:t>×14×512</a:t>
            </a:r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349950" y="4935287"/>
            <a:ext cx="847328" cy="556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Conv</a:t>
            </a:r>
          </a:p>
          <a:p>
            <a:pPr algn="ctr"/>
            <a:r>
              <a:rPr lang="en-US" altLang="ja-JP" dirty="0" smtClean="0"/>
              <a:t>512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48555" y="5857527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 </a:t>
            </a:r>
            <a:r>
              <a:rPr lang="en-US" altLang="ja-JP" sz="1400" dirty="0" smtClean="0"/>
              <a:t>7</a:t>
            </a:r>
            <a:r>
              <a:rPr kumimoji="1" lang="en-US" altLang="ja-JP" sz="1400" dirty="0" smtClean="0"/>
              <a:t>× 7×512</a:t>
            </a:r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2345464" y="5897014"/>
            <a:ext cx="847328" cy="5563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FC</a:t>
            </a:r>
          </a:p>
          <a:p>
            <a:pPr algn="ctr"/>
            <a:r>
              <a:rPr lang="en-US" altLang="ja-JP" dirty="0" smtClean="0"/>
              <a:t>4096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3336556" y="5897014"/>
            <a:ext cx="847328" cy="5563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FC</a:t>
            </a:r>
          </a:p>
          <a:p>
            <a:pPr algn="ctr"/>
            <a:r>
              <a:rPr lang="en-US" altLang="ja-JP" dirty="0" smtClean="0"/>
              <a:t>4096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4349614" y="5897014"/>
            <a:ext cx="1001153" cy="5563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Softmax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1000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>
            <a:stCxn id="5" idx="3"/>
            <a:endCxn id="6" idx="1"/>
          </p:cNvCxnSpPr>
          <p:nvPr/>
        </p:nvCxnSpPr>
        <p:spPr>
          <a:xfrm>
            <a:off x="2755032" y="2113111"/>
            <a:ext cx="161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6" idx="3"/>
            <a:endCxn id="7" idx="1"/>
          </p:cNvCxnSpPr>
          <p:nvPr/>
        </p:nvCxnSpPr>
        <p:spPr>
          <a:xfrm>
            <a:off x="3764155" y="2113111"/>
            <a:ext cx="1617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7" idx="3"/>
            <a:endCxn id="13" idx="1"/>
          </p:cNvCxnSpPr>
          <p:nvPr/>
        </p:nvCxnSpPr>
        <p:spPr>
          <a:xfrm>
            <a:off x="4773279" y="2113111"/>
            <a:ext cx="11856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13" idx="3"/>
            <a:endCxn id="14" idx="1"/>
          </p:cNvCxnSpPr>
          <p:nvPr/>
        </p:nvCxnSpPr>
        <p:spPr>
          <a:xfrm>
            <a:off x="6806271" y="2113111"/>
            <a:ext cx="1607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14" idx="3"/>
            <a:endCxn id="15" idx="1"/>
          </p:cNvCxnSpPr>
          <p:nvPr/>
        </p:nvCxnSpPr>
        <p:spPr>
          <a:xfrm>
            <a:off x="7814383" y="2113111"/>
            <a:ext cx="1607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9" idx="3"/>
            <a:endCxn id="10" idx="1"/>
          </p:cNvCxnSpPr>
          <p:nvPr/>
        </p:nvCxnSpPr>
        <p:spPr>
          <a:xfrm>
            <a:off x="3180719" y="3167875"/>
            <a:ext cx="1607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11" idx="3"/>
            <a:endCxn id="18" idx="1"/>
          </p:cNvCxnSpPr>
          <p:nvPr/>
        </p:nvCxnSpPr>
        <p:spPr>
          <a:xfrm flipH="1">
            <a:off x="2328444" y="3167875"/>
            <a:ext cx="3874599" cy="1006831"/>
          </a:xfrm>
          <a:prstGeom prst="bentConnector5">
            <a:avLst>
              <a:gd name="adj1" fmla="val -5900"/>
              <a:gd name="adj2" fmla="val 50000"/>
              <a:gd name="adj3" fmla="val 133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15" idx="3"/>
            <a:endCxn id="9" idx="1"/>
          </p:cNvCxnSpPr>
          <p:nvPr/>
        </p:nvCxnSpPr>
        <p:spPr>
          <a:xfrm flipH="1">
            <a:off x="2333391" y="2113111"/>
            <a:ext cx="6489104" cy="1054764"/>
          </a:xfrm>
          <a:prstGeom prst="bentConnector5">
            <a:avLst>
              <a:gd name="adj1" fmla="val -3523"/>
              <a:gd name="adj2" fmla="val 50000"/>
              <a:gd name="adj3" fmla="val 1199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20" idx="3"/>
            <a:endCxn id="24" idx="1"/>
          </p:cNvCxnSpPr>
          <p:nvPr/>
        </p:nvCxnSpPr>
        <p:spPr>
          <a:xfrm flipH="1">
            <a:off x="2328444" y="4174706"/>
            <a:ext cx="3869652" cy="1038742"/>
          </a:xfrm>
          <a:prstGeom prst="bentConnector5">
            <a:avLst>
              <a:gd name="adj1" fmla="val -5908"/>
              <a:gd name="adj2" fmla="val 50000"/>
              <a:gd name="adj3" fmla="val 1334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カギ線コネクタ 68"/>
          <p:cNvCxnSpPr>
            <a:stCxn id="26" idx="3"/>
            <a:endCxn id="30" idx="1"/>
          </p:cNvCxnSpPr>
          <p:nvPr/>
        </p:nvCxnSpPr>
        <p:spPr>
          <a:xfrm flipH="1">
            <a:off x="2345464" y="5213448"/>
            <a:ext cx="3852632" cy="961727"/>
          </a:xfrm>
          <a:prstGeom prst="bentConnector5">
            <a:avLst>
              <a:gd name="adj1" fmla="val -5934"/>
              <a:gd name="adj2" fmla="val 50000"/>
              <a:gd name="adj3" fmla="val 1336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10" idx="3"/>
            <a:endCxn id="17" idx="1"/>
          </p:cNvCxnSpPr>
          <p:nvPr/>
        </p:nvCxnSpPr>
        <p:spPr>
          <a:xfrm>
            <a:off x="4188831" y="3167875"/>
            <a:ext cx="1660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17" idx="3"/>
            <a:endCxn id="11" idx="1"/>
          </p:cNvCxnSpPr>
          <p:nvPr/>
        </p:nvCxnSpPr>
        <p:spPr>
          <a:xfrm>
            <a:off x="5202225" y="3167875"/>
            <a:ext cx="1534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>
            <a:stCxn id="23" idx="3"/>
            <a:endCxn id="20" idx="1"/>
          </p:cNvCxnSpPr>
          <p:nvPr/>
        </p:nvCxnSpPr>
        <p:spPr>
          <a:xfrm>
            <a:off x="5197278" y="4174706"/>
            <a:ext cx="1534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19" idx="3"/>
            <a:endCxn id="23" idx="1"/>
          </p:cNvCxnSpPr>
          <p:nvPr/>
        </p:nvCxnSpPr>
        <p:spPr>
          <a:xfrm>
            <a:off x="4183884" y="4174706"/>
            <a:ext cx="1660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18" idx="3"/>
            <a:endCxn id="19" idx="1"/>
          </p:cNvCxnSpPr>
          <p:nvPr/>
        </p:nvCxnSpPr>
        <p:spPr>
          <a:xfrm>
            <a:off x="3175772" y="4174706"/>
            <a:ext cx="1607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24" idx="3"/>
            <a:endCxn id="25" idx="1"/>
          </p:cNvCxnSpPr>
          <p:nvPr/>
        </p:nvCxnSpPr>
        <p:spPr>
          <a:xfrm>
            <a:off x="3175772" y="5213448"/>
            <a:ext cx="1607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25" idx="3"/>
            <a:endCxn id="28" idx="1"/>
          </p:cNvCxnSpPr>
          <p:nvPr/>
        </p:nvCxnSpPr>
        <p:spPr>
          <a:xfrm>
            <a:off x="4183884" y="5213448"/>
            <a:ext cx="1660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28" idx="3"/>
            <a:endCxn id="26" idx="1"/>
          </p:cNvCxnSpPr>
          <p:nvPr/>
        </p:nvCxnSpPr>
        <p:spPr>
          <a:xfrm>
            <a:off x="5197278" y="5213448"/>
            <a:ext cx="1534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31" idx="3"/>
            <a:endCxn id="32" idx="1"/>
          </p:cNvCxnSpPr>
          <p:nvPr/>
        </p:nvCxnSpPr>
        <p:spPr>
          <a:xfrm>
            <a:off x="4183884" y="6175175"/>
            <a:ext cx="165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30" idx="3"/>
            <a:endCxn id="31" idx="1"/>
          </p:cNvCxnSpPr>
          <p:nvPr/>
        </p:nvCxnSpPr>
        <p:spPr>
          <a:xfrm>
            <a:off x="3192792" y="6175175"/>
            <a:ext cx="1437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/>
          <p:cNvSpPr txBox="1"/>
          <p:nvPr/>
        </p:nvSpPr>
        <p:spPr>
          <a:xfrm>
            <a:off x="107504" y="198241"/>
            <a:ext cx="27036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Conv: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フィルタサイズ</a:t>
            </a:r>
            <a:r>
              <a:rPr lang="en-US" altLang="ja-JP" sz="1600" dirty="0" smtClean="0"/>
              <a:t>: 3×3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 smtClean="0"/>
              <a:t>ストライド</a:t>
            </a:r>
            <a:r>
              <a:rPr kumimoji="1" lang="en-US" altLang="ja-JP" sz="1600" dirty="0" smtClean="0"/>
              <a:t>: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パディング</a:t>
            </a:r>
            <a:r>
              <a:rPr lang="en-US" altLang="ja-JP" sz="1600" dirty="0" smtClean="0"/>
              <a:t>: SAME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活性化関数</a:t>
            </a:r>
            <a:r>
              <a:rPr lang="en-US" altLang="ja-JP" sz="1600" dirty="0" smtClean="0"/>
              <a:t>: </a:t>
            </a:r>
            <a:r>
              <a:rPr lang="en-US" altLang="ja-JP" sz="1600" dirty="0" err="1" smtClean="0"/>
              <a:t>ReLU</a:t>
            </a:r>
            <a:endParaRPr kumimoji="1" lang="ja-JP" altLang="en-US" sz="1600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3125861" y="198241"/>
            <a:ext cx="27036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Max Pool: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フィルタサイズ</a:t>
            </a:r>
            <a:r>
              <a:rPr lang="en-US" altLang="ja-JP" sz="1600" dirty="0" smtClean="0"/>
              <a:t>: 2×2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 smtClean="0"/>
              <a:t>ストライド</a:t>
            </a:r>
            <a:r>
              <a:rPr kumimoji="1" lang="en-US" altLang="ja-JP" sz="1600" dirty="0" smtClean="0"/>
              <a:t>: </a:t>
            </a:r>
            <a:r>
              <a:rPr kumimoji="1" lang="en-US" altLang="ja-JP" sz="1600" dirty="0" smtClean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パディング</a:t>
            </a:r>
            <a:r>
              <a:rPr lang="en-US" altLang="ja-JP" sz="1600" dirty="0" smtClean="0"/>
              <a:t>: VALID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9143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線矢印コネクタ 33"/>
          <p:cNvCxnSpPr>
            <a:stCxn id="4" idx="3"/>
            <a:endCxn id="5" idx="1"/>
          </p:cNvCxnSpPr>
          <p:nvPr/>
        </p:nvCxnSpPr>
        <p:spPr>
          <a:xfrm>
            <a:off x="1619672" y="2113111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107504" y="1753071"/>
            <a:ext cx="1512168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入力画像</a:t>
            </a:r>
            <a:endParaRPr kumimoji="1" lang="en-US" altLang="ja-JP" sz="1600" dirty="0" smtClean="0"/>
          </a:p>
          <a:p>
            <a:pPr algn="ctr"/>
            <a:r>
              <a:rPr kumimoji="1" lang="en-US" altLang="ja-JP" sz="1600" dirty="0" smtClean="0"/>
              <a:t>(</a:t>
            </a:r>
            <a:r>
              <a:rPr lang="en-US" altLang="ja-JP" sz="1600" dirty="0" smtClean="0"/>
              <a:t>28</a:t>
            </a:r>
            <a:r>
              <a:rPr kumimoji="1" lang="en-US" altLang="ja-JP" sz="1600" dirty="0" smtClean="0"/>
              <a:t>×28×1)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907704" y="1834950"/>
            <a:ext cx="847328" cy="556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Conv</a:t>
            </a:r>
          </a:p>
          <a:p>
            <a:pPr algn="ctr"/>
            <a:r>
              <a:rPr lang="en-US" altLang="ja-JP" dirty="0" smtClean="0"/>
              <a:t>8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916827" y="1834950"/>
            <a:ext cx="847328" cy="556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Conv</a:t>
            </a:r>
          </a:p>
          <a:p>
            <a:pPr algn="ctr"/>
            <a:r>
              <a:rPr lang="en-US" altLang="ja-JP" dirty="0" smtClean="0"/>
              <a:t>8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3925951" y="1834950"/>
            <a:ext cx="847328" cy="5563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Max Pool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88024" y="1609055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 </a:t>
            </a:r>
            <a:r>
              <a:rPr lang="en-US" altLang="ja-JP" sz="1400" dirty="0" smtClean="0"/>
              <a:t>14</a:t>
            </a:r>
            <a:r>
              <a:rPr kumimoji="1" lang="en-US" altLang="ja-JP" sz="1400" dirty="0" smtClean="0"/>
              <a:t>× 14× 8</a:t>
            </a:r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5958943" y="1834950"/>
            <a:ext cx="847328" cy="556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Conv</a:t>
            </a:r>
          </a:p>
          <a:p>
            <a:pPr algn="ctr"/>
            <a:r>
              <a:rPr kumimoji="1" lang="en-US" altLang="ja-JP" dirty="0" smtClean="0"/>
              <a:t>16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967055" y="1834950"/>
            <a:ext cx="847328" cy="556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Conv</a:t>
            </a:r>
          </a:p>
          <a:p>
            <a:pPr algn="ctr"/>
            <a:r>
              <a:rPr lang="en-US" altLang="ja-JP" dirty="0" smtClean="0"/>
              <a:t>16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7975167" y="1834950"/>
            <a:ext cx="847328" cy="5563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Max Pool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48555" y="2833191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 </a:t>
            </a:r>
            <a:r>
              <a:rPr lang="en-US" altLang="ja-JP" sz="1400" dirty="0" smtClean="0"/>
              <a:t>7</a:t>
            </a:r>
            <a:r>
              <a:rPr kumimoji="1" lang="en-US" altLang="ja-JP" sz="1400" dirty="0" smtClean="0"/>
              <a:t>× 7×16</a:t>
            </a:r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2345464" y="2924944"/>
            <a:ext cx="847328" cy="5563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FC</a:t>
            </a:r>
          </a:p>
          <a:p>
            <a:pPr algn="ctr"/>
            <a:r>
              <a:rPr lang="en-US" altLang="ja-JP" dirty="0" smtClean="0"/>
              <a:t>256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3336556" y="2924944"/>
            <a:ext cx="847328" cy="5563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FC</a:t>
            </a:r>
          </a:p>
          <a:p>
            <a:pPr algn="ctr"/>
            <a:r>
              <a:rPr lang="en-US" altLang="ja-JP" dirty="0" smtClean="0"/>
              <a:t>256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4349614" y="2924944"/>
            <a:ext cx="1001153" cy="5563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Softmax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10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>
            <a:stCxn id="5" idx="3"/>
            <a:endCxn id="6" idx="1"/>
          </p:cNvCxnSpPr>
          <p:nvPr/>
        </p:nvCxnSpPr>
        <p:spPr>
          <a:xfrm>
            <a:off x="2755032" y="2113111"/>
            <a:ext cx="161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6" idx="3"/>
            <a:endCxn id="7" idx="1"/>
          </p:cNvCxnSpPr>
          <p:nvPr/>
        </p:nvCxnSpPr>
        <p:spPr>
          <a:xfrm>
            <a:off x="3764155" y="2113111"/>
            <a:ext cx="1617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7" idx="3"/>
            <a:endCxn id="13" idx="1"/>
          </p:cNvCxnSpPr>
          <p:nvPr/>
        </p:nvCxnSpPr>
        <p:spPr>
          <a:xfrm>
            <a:off x="4773279" y="2113111"/>
            <a:ext cx="11856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13" idx="3"/>
            <a:endCxn id="14" idx="1"/>
          </p:cNvCxnSpPr>
          <p:nvPr/>
        </p:nvCxnSpPr>
        <p:spPr>
          <a:xfrm>
            <a:off x="6806271" y="2113111"/>
            <a:ext cx="1607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14" idx="3"/>
            <a:endCxn id="15" idx="1"/>
          </p:cNvCxnSpPr>
          <p:nvPr/>
        </p:nvCxnSpPr>
        <p:spPr>
          <a:xfrm>
            <a:off x="7814383" y="2113111"/>
            <a:ext cx="1607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15" idx="3"/>
            <a:endCxn id="30" idx="1"/>
          </p:cNvCxnSpPr>
          <p:nvPr/>
        </p:nvCxnSpPr>
        <p:spPr>
          <a:xfrm flipH="1">
            <a:off x="2345464" y="2113111"/>
            <a:ext cx="6477031" cy="1089994"/>
          </a:xfrm>
          <a:prstGeom prst="bentConnector5">
            <a:avLst>
              <a:gd name="adj1" fmla="val -3529"/>
              <a:gd name="adj2" fmla="val 50000"/>
              <a:gd name="adj3" fmla="val 1206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31" idx="3"/>
            <a:endCxn id="32" idx="1"/>
          </p:cNvCxnSpPr>
          <p:nvPr/>
        </p:nvCxnSpPr>
        <p:spPr>
          <a:xfrm>
            <a:off x="4183884" y="3203105"/>
            <a:ext cx="165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30" idx="3"/>
            <a:endCxn id="31" idx="1"/>
          </p:cNvCxnSpPr>
          <p:nvPr/>
        </p:nvCxnSpPr>
        <p:spPr>
          <a:xfrm>
            <a:off x="3192792" y="3203105"/>
            <a:ext cx="1437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/>
          <p:cNvSpPr txBox="1"/>
          <p:nvPr/>
        </p:nvSpPr>
        <p:spPr>
          <a:xfrm>
            <a:off x="107504" y="198241"/>
            <a:ext cx="27036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Conv: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フィルタサイズ</a:t>
            </a:r>
            <a:r>
              <a:rPr lang="en-US" altLang="ja-JP" sz="1600" dirty="0" smtClean="0"/>
              <a:t>: 2×2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 smtClean="0"/>
              <a:t>ストライド</a:t>
            </a:r>
            <a:r>
              <a:rPr kumimoji="1" lang="en-US" altLang="ja-JP" sz="1600" dirty="0" smtClean="0"/>
              <a:t>: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パディング</a:t>
            </a:r>
            <a:r>
              <a:rPr lang="en-US" altLang="ja-JP" sz="1600" dirty="0" smtClean="0"/>
              <a:t>: SAME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活性化関数</a:t>
            </a:r>
            <a:r>
              <a:rPr lang="en-US" altLang="ja-JP" sz="1600" dirty="0" smtClean="0"/>
              <a:t>: </a:t>
            </a:r>
            <a:r>
              <a:rPr lang="en-US" altLang="ja-JP" sz="1600" dirty="0" err="1" smtClean="0"/>
              <a:t>ReLU</a:t>
            </a:r>
            <a:endParaRPr kumimoji="1" lang="ja-JP" altLang="en-US" sz="1600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3125861" y="198241"/>
            <a:ext cx="27036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Max Pool: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フィルタサイズ</a:t>
            </a:r>
            <a:r>
              <a:rPr lang="en-US" altLang="ja-JP" sz="1600" dirty="0" smtClean="0"/>
              <a:t>: 2×2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 smtClean="0"/>
              <a:t>ストライド</a:t>
            </a:r>
            <a:r>
              <a:rPr kumimoji="1" lang="en-US" altLang="ja-JP" sz="1600" dirty="0" smtClean="0"/>
              <a:t>: </a:t>
            </a:r>
            <a:r>
              <a:rPr kumimoji="1" lang="en-US" altLang="ja-JP" sz="1600" dirty="0" smtClean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パディング</a:t>
            </a:r>
            <a:r>
              <a:rPr lang="en-US" altLang="ja-JP" sz="1600" dirty="0" smtClean="0"/>
              <a:t>: VALID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095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142</Words>
  <Application>Microsoft Office PowerPoint</Application>
  <PresentationFormat>画面に合わせる (4:3)</PresentationFormat>
  <Paragraphs>82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10</cp:revision>
  <dcterms:created xsi:type="dcterms:W3CDTF">2018-03-24T09:00:22Z</dcterms:created>
  <dcterms:modified xsi:type="dcterms:W3CDTF">2018-03-25T01:35:42Z</dcterms:modified>
</cp:coreProperties>
</file>