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3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87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84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46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2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2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2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9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8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8340-59C3-44E4-B45E-39297446A6B7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5768-7CE0-4811-88A3-F3F225C38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55576" y="1628800"/>
            <a:ext cx="3024336" cy="23762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VM-1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07やさしさゴシック" panose="02000600000000000000" pitchFamily="2" charset="-128"/>
              <a:ea typeface="07やさしさゴシック" panose="02000600000000000000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79612" y="1988840"/>
            <a:ext cx="2376264" cy="1800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bg1">
                    <a:lumMod val="95000"/>
                  </a:schemeClr>
                </a:solidFill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Kubernetes</a:t>
            </a:r>
            <a:endParaRPr kumimoji="1" lang="ja-JP" altLang="en-US" b="1" dirty="0">
              <a:solidFill>
                <a:schemeClr val="bg1">
                  <a:lumMod val="95000"/>
                </a:schemeClr>
              </a:solidFill>
              <a:latin typeface="07やさしさゴシック" panose="02000600000000000000" pitchFamily="2" charset="-128"/>
              <a:ea typeface="07やさしさゴシック" panose="02000600000000000000" pitchFamily="2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1547664" y="2420889"/>
            <a:ext cx="1440160" cy="11951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Pod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07やさしさゴシック" panose="02000600000000000000" pitchFamily="2" charset="-128"/>
              <a:ea typeface="07やさしさゴシック" panose="02000600000000000000" pitchFamily="2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709682" y="2816932"/>
            <a:ext cx="1116124" cy="66055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k</a:t>
            </a:r>
            <a:r>
              <a:rPr kumimoji="1" lang="en-US" altLang="ja-JP" b="1" dirty="0" smtClean="0"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3s</a:t>
            </a:r>
          </a:p>
          <a:p>
            <a:pPr algn="ctr"/>
            <a:r>
              <a:rPr lang="en-US" altLang="ja-JP" b="1" dirty="0" smtClean="0"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server</a:t>
            </a:r>
            <a:endParaRPr kumimoji="1" lang="ja-JP" altLang="en-US" b="1" dirty="0">
              <a:latin typeface="07やさしさゴシック" panose="02000600000000000000" pitchFamily="2" charset="-128"/>
              <a:ea typeface="07やさしさゴシック" panose="02000600000000000000" pitchFamily="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11960" y="1628800"/>
            <a:ext cx="3024336" cy="23762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VM-2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07やさしさゴシック" panose="02000600000000000000" pitchFamily="2" charset="-128"/>
              <a:ea typeface="07やさしさゴシック" panose="02000600000000000000" pitchFamily="2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166066" y="2816931"/>
            <a:ext cx="1116124" cy="66055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k</a:t>
            </a:r>
            <a:r>
              <a:rPr kumimoji="1" lang="en-US" altLang="ja-JP" b="1" dirty="0" smtClean="0"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3s</a:t>
            </a:r>
          </a:p>
          <a:p>
            <a:pPr algn="ctr"/>
            <a:r>
              <a:rPr lang="en-US" altLang="ja-JP" b="1" dirty="0" smtClean="0"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agent</a:t>
            </a:r>
            <a:endParaRPr kumimoji="1" lang="ja-JP" altLang="en-US" b="1" dirty="0">
              <a:latin typeface="07やさしさゴシック" panose="02000600000000000000" pitchFamily="2" charset="-128"/>
              <a:ea typeface="07やさしさゴシック" panose="02000600000000000000" pitchFamily="2" charset="-128"/>
            </a:endParaRPr>
          </a:p>
        </p:txBody>
      </p:sp>
      <p:cxnSp>
        <p:nvCxnSpPr>
          <p:cNvPr id="9" name="直線矢印コネクタ 8"/>
          <p:cNvCxnSpPr>
            <a:stCxn id="8" idx="1"/>
            <a:endCxn id="5" idx="3"/>
          </p:cNvCxnSpPr>
          <p:nvPr/>
        </p:nvCxnSpPr>
        <p:spPr>
          <a:xfrm flipH="1">
            <a:off x="2825806" y="3147211"/>
            <a:ext cx="2340260" cy="1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5004048" y="1801538"/>
            <a:ext cx="1440160" cy="9285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Pod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07やさしさゴシック" panose="02000600000000000000" pitchFamily="2" charset="-128"/>
              <a:ea typeface="07やさしさゴシック" panose="02000600000000000000" pitchFamily="2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166066" y="2212446"/>
            <a:ext cx="1116124" cy="35245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err="1" smtClean="0">
                <a:latin typeface="07やさしさゴシック" panose="02000600000000000000" pitchFamily="2" charset="-128"/>
                <a:ea typeface="07やさしさゴシック" panose="02000600000000000000" pitchFamily="2" charset="-128"/>
              </a:rPr>
              <a:t>Webhook</a:t>
            </a:r>
            <a:endParaRPr kumimoji="1" lang="en-US" altLang="ja-JP" sz="1400" b="1" dirty="0" smtClean="0">
              <a:latin typeface="07やさしさゴシック" panose="02000600000000000000" pitchFamily="2" charset="-128"/>
              <a:ea typeface="07やさしさゴシック" panose="02000600000000000000" pitchFamily="2" charset="-128"/>
            </a:endParaRPr>
          </a:p>
        </p:txBody>
      </p:sp>
      <p:cxnSp>
        <p:nvCxnSpPr>
          <p:cNvPr id="12" name="直線矢印コネクタ 11"/>
          <p:cNvCxnSpPr>
            <a:stCxn id="5" idx="3"/>
            <a:endCxn id="11" idx="1"/>
          </p:cNvCxnSpPr>
          <p:nvPr/>
        </p:nvCxnSpPr>
        <p:spPr>
          <a:xfrm flipV="1">
            <a:off x="2825806" y="2388675"/>
            <a:ext cx="2340260" cy="75853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禁止 13"/>
          <p:cNvSpPr/>
          <p:nvPr/>
        </p:nvSpPr>
        <p:spPr>
          <a:xfrm>
            <a:off x="4355976" y="2335895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0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5</cp:revision>
  <dcterms:created xsi:type="dcterms:W3CDTF">2021-08-14T02:57:48Z</dcterms:created>
  <dcterms:modified xsi:type="dcterms:W3CDTF">2021-12-08T14:47:44Z</dcterms:modified>
</cp:coreProperties>
</file>