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70F5-281C-41CB-8F67-794EDB3F8C3E}" type="datetimeFigureOut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A945-D0D9-4E2D-9B1D-1D95D8087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29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70F5-281C-41CB-8F67-794EDB3F8C3E}" type="datetimeFigureOut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A945-D0D9-4E2D-9B1D-1D95D8087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911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70F5-281C-41CB-8F67-794EDB3F8C3E}" type="datetimeFigureOut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A945-D0D9-4E2D-9B1D-1D95D8087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16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70F5-281C-41CB-8F67-794EDB3F8C3E}" type="datetimeFigureOut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A945-D0D9-4E2D-9B1D-1D95D8087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27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70F5-281C-41CB-8F67-794EDB3F8C3E}" type="datetimeFigureOut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A945-D0D9-4E2D-9B1D-1D95D8087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76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70F5-281C-41CB-8F67-794EDB3F8C3E}" type="datetimeFigureOut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A945-D0D9-4E2D-9B1D-1D95D8087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20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70F5-281C-41CB-8F67-794EDB3F8C3E}" type="datetimeFigureOut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A945-D0D9-4E2D-9B1D-1D95D8087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28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70F5-281C-41CB-8F67-794EDB3F8C3E}" type="datetimeFigureOut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A945-D0D9-4E2D-9B1D-1D95D8087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28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70F5-281C-41CB-8F67-794EDB3F8C3E}" type="datetimeFigureOut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A945-D0D9-4E2D-9B1D-1D95D8087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7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70F5-281C-41CB-8F67-794EDB3F8C3E}" type="datetimeFigureOut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A945-D0D9-4E2D-9B1D-1D95D8087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78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70F5-281C-41CB-8F67-794EDB3F8C3E}" type="datetimeFigureOut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A945-D0D9-4E2D-9B1D-1D95D8087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63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170F5-281C-41CB-8F67-794EDB3F8C3E}" type="datetimeFigureOut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5A945-D0D9-4E2D-9B1D-1D95D8087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7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3669108" y="620688"/>
            <a:ext cx="5223372" cy="4320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7" name="Picture 3" descr="C:\Users\kaitoy\Desktop\ko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416" y="2970410"/>
            <a:ext cx="1103292" cy="101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C:\Users\kaitoy\Desktop\dancer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75203"/>
            <a:ext cx="873877" cy="873877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kaitoy\Desktop\kong-i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362" y="2851222"/>
            <a:ext cx="1314313" cy="122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角丸四角形 15"/>
          <p:cNvSpPr/>
          <p:nvPr/>
        </p:nvSpPr>
        <p:spPr>
          <a:xfrm>
            <a:off x="5076056" y="4149080"/>
            <a:ext cx="874603" cy="59203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EAEAEA"/>
                </a:solidFill>
                <a:latin typeface="Arial Narrow" panose="020B060602020203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Web</a:t>
            </a:r>
          </a:p>
          <a:p>
            <a:pPr algn="ctr"/>
            <a:r>
              <a:rPr lang="en-US" altLang="ja-JP" dirty="0" smtClean="0">
                <a:solidFill>
                  <a:srgbClr val="EAEAEA"/>
                </a:solidFill>
                <a:latin typeface="Arial Narrow" panose="020B0606020202030204" pitchFamily="34" charset="0"/>
                <a:ea typeface="ＭＳ ゴシック" panose="020B0609070205080204" pitchFamily="49" charset="-128"/>
              </a:rPr>
              <a:t>Server</a:t>
            </a:r>
            <a:endParaRPr kumimoji="1" lang="ja-JP" altLang="en-US" dirty="0">
              <a:solidFill>
                <a:srgbClr val="EAEAEA"/>
              </a:solidFill>
              <a:latin typeface="Arial Narrow" panose="020B0606020202030204" pitchFamily="34" charset="0"/>
              <a:ea typeface="ＭＳ ゴシック" panose="020B0609070205080204" pitchFamily="49" charset="-128"/>
            </a:endParaRPr>
          </a:p>
        </p:txBody>
      </p:sp>
      <p:cxnSp>
        <p:nvCxnSpPr>
          <p:cNvPr id="18" name="カギ線コネクタ 17"/>
          <p:cNvCxnSpPr>
            <a:stCxn id="8" idx="0"/>
            <a:endCxn id="1029" idx="1"/>
          </p:cNvCxnSpPr>
          <p:nvPr/>
        </p:nvCxnSpPr>
        <p:spPr>
          <a:xfrm rot="5400000" flipH="1" flipV="1">
            <a:off x="2537688" y="1907220"/>
            <a:ext cx="1534979" cy="1200989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 : 磁気ディスク 20"/>
          <p:cNvSpPr/>
          <p:nvPr/>
        </p:nvSpPr>
        <p:spPr>
          <a:xfrm>
            <a:off x="4716016" y="764704"/>
            <a:ext cx="3973323" cy="1297940"/>
          </a:xfrm>
          <a:prstGeom prst="flowChartMagneticDisk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9" name="Picture 5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672" y="1275584"/>
            <a:ext cx="1242392" cy="92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/>
          <p:cNvGrpSpPr/>
          <p:nvPr/>
        </p:nvGrpSpPr>
        <p:grpSpPr>
          <a:xfrm>
            <a:off x="5220072" y="980728"/>
            <a:ext cx="999221" cy="893796"/>
            <a:chOff x="3347864" y="4365104"/>
            <a:chExt cx="999221" cy="893796"/>
          </a:xfrm>
        </p:grpSpPr>
        <p:sp>
          <p:nvSpPr>
            <p:cNvPr id="2" name="フローチャート : 書類 1"/>
            <p:cNvSpPr/>
            <p:nvPr/>
          </p:nvSpPr>
          <p:spPr>
            <a:xfrm>
              <a:off x="3347864" y="4365104"/>
              <a:ext cx="855205" cy="749780"/>
            </a:xfrm>
            <a:prstGeom prst="flowChartDocumen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6020202030204" pitchFamily="34" charset="0"/>
                  <a:ea typeface="ＭＳ ゴシック" panose="020B0609070205080204" pitchFamily="49" charset="-128"/>
                </a:rPr>
                <a:t>Ingress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ＭＳ ゴシック" panose="020B0609070205080204" pitchFamily="49" charset="-128"/>
              </a:endParaRPr>
            </a:p>
          </p:txBody>
        </p:sp>
        <p:sp>
          <p:nvSpPr>
            <p:cNvPr id="10" name="フローチャート : 書類 9"/>
            <p:cNvSpPr/>
            <p:nvPr/>
          </p:nvSpPr>
          <p:spPr>
            <a:xfrm>
              <a:off x="3419872" y="4437112"/>
              <a:ext cx="855205" cy="749780"/>
            </a:xfrm>
            <a:prstGeom prst="flowChartDocumen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6020202030204" pitchFamily="34" charset="0"/>
                  <a:ea typeface="ＭＳ ゴシック" panose="020B0609070205080204" pitchFamily="49" charset="-128"/>
                </a:rPr>
                <a:t>Ingress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ＭＳ ゴシック" panose="020B0609070205080204" pitchFamily="49" charset="-128"/>
              </a:endParaRPr>
            </a:p>
          </p:txBody>
        </p:sp>
        <p:sp>
          <p:nvSpPr>
            <p:cNvPr id="11" name="フローチャート : 書類 10"/>
            <p:cNvSpPr/>
            <p:nvPr/>
          </p:nvSpPr>
          <p:spPr>
            <a:xfrm>
              <a:off x="3491880" y="4509120"/>
              <a:ext cx="855205" cy="749780"/>
            </a:xfrm>
            <a:prstGeom prst="flowChartDocumen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6020202030204" pitchFamily="34" charset="0"/>
                  <a:ea typeface="ＭＳ ゴシック" panose="020B0609070205080204" pitchFamily="49" charset="-128"/>
                </a:rPr>
                <a:t>Ingress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6307810" y="980728"/>
            <a:ext cx="999221" cy="893796"/>
            <a:chOff x="4508883" y="4365104"/>
            <a:chExt cx="999221" cy="893796"/>
          </a:xfrm>
        </p:grpSpPr>
        <p:sp>
          <p:nvSpPr>
            <p:cNvPr id="7" name="フローチャート : 書類 6"/>
            <p:cNvSpPr/>
            <p:nvPr/>
          </p:nvSpPr>
          <p:spPr>
            <a:xfrm>
              <a:off x="4508883" y="4365104"/>
              <a:ext cx="855205" cy="749780"/>
            </a:xfrm>
            <a:prstGeom prst="flowChartDocumen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6020202030204" pitchFamily="34" charset="0"/>
                  <a:ea typeface="ＭＳ ゴシック" panose="020B0609070205080204" pitchFamily="49" charset="-128"/>
                </a:rPr>
                <a:t>Kong</a:t>
              </a:r>
            </a:p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6020202030204" pitchFamily="34" charset="0"/>
                  <a:ea typeface="ＭＳ ゴシック" panose="020B0609070205080204" pitchFamily="49" charset="-128"/>
                </a:rPr>
                <a:t>Ingress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ＭＳ ゴシック" panose="020B0609070205080204" pitchFamily="49" charset="-128"/>
              </a:endParaRPr>
            </a:p>
          </p:txBody>
        </p:sp>
        <p:sp>
          <p:nvSpPr>
            <p:cNvPr id="12" name="フローチャート : 書類 11"/>
            <p:cNvSpPr/>
            <p:nvPr/>
          </p:nvSpPr>
          <p:spPr>
            <a:xfrm>
              <a:off x="4580891" y="4437112"/>
              <a:ext cx="855205" cy="749780"/>
            </a:xfrm>
            <a:prstGeom prst="flowChartDocumen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6020202030204" pitchFamily="34" charset="0"/>
                  <a:ea typeface="ＭＳ ゴシック" panose="020B0609070205080204" pitchFamily="49" charset="-128"/>
                </a:rPr>
                <a:t>Kong</a:t>
              </a:r>
            </a:p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6020202030204" pitchFamily="34" charset="0"/>
                  <a:ea typeface="ＭＳ ゴシック" panose="020B0609070205080204" pitchFamily="49" charset="-128"/>
                </a:rPr>
                <a:t>Ingress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ＭＳ ゴシック" panose="020B0609070205080204" pitchFamily="49" charset="-128"/>
              </a:endParaRPr>
            </a:p>
          </p:txBody>
        </p:sp>
        <p:sp>
          <p:nvSpPr>
            <p:cNvPr id="13" name="フローチャート : 書類 12"/>
            <p:cNvSpPr/>
            <p:nvPr/>
          </p:nvSpPr>
          <p:spPr>
            <a:xfrm>
              <a:off x="4652899" y="4509120"/>
              <a:ext cx="855205" cy="749780"/>
            </a:xfrm>
            <a:prstGeom prst="flowChartDocumen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6020202030204" pitchFamily="34" charset="0"/>
                  <a:ea typeface="ＭＳ ゴシック" panose="020B0609070205080204" pitchFamily="49" charset="-128"/>
                </a:rPr>
                <a:t>Kong</a:t>
              </a:r>
            </a:p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6020202030204" pitchFamily="34" charset="0"/>
                  <a:ea typeface="ＭＳ ゴシック" panose="020B0609070205080204" pitchFamily="49" charset="-128"/>
                </a:rPr>
                <a:t>Ingress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7395548" y="980728"/>
            <a:ext cx="999221" cy="893796"/>
            <a:chOff x="5560431" y="4365104"/>
            <a:chExt cx="999221" cy="893796"/>
          </a:xfrm>
        </p:grpSpPr>
        <p:sp>
          <p:nvSpPr>
            <p:cNvPr id="9" name="フローチャート : 書類 8"/>
            <p:cNvSpPr/>
            <p:nvPr/>
          </p:nvSpPr>
          <p:spPr>
            <a:xfrm>
              <a:off x="5560431" y="4365104"/>
              <a:ext cx="855205" cy="749780"/>
            </a:xfrm>
            <a:prstGeom prst="flowChartDocumen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6020202030204" pitchFamily="34" charset="0"/>
                  <a:ea typeface="ＭＳ ゴシック" panose="020B0609070205080204" pitchFamily="49" charset="-128"/>
                </a:rPr>
                <a:t>Kong</a:t>
              </a:r>
            </a:p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6020202030204" pitchFamily="34" charset="0"/>
                  <a:ea typeface="ＭＳ ゴシック" panose="020B0609070205080204" pitchFamily="49" charset="-128"/>
                </a:rPr>
                <a:t>Plugin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ＭＳ ゴシック" panose="020B0609070205080204" pitchFamily="49" charset="-128"/>
              </a:endParaRPr>
            </a:p>
          </p:txBody>
        </p:sp>
        <p:sp>
          <p:nvSpPr>
            <p:cNvPr id="14" name="フローチャート : 書類 13"/>
            <p:cNvSpPr/>
            <p:nvPr/>
          </p:nvSpPr>
          <p:spPr>
            <a:xfrm>
              <a:off x="5632439" y="4437112"/>
              <a:ext cx="855205" cy="749780"/>
            </a:xfrm>
            <a:prstGeom prst="flowChartDocumen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6020202030204" pitchFamily="34" charset="0"/>
                  <a:ea typeface="ＭＳ ゴシック" panose="020B0609070205080204" pitchFamily="49" charset="-128"/>
                </a:rPr>
                <a:t>Kong</a:t>
              </a:r>
            </a:p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6020202030204" pitchFamily="34" charset="0"/>
                  <a:ea typeface="ＭＳ ゴシック" panose="020B0609070205080204" pitchFamily="49" charset="-128"/>
                </a:rPr>
                <a:t>Plugin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ＭＳ ゴシック" panose="020B0609070205080204" pitchFamily="49" charset="-128"/>
              </a:endParaRPr>
            </a:p>
          </p:txBody>
        </p:sp>
        <p:sp>
          <p:nvSpPr>
            <p:cNvPr id="15" name="フローチャート : 書類 14"/>
            <p:cNvSpPr/>
            <p:nvPr/>
          </p:nvSpPr>
          <p:spPr>
            <a:xfrm>
              <a:off x="5704447" y="4509120"/>
              <a:ext cx="855205" cy="749780"/>
            </a:xfrm>
            <a:prstGeom prst="flowChartDocumen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6020202030204" pitchFamily="34" charset="0"/>
                  <a:ea typeface="ＭＳ ゴシック" panose="020B0609070205080204" pitchFamily="49" charset="-128"/>
                </a:rPr>
                <a:t>Kong</a:t>
              </a:r>
            </a:p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6020202030204" pitchFamily="34" charset="0"/>
                  <a:ea typeface="ＭＳ ゴシック" panose="020B0609070205080204" pitchFamily="49" charset="-128"/>
                </a:rPr>
                <a:t>Plugin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ＭＳ ゴシック" panose="020B0609070205080204" pitchFamily="49" charset="-128"/>
              </a:endParaRPr>
            </a:p>
          </p:txBody>
        </p:sp>
      </p:grpSp>
      <p:cxnSp>
        <p:nvCxnSpPr>
          <p:cNvPr id="26" name="カギ線コネクタ 25"/>
          <p:cNvCxnSpPr>
            <a:stCxn id="2050" idx="0"/>
            <a:endCxn id="11" idx="2"/>
          </p:cNvCxnSpPr>
          <p:nvPr/>
        </p:nvCxnSpPr>
        <p:spPr>
          <a:xfrm rot="16200000" flipV="1">
            <a:off x="5932472" y="1684175"/>
            <a:ext cx="1026267" cy="1307828"/>
          </a:xfrm>
          <a:prstGeom prst="bent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2050" idx="0"/>
            <a:endCxn id="13" idx="2"/>
          </p:cNvCxnSpPr>
          <p:nvPr/>
        </p:nvCxnSpPr>
        <p:spPr>
          <a:xfrm rot="16200000" flipV="1">
            <a:off x="6476341" y="2228044"/>
            <a:ext cx="1026267" cy="220090"/>
          </a:xfrm>
          <a:prstGeom prst="bent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31"/>
          <p:cNvCxnSpPr>
            <a:stCxn id="2050" idx="0"/>
            <a:endCxn id="15" idx="2"/>
          </p:cNvCxnSpPr>
          <p:nvPr/>
        </p:nvCxnSpPr>
        <p:spPr>
          <a:xfrm rot="5400000" flipH="1" flipV="1">
            <a:off x="7020210" y="1904265"/>
            <a:ext cx="1026267" cy="867648"/>
          </a:xfrm>
          <a:prstGeom prst="bent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カギ線コネクタ 34"/>
          <p:cNvCxnSpPr>
            <a:stCxn id="2050" idx="1"/>
            <a:endCxn id="1027" idx="3"/>
          </p:cNvCxnSpPr>
          <p:nvPr/>
        </p:nvCxnSpPr>
        <p:spPr>
          <a:xfrm rot="10800000" flipV="1">
            <a:off x="5175708" y="3479394"/>
            <a:ext cx="1266654" cy="0"/>
          </a:xfrm>
          <a:prstGeom prst="bent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8" idx="3"/>
            <a:endCxn id="1027" idx="1"/>
          </p:cNvCxnSpPr>
          <p:nvPr/>
        </p:nvCxnSpPr>
        <p:spPr>
          <a:xfrm flipV="1">
            <a:off x="3141621" y="3479396"/>
            <a:ext cx="930795" cy="232746"/>
          </a:xfrm>
          <a:prstGeom prst="bent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42"/>
          <p:cNvCxnSpPr>
            <a:stCxn id="2060" idx="2"/>
            <a:endCxn id="16" idx="1"/>
          </p:cNvCxnSpPr>
          <p:nvPr/>
        </p:nvCxnSpPr>
        <p:spPr>
          <a:xfrm rot="16200000" flipH="1">
            <a:off x="4746896" y="4115934"/>
            <a:ext cx="224007" cy="434314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テキスト ボックス 2055"/>
          <p:cNvSpPr txBox="1"/>
          <p:nvPr/>
        </p:nvSpPr>
        <p:spPr>
          <a:xfrm>
            <a:off x="2066207" y="1433297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Resources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987824" y="3121314"/>
            <a:ext cx="1266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Web Request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223150" y="449879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105765" y="2905780"/>
            <a:ext cx="141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</a:p>
          <a:p>
            <a:pPr algn="ctr"/>
            <a:r>
              <a:rPr lang="en-US" altLang="ja-JP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(via Admin API)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7128140" y="2473151"/>
            <a:ext cx="1591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Watch Resources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0" name="テキスト ボックス 2059"/>
          <p:cNvSpPr txBox="1"/>
          <p:nvPr/>
        </p:nvSpPr>
        <p:spPr>
          <a:xfrm>
            <a:off x="4308157" y="3851756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Kong</a:t>
            </a:r>
            <a:endParaRPr kumimoji="1" lang="ja-JP" altLang="en-US" b="1" dirty="0">
              <a:solidFill>
                <a:schemeClr val="accent5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228184" y="3851756"/>
            <a:ext cx="1816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Kong</a:t>
            </a:r>
          </a:p>
          <a:p>
            <a:pPr algn="ctr"/>
            <a:r>
              <a:rPr lang="en-US" altLang="ja-JP" b="1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Ingress Controller</a:t>
            </a:r>
            <a:endParaRPr kumimoji="1" lang="ja-JP" altLang="en-US" b="1" dirty="0">
              <a:solidFill>
                <a:schemeClr val="accent5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5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3669108" y="620688"/>
            <a:ext cx="5223372" cy="4320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7" name="Picture 3" descr="C:\Users\kaitoy\Desktop\ko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416" y="2970410"/>
            <a:ext cx="1103292" cy="101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C:\Users\kaitoy\Desktop\dancer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75203"/>
            <a:ext cx="873877" cy="873877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角丸四角形 15"/>
          <p:cNvSpPr/>
          <p:nvPr/>
        </p:nvSpPr>
        <p:spPr>
          <a:xfrm>
            <a:off x="5076056" y="4149080"/>
            <a:ext cx="874603" cy="59203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EAEAEA"/>
                </a:solidFill>
                <a:latin typeface="Arial Narrow" panose="020B060602020203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Web</a:t>
            </a:r>
          </a:p>
          <a:p>
            <a:pPr algn="ctr"/>
            <a:r>
              <a:rPr lang="en-US" altLang="ja-JP" dirty="0" smtClean="0">
                <a:solidFill>
                  <a:srgbClr val="EAEAEA"/>
                </a:solidFill>
                <a:latin typeface="Arial Narrow" panose="020B0606020202030204" pitchFamily="34" charset="0"/>
                <a:ea typeface="ＭＳ ゴシック" panose="020B0609070205080204" pitchFamily="49" charset="-128"/>
              </a:rPr>
              <a:t>Server</a:t>
            </a:r>
            <a:endParaRPr kumimoji="1" lang="ja-JP" altLang="en-US" dirty="0">
              <a:solidFill>
                <a:srgbClr val="EAEAEA"/>
              </a:solidFill>
              <a:latin typeface="Arial Narrow" panose="020B0606020202030204" pitchFamily="34" charset="0"/>
              <a:ea typeface="ＭＳ ゴシック" panose="020B0609070205080204" pitchFamily="49" charset="-128"/>
            </a:endParaRPr>
          </a:p>
        </p:txBody>
      </p:sp>
      <p:cxnSp>
        <p:nvCxnSpPr>
          <p:cNvPr id="18" name="カギ線コネクタ 17"/>
          <p:cNvCxnSpPr>
            <a:stCxn id="8" idx="0"/>
            <a:endCxn id="1027" idx="0"/>
          </p:cNvCxnSpPr>
          <p:nvPr/>
        </p:nvCxnSpPr>
        <p:spPr>
          <a:xfrm rot="5400000" flipH="1" flipV="1">
            <a:off x="3511976" y="2163118"/>
            <a:ext cx="304793" cy="1919379"/>
          </a:xfrm>
          <a:prstGeom prst="bentConnector3">
            <a:avLst>
              <a:gd name="adj1" fmla="val 175002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672" y="1275584"/>
            <a:ext cx="1242392" cy="92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カギ線コネクタ 39"/>
          <p:cNvCxnSpPr>
            <a:stCxn id="8" idx="3"/>
            <a:endCxn id="1027" idx="1"/>
          </p:cNvCxnSpPr>
          <p:nvPr/>
        </p:nvCxnSpPr>
        <p:spPr>
          <a:xfrm flipV="1">
            <a:off x="3141621" y="3479396"/>
            <a:ext cx="930795" cy="232746"/>
          </a:xfrm>
          <a:prstGeom prst="bent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42"/>
          <p:cNvCxnSpPr>
            <a:stCxn id="2060" idx="2"/>
            <a:endCxn id="16" idx="1"/>
          </p:cNvCxnSpPr>
          <p:nvPr/>
        </p:nvCxnSpPr>
        <p:spPr>
          <a:xfrm rot="16200000" flipH="1">
            <a:off x="4746896" y="4115934"/>
            <a:ext cx="224007" cy="434314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2987824" y="3121314"/>
            <a:ext cx="1266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Web Request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223150" y="449879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0" name="テキスト ボックス 2059"/>
          <p:cNvSpPr txBox="1"/>
          <p:nvPr/>
        </p:nvSpPr>
        <p:spPr>
          <a:xfrm>
            <a:off x="4308157" y="3851756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Kong</a:t>
            </a:r>
            <a:endParaRPr kumimoji="1" lang="ja-JP" altLang="en-US" b="1" dirty="0">
              <a:solidFill>
                <a:schemeClr val="accent5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6" name="フローチャート : 磁気ディスク 35"/>
          <p:cNvSpPr/>
          <p:nvPr/>
        </p:nvSpPr>
        <p:spPr>
          <a:xfrm>
            <a:off x="6851516" y="2847205"/>
            <a:ext cx="1104860" cy="748563"/>
          </a:xfrm>
          <a:prstGeom prst="flowChartMagneticDisk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C:\Users\kaitoy\Desktop\postgresql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619" y="3084936"/>
            <a:ext cx="1117797" cy="102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カギ線コネクタ 36"/>
          <p:cNvCxnSpPr>
            <a:stCxn id="1027" idx="3"/>
            <a:endCxn id="1028" idx="1"/>
          </p:cNvCxnSpPr>
          <p:nvPr/>
        </p:nvCxnSpPr>
        <p:spPr>
          <a:xfrm>
            <a:off x="5175708" y="3479396"/>
            <a:ext cx="1116911" cy="0"/>
          </a:xfrm>
          <a:prstGeom prst="bent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2729501" y="2204864"/>
            <a:ext cx="141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</a:p>
          <a:p>
            <a:pPr algn="ctr"/>
            <a:r>
              <a:rPr lang="en-US" altLang="ja-JP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(via Admin API)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099213" y="3121223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Store </a:t>
            </a:r>
            <a:r>
              <a:rPr kumimoji="1" lang="en-US" altLang="ja-JP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Configs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836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48</Words>
  <Application>Microsoft Office PowerPoint</Application>
  <PresentationFormat>画面に合わせる (4:3)</PresentationFormat>
  <Paragraphs>34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10</cp:revision>
  <dcterms:created xsi:type="dcterms:W3CDTF">2019-12-10T23:18:54Z</dcterms:created>
  <dcterms:modified xsi:type="dcterms:W3CDTF">2019-12-11T14:05:25Z</dcterms:modified>
</cp:coreProperties>
</file>