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60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0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41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95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26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4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2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13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75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57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3C9-F0FE-448E-99D6-F35CA53B7A08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12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83C9-F0FE-448E-99D6-F35CA53B7A08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24C2-050E-47CF-9F7A-0BD5AAE0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02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60648"/>
            <a:ext cx="8604448" cy="55432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23528" y="548680"/>
            <a:ext cx="2016224" cy="5005426"/>
          </a:xfrm>
          <a:prstGeom prst="roundRect">
            <a:avLst>
              <a:gd name="adj" fmla="val 7689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(React)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246958" y="1829626"/>
            <a:ext cx="4042026" cy="2691574"/>
          </a:xfrm>
          <a:prstGeom prst="roundRect">
            <a:avLst>
              <a:gd name="adj" fmla="val 6635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451968" y="3580429"/>
            <a:ext cx="1368000" cy="414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カギ線コネクタ 7"/>
          <p:cNvCxnSpPr>
            <a:stCxn id="24" idx="3"/>
            <a:endCxn id="5" idx="0"/>
          </p:cNvCxnSpPr>
          <p:nvPr/>
        </p:nvCxnSpPr>
        <p:spPr>
          <a:xfrm>
            <a:off x="2195736" y="1491432"/>
            <a:ext cx="2940232" cy="2088997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516684" y="108406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ispatch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618011" y="1289404"/>
            <a:ext cx="953989" cy="416849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697617" y="3580429"/>
            <a:ext cx="1368000" cy="414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467544" y="1164587"/>
            <a:ext cx="1728192" cy="65368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Presentational</a:t>
            </a: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直線矢印コネクタ 99"/>
          <p:cNvCxnSpPr>
            <a:stCxn id="5" idx="3"/>
            <a:endCxn id="20" idx="1"/>
          </p:cNvCxnSpPr>
          <p:nvPr/>
        </p:nvCxnSpPr>
        <p:spPr>
          <a:xfrm>
            <a:off x="5819968" y="3787429"/>
            <a:ext cx="877649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5792573" y="33477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6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0" y="260648"/>
            <a:ext cx="8604448" cy="5976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23528" y="548680"/>
            <a:ext cx="2016224" cy="5005426"/>
          </a:xfrm>
          <a:prstGeom prst="roundRect">
            <a:avLst>
              <a:gd name="adj" fmla="val 7689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(React)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246958" y="1829626"/>
            <a:ext cx="4042026" cy="2691574"/>
          </a:xfrm>
          <a:prstGeom prst="roundRect">
            <a:avLst>
              <a:gd name="adj" fmla="val 6635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451968" y="3580429"/>
            <a:ext cx="1368000" cy="414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カギ線コネクタ 7"/>
          <p:cNvCxnSpPr>
            <a:stCxn id="24" idx="3"/>
            <a:endCxn id="5" idx="0"/>
          </p:cNvCxnSpPr>
          <p:nvPr/>
        </p:nvCxnSpPr>
        <p:spPr>
          <a:xfrm>
            <a:off x="2195736" y="1491432"/>
            <a:ext cx="2940232" cy="2088997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516684" y="108406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ispatch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カギ線コネクタ 10"/>
          <p:cNvCxnSpPr>
            <a:stCxn id="26" idx="3"/>
          </p:cNvCxnSpPr>
          <p:nvPr/>
        </p:nvCxnSpPr>
        <p:spPr>
          <a:xfrm flipV="1">
            <a:off x="2195736" y="2599430"/>
            <a:ext cx="2917904" cy="2086902"/>
          </a:xfrm>
          <a:prstGeom prst="bentConnector3">
            <a:avLst>
              <a:gd name="adj1" fmla="val 3868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71800" y="220486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ubscribe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618011" y="1289404"/>
            <a:ext cx="953989" cy="416849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697617" y="3580429"/>
            <a:ext cx="1368000" cy="414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467544" y="1164587"/>
            <a:ext cx="1728192" cy="65368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Presentational</a:t>
            </a: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467544" y="4359487"/>
            <a:ext cx="1728192" cy="65368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7544" y="290421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カギ線コネクタ 33"/>
          <p:cNvCxnSpPr>
            <a:stCxn id="26" idx="2"/>
            <a:endCxn id="4" idx="2"/>
          </p:cNvCxnSpPr>
          <p:nvPr/>
        </p:nvCxnSpPr>
        <p:spPr>
          <a:xfrm rot="5400000" flipH="1" flipV="1">
            <a:off x="3553817" y="2299022"/>
            <a:ext cx="491976" cy="4936331"/>
          </a:xfrm>
          <a:prstGeom prst="bentConnector3">
            <a:avLst>
              <a:gd name="adj1" fmla="val -85188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411760" y="476718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d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ispatch</a:t>
            </a:r>
            <a:r>
              <a:rPr lang="ja-JP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endParaRPr kumimoji="1" lang="en-US" altLang="ja-JP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State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線矢印コネクタ 66"/>
          <p:cNvCxnSpPr>
            <a:stCxn id="26" idx="0"/>
            <a:endCxn id="24" idx="2"/>
          </p:cNvCxnSpPr>
          <p:nvPr/>
        </p:nvCxnSpPr>
        <p:spPr>
          <a:xfrm flipV="1">
            <a:off x="1331640" y="1818276"/>
            <a:ext cx="0" cy="254121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5" idx="3"/>
            <a:endCxn id="20" idx="1"/>
          </p:cNvCxnSpPr>
          <p:nvPr/>
        </p:nvCxnSpPr>
        <p:spPr>
          <a:xfrm>
            <a:off x="5819968" y="3787429"/>
            <a:ext cx="877649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5792573" y="33477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2411759" y="2204864"/>
            <a:ext cx="1928733" cy="3816424"/>
          </a:xfrm>
          <a:prstGeom prst="roundRect">
            <a:avLst>
              <a:gd name="adj" fmla="val 7689"/>
            </a:avLst>
          </a:prstGeom>
          <a:noFill/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0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0" y="260648"/>
            <a:ext cx="8604448" cy="55432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23528" y="548680"/>
            <a:ext cx="2016224" cy="5005426"/>
          </a:xfrm>
          <a:prstGeom prst="roundRect">
            <a:avLst>
              <a:gd name="adj" fmla="val 7689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(React)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246958" y="1829626"/>
            <a:ext cx="4042026" cy="2691574"/>
          </a:xfrm>
          <a:prstGeom prst="roundRect">
            <a:avLst>
              <a:gd name="adj" fmla="val 6635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610552" y="2412380"/>
            <a:ext cx="1368152" cy="415254"/>
          </a:xfrm>
          <a:prstGeom prst="roundRect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Saga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451968" y="3580429"/>
            <a:ext cx="1368000" cy="414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カギ線コネクタ 7"/>
          <p:cNvCxnSpPr>
            <a:stCxn id="24" idx="3"/>
            <a:endCxn id="5" idx="0"/>
          </p:cNvCxnSpPr>
          <p:nvPr/>
        </p:nvCxnSpPr>
        <p:spPr>
          <a:xfrm>
            <a:off x="2195736" y="1491432"/>
            <a:ext cx="2940232" cy="2088997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516684" y="108406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ispatch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カギ線コネクタ 10"/>
          <p:cNvCxnSpPr>
            <a:stCxn id="26" idx="3"/>
          </p:cNvCxnSpPr>
          <p:nvPr/>
        </p:nvCxnSpPr>
        <p:spPr>
          <a:xfrm flipV="1">
            <a:off x="2195736" y="2599430"/>
            <a:ext cx="2917904" cy="2086902"/>
          </a:xfrm>
          <a:prstGeom prst="bentConnector3">
            <a:avLst>
              <a:gd name="adj1" fmla="val 3868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71800" y="220486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ubscribe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618011" y="1289404"/>
            <a:ext cx="953989" cy="416849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697617" y="3580429"/>
            <a:ext cx="1368000" cy="414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467544" y="1164587"/>
            <a:ext cx="1728192" cy="65368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Presentational</a:t>
            </a: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467544" y="4359487"/>
            <a:ext cx="1728192" cy="65368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7544" y="290421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カギ線コネクタ 33"/>
          <p:cNvCxnSpPr>
            <a:stCxn id="26" idx="2"/>
            <a:endCxn id="4" idx="2"/>
          </p:cNvCxnSpPr>
          <p:nvPr/>
        </p:nvCxnSpPr>
        <p:spPr>
          <a:xfrm rot="5400000" flipH="1" flipV="1">
            <a:off x="3553817" y="2299022"/>
            <a:ext cx="491976" cy="4936331"/>
          </a:xfrm>
          <a:prstGeom prst="bentConnector3">
            <a:avLst>
              <a:gd name="adj1" fmla="val -85188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411760" y="476718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d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ispatch</a:t>
            </a:r>
            <a:r>
              <a:rPr lang="ja-JP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endParaRPr kumimoji="1" lang="en-US" altLang="ja-JP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State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671396" y="2486204"/>
            <a:ext cx="1368152" cy="415254"/>
          </a:xfrm>
          <a:prstGeom prst="roundRect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Saga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732240" y="2560027"/>
            <a:ext cx="1368152" cy="415254"/>
          </a:xfrm>
          <a:prstGeom prst="roundRect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Saga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カギ線コネクタ 40"/>
          <p:cNvCxnSpPr>
            <a:stCxn id="40" idx="0"/>
            <a:endCxn id="5" idx="0"/>
          </p:cNvCxnSpPr>
          <p:nvPr/>
        </p:nvCxnSpPr>
        <p:spPr>
          <a:xfrm rot="16200000" flipH="1" flipV="1">
            <a:off x="5765941" y="1930054"/>
            <a:ext cx="1020402" cy="2280348"/>
          </a:xfrm>
          <a:prstGeom prst="bentConnector3">
            <a:avLst>
              <a:gd name="adj1" fmla="val -104547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6696476" y="108406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ispatch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530432" y="21955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線矢印コネクタ 66"/>
          <p:cNvCxnSpPr>
            <a:stCxn id="26" idx="0"/>
            <a:endCxn id="24" idx="2"/>
          </p:cNvCxnSpPr>
          <p:nvPr/>
        </p:nvCxnSpPr>
        <p:spPr>
          <a:xfrm flipV="1">
            <a:off x="1331640" y="1818276"/>
            <a:ext cx="0" cy="254121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角丸四角形 77"/>
          <p:cNvSpPr/>
          <p:nvPr/>
        </p:nvSpPr>
        <p:spPr>
          <a:xfrm>
            <a:off x="5652120" y="1289404"/>
            <a:ext cx="953989" cy="416849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直線矢印コネクタ 95"/>
          <p:cNvCxnSpPr>
            <a:stCxn id="36" idx="1"/>
          </p:cNvCxnSpPr>
          <p:nvPr/>
        </p:nvCxnSpPr>
        <p:spPr>
          <a:xfrm flipH="1" flipV="1">
            <a:off x="5135968" y="2599430"/>
            <a:ext cx="1474584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5" idx="3"/>
            <a:endCxn id="20" idx="1"/>
          </p:cNvCxnSpPr>
          <p:nvPr/>
        </p:nvCxnSpPr>
        <p:spPr>
          <a:xfrm>
            <a:off x="5819968" y="3787429"/>
            <a:ext cx="877649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5792573" y="33477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kumimoji="1" lang="ja-JP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4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9467</TotalTime>
  <Words>61</Words>
  <Application>Microsoft Office PowerPoint</Application>
  <PresentationFormat>画面に合わせる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33</cp:revision>
  <dcterms:created xsi:type="dcterms:W3CDTF">2020-06-21T00:56:38Z</dcterms:created>
  <dcterms:modified xsi:type="dcterms:W3CDTF">2020-06-27T14:44:29Z</dcterms:modified>
</cp:coreProperties>
</file>