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3" r:id="rId3"/>
    <p:sldId id="259" r:id="rId4"/>
    <p:sldId id="260" r:id="rId5"/>
    <p:sldId id="261" r:id="rId6"/>
    <p:sldId id="262" r:id="rId7"/>
    <p:sldId id="263" r:id="rId8"/>
    <p:sldId id="271" r:id="rId9"/>
    <p:sldId id="264" r:id="rId10"/>
    <p:sldId id="265" r:id="rId11"/>
    <p:sldId id="267" r:id="rId12"/>
    <p:sldId id="268" r:id="rId13"/>
    <p:sldId id="269" r:id="rId14"/>
    <p:sldId id="270" r:id="rId15"/>
    <p:sldId id="272" r:id="rId16"/>
  </p:sldIdLst>
  <p:sldSz cx="9144000" cy="512064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108"/>
      </p:cViewPr>
      <p:guideLst>
        <p:guide orient="horz" pos="161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07192"/>
            <a:ext cx="7772400" cy="10976187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016960"/>
            <a:ext cx="6400800" cy="13086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03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55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0641"/>
            <a:ext cx="2057400" cy="4369138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0641"/>
            <a:ext cx="6019800" cy="4369138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17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14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2904865"/>
            <a:ext cx="7772400" cy="101701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703476"/>
            <a:ext cx="7772400" cy="112013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51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1948171"/>
            <a:ext cx="4038600" cy="33793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1948171"/>
            <a:ext cx="4038600" cy="33793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67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1462177"/>
            <a:ext cx="4040188" cy="47768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6239067"/>
            <a:ext cx="4040188" cy="295029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9" y="11462177"/>
            <a:ext cx="4041775" cy="47768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9" y="16239067"/>
            <a:ext cx="4041775" cy="295029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01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94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47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4" y="2038773"/>
            <a:ext cx="3008313" cy="8676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3" y="2038784"/>
            <a:ext cx="5111751" cy="437032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4" y="10715432"/>
            <a:ext cx="3008313" cy="350266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69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5844487"/>
            <a:ext cx="5486400" cy="42316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75387"/>
            <a:ext cx="5486400" cy="30723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076139"/>
            <a:ext cx="5486400" cy="60096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03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0630"/>
            <a:ext cx="8229600" cy="853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948171"/>
            <a:ext cx="8229600" cy="3379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460765"/>
            <a:ext cx="213360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57373-2D96-432C-8559-9F0547ADC7C2}" type="datetimeFigureOut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460765"/>
            <a:ext cx="289560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460765"/>
            <a:ext cx="213360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9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1.jpeg"/><Relationship Id="rId12" Type="http://schemas.openxmlformats.org/officeDocument/2006/relationships/image" Target="../media/image6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.png"/><Relationship Id="rId5" Type="http://schemas.openxmlformats.org/officeDocument/2006/relationships/image" Target="../media/image10.png"/><Relationship Id="rId15" Type="http://schemas.openxmlformats.org/officeDocument/2006/relationships/image" Target="../media/image16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5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365" y="404664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973" y="2314353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線矢印コネクタ 24"/>
          <p:cNvCxnSpPr/>
          <p:nvPr/>
        </p:nvCxnSpPr>
        <p:spPr>
          <a:xfrm>
            <a:off x="4492473" y="1930899"/>
            <a:ext cx="0" cy="345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0" name="グループ化 29"/>
          <p:cNvGrpSpPr/>
          <p:nvPr/>
        </p:nvGrpSpPr>
        <p:grpSpPr>
          <a:xfrm>
            <a:off x="2752486" y="4686598"/>
            <a:ext cx="1665841" cy="1408370"/>
            <a:chOff x="707393" y="6331953"/>
            <a:chExt cx="1665841" cy="1408370"/>
          </a:xfrm>
        </p:grpSpPr>
        <p:sp>
          <p:nvSpPr>
            <p:cNvPr id="31" name="直方体 30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4634351" y="4686598"/>
            <a:ext cx="1665841" cy="977483"/>
            <a:chOff x="707393" y="6331953"/>
            <a:chExt cx="1665841" cy="977483"/>
          </a:xfrm>
        </p:grpSpPr>
        <p:sp>
          <p:nvSpPr>
            <p:cNvPr id="34" name="直方体 33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2472620" y="4288832"/>
            <a:ext cx="4039706" cy="1944216"/>
            <a:chOff x="2901300" y="4435876"/>
            <a:chExt cx="4039706" cy="1944216"/>
          </a:xfrm>
        </p:grpSpPr>
        <p:sp>
          <p:nvSpPr>
            <p:cNvPr id="37" name="角丸四角形 36"/>
            <p:cNvSpPr/>
            <p:nvPr/>
          </p:nvSpPr>
          <p:spPr>
            <a:xfrm>
              <a:off x="2915816" y="4464905"/>
              <a:ext cx="4025190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対角する 2 つの角を丸めた四角形 37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2" name="カギ線コネクタ 41"/>
          <p:cNvCxnSpPr>
            <a:stCxn id="18" idx="2"/>
            <a:endCxn id="31" idx="0"/>
          </p:cNvCxnSpPr>
          <p:nvPr/>
        </p:nvCxnSpPr>
        <p:spPr>
          <a:xfrm rot="5400000">
            <a:off x="3668012" y="3862135"/>
            <a:ext cx="795857" cy="853068"/>
          </a:xfrm>
          <a:prstGeom prst="bentConnector3">
            <a:avLst>
              <a:gd name="adj1" fmla="val 29939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18" idx="2"/>
            <a:endCxn id="34" idx="0"/>
          </p:cNvCxnSpPr>
          <p:nvPr/>
        </p:nvCxnSpPr>
        <p:spPr>
          <a:xfrm rot="16200000" flipH="1">
            <a:off x="4608944" y="3774270"/>
            <a:ext cx="795857" cy="1028797"/>
          </a:xfrm>
          <a:prstGeom prst="bentConnector3">
            <a:avLst>
              <a:gd name="adj1" fmla="val 29939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699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91" y="3720556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5" name="カギ線コネクタ 54"/>
          <p:cNvCxnSpPr>
            <a:stCxn id="49" idx="2"/>
            <a:endCxn id="53" idx="0"/>
          </p:cNvCxnSpPr>
          <p:nvPr/>
        </p:nvCxnSpPr>
        <p:spPr>
          <a:xfrm rot="16200000" flipH="1">
            <a:off x="2731783" y="4312452"/>
            <a:ext cx="734463" cy="2703445"/>
          </a:xfrm>
          <a:prstGeom prst="bentConnector3">
            <a:avLst>
              <a:gd name="adj1" fmla="val 50000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6377064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11789913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1" name="カギ線コネクタ 60"/>
          <p:cNvCxnSpPr>
            <a:stCxn id="53" idx="2"/>
            <a:endCxn id="86" idx="0"/>
          </p:cNvCxnSpPr>
          <p:nvPr/>
        </p:nvCxnSpPr>
        <p:spPr>
          <a:xfrm rot="5400000">
            <a:off x="3261411" y="6628590"/>
            <a:ext cx="694736" cy="168391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4" name="グループ化 63"/>
          <p:cNvGrpSpPr/>
          <p:nvPr/>
        </p:nvGrpSpPr>
        <p:grpSpPr>
          <a:xfrm>
            <a:off x="1492164" y="8641772"/>
            <a:ext cx="2534796" cy="1479708"/>
            <a:chOff x="2901300" y="4435876"/>
            <a:chExt cx="2534796" cy="1479708"/>
          </a:xfrm>
        </p:grpSpPr>
        <p:sp>
          <p:nvSpPr>
            <p:cNvPr id="65" name="角丸四角形 64"/>
            <p:cNvSpPr/>
            <p:nvPr/>
          </p:nvSpPr>
          <p:spPr>
            <a:xfrm>
              <a:off x="2915816" y="4464905"/>
              <a:ext cx="2520280" cy="1450679"/>
            </a:xfrm>
            <a:prstGeom prst="roundRect">
              <a:avLst>
                <a:gd name="adj" fmla="val 13586"/>
              </a:avLst>
            </a:prstGeom>
            <a:noFill/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対角する 2 つの角を丸めた四角形 65"/>
            <p:cNvSpPr/>
            <p:nvPr/>
          </p:nvSpPr>
          <p:spPr>
            <a:xfrm>
              <a:off x="2901300" y="4435876"/>
              <a:ext cx="1332000" cy="288000"/>
            </a:xfrm>
            <a:prstGeom prst="round2DiagRect">
              <a:avLst/>
            </a:prstGeom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OCI Runtime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69" name="カギ線コネクタ 68"/>
          <p:cNvCxnSpPr>
            <a:stCxn id="53" idx="2"/>
            <a:endCxn id="87" idx="0"/>
          </p:cNvCxnSpPr>
          <p:nvPr/>
        </p:nvCxnSpPr>
        <p:spPr>
          <a:xfrm rot="16200000" flipH="1">
            <a:off x="4917594" y="6656322"/>
            <a:ext cx="694736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H="1">
            <a:off x="2759562" y="1120257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5239010" y="11789913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グループ化 76"/>
          <p:cNvGrpSpPr/>
          <p:nvPr/>
        </p:nvGrpSpPr>
        <p:grpSpPr>
          <a:xfrm>
            <a:off x="4804532" y="8641772"/>
            <a:ext cx="2534796" cy="1479708"/>
            <a:chOff x="2901300" y="4435876"/>
            <a:chExt cx="2534796" cy="1479708"/>
          </a:xfrm>
        </p:grpSpPr>
        <p:sp>
          <p:nvSpPr>
            <p:cNvPr id="78" name="角丸四角形 77"/>
            <p:cNvSpPr/>
            <p:nvPr/>
          </p:nvSpPr>
          <p:spPr>
            <a:xfrm>
              <a:off x="2915816" y="4464905"/>
              <a:ext cx="2520280" cy="1450679"/>
            </a:xfrm>
            <a:prstGeom prst="roundRect">
              <a:avLst>
                <a:gd name="adj" fmla="val 13586"/>
              </a:avLst>
            </a:prstGeom>
            <a:noFill/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対角する 2 つの角を丸めた四角形 78"/>
            <p:cNvSpPr/>
            <p:nvPr/>
          </p:nvSpPr>
          <p:spPr>
            <a:xfrm>
              <a:off x="2901300" y="4435876"/>
              <a:ext cx="1332000" cy="288000"/>
            </a:xfrm>
            <a:prstGeom prst="round2DiagRect">
              <a:avLst/>
            </a:prstGeom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OCI Runtime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82" name="直線矢印コネクタ 81"/>
          <p:cNvCxnSpPr/>
          <p:nvPr/>
        </p:nvCxnSpPr>
        <p:spPr>
          <a:xfrm flipH="1">
            <a:off x="6071930" y="11184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3" name="グループ化 82"/>
          <p:cNvGrpSpPr/>
          <p:nvPr/>
        </p:nvGrpSpPr>
        <p:grpSpPr>
          <a:xfrm>
            <a:off x="1506680" y="11417624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2014851" y="7817916"/>
            <a:ext cx="150393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hcsshim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5327219" y="7817916"/>
            <a:ext cx="150393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hcsshim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86" idx="2"/>
            <a:endCxn id="65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7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1521196" y="10656000"/>
            <a:ext cx="581813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HCS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2134274" y="9113368"/>
            <a:ext cx="1265090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runhcs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5439385" y="9113368"/>
            <a:ext cx="1265090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runhcs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 flipH="1">
            <a:off x="2759561" y="10121480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6071929" y="10121480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8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6377064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14022161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1" name="カギ線コネクタ 60"/>
          <p:cNvCxnSpPr>
            <a:stCxn id="53" idx="2"/>
            <a:endCxn id="86" idx="0"/>
          </p:cNvCxnSpPr>
          <p:nvPr/>
        </p:nvCxnSpPr>
        <p:spPr>
          <a:xfrm rot="5400000">
            <a:off x="3261411" y="6628590"/>
            <a:ext cx="694736" cy="168391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2" name="グループ化 61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sp>
          <p:nvSpPr>
            <p:cNvPr id="68" name="テキスト ボックス 67"/>
            <p:cNvSpPr txBox="1"/>
            <p:nvPr/>
          </p:nvSpPr>
          <p:spPr>
            <a:xfrm>
              <a:off x="1732664" y="5677768"/>
              <a:ext cx="21852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kumimoji="1"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ata-runtime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" name="グループ化 63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65" name="角丸四角形 6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対角する 2 つの角を丸めた四角形 6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69" name="カギ線コネクタ 68"/>
          <p:cNvCxnSpPr>
            <a:stCxn id="53" idx="2"/>
            <a:endCxn id="87" idx="0"/>
          </p:cNvCxnSpPr>
          <p:nvPr/>
        </p:nvCxnSpPr>
        <p:spPr>
          <a:xfrm rot="16200000" flipH="1">
            <a:off x="4917594" y="6656322"/>
            <a:ext cx="694736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5239010" y="14022161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sp>
          <p:nvSpPr>
            <p:cNvPr id="81" name="テキスト ボックス 80"/>
            <p:cNvSpPr txBox="1"/>
            <p:nvPr/>
          </p:nvSpPr>
          <p:spPr>
            <a:xfrm>
              <a:off x="5020058" y="5659388"/>
              <a:ext cx="21852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kata-runtime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7" name="グループ化 76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78" name="角丸四角形 77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対角する 2 つの角を丸めた四角形 78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83" name="グループ化 82"/>
          <p:cNvGrpSpPr/>
          <p:nvPr/>
        </p:nvGrpSpPr>
        <p:grpSpPr>
          <a:xfrm>
            <a:off x="1506680" y="13649872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1393687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4706055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86" idx="2"/>
            <a:endCxn id="65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7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26" name="Picture 2" descr="C:\Users\kaitoy\Desktop\kat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13" y="8932328"/>
            <a:ext cx="961814" cy="118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kaitoy\Desktop\kat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281" y="8932328"/>
            <a:ext cx="961814" cy="118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正方形/長方形 42"/>
          <p:cNvSpPr/>
          <p:nvPr/>
        </p:nvSpPr>
        <p:spPr>
          <a:xfrm>
            <a:off x="1887366" y="10849944"/>
            <a:ext cx="174438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203365" y="10849944"/>
            <a:ext cx="174438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線矢印コネクタ 44"/>
          <p:cNvCxnSpPr>
            <a:stCxn id="65" idx="2"/>
            <a:endCxn id="43" idx="0"/>
          </p:cNvCxnSpPr>
          <p:nvPr/>
        </p:nvCxnSpPr>
        <p:spPr>
          <a:xfrm flipH="1">
            <a:off x="2759560" y="10555193"/>
            <a:ext cx="0" cy="29475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78" idx="2"/>
            <a:endCxn id="44" idx="0"/>
          </p:cNvCxnSpPr>
          <p:nvPr/>
        </p:nvCxnSpPr>
        <p:spPr>
          <a:xfrm flipH="1">
            <a:off x="6075559" y="10555193"/>
            <a:ext cx="0" cy="29475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3511306" y="11777664"/>
            <a:ext cx="1864614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kata-proxy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カギ線コネクタ 73"/>
          <p:cNvCxnSpPr>
            <a:stCxn id="43" idx="2"/>
            <a:endCxn id="51" idx="1"/>
          </p:cNvCxnSpPr>
          <p:nvPr/>
        </p:nvCxnSpPr>
        <p:spPr>
          <a:xfrm rot="16200000" flipH="1">
            <a:off x="2802378" y="11330346"/>
            <a:ext cx="666110" cy="751746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カギ線コネクタ 89"/>
          <p:cNvCxnSpPr>
            <a:stCxn id="44" idx="2"/>
            <a:endCxn id="51" idx="3"/>
          </p:cNvCxnSpPr>
          <p:nvPr/>
        </p:nvCxnSpPr>
        <p:spPr>
          <a:xfrm rot="5400000">
            <a:off x="5392685" y="11356400"/>
            <a:ext cx="666110" cy="699639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1" name="角丸四角形 90"/>
          <p:cNvSpPr/>
          <p:nvPr/>
        </p:nvSpPr>
        <p:spPr>
          <a:xfrm>
            <a:off x="1187624" y="12497744"/>
            <a:ext cx="6480720" cy="3600400"/>
          </a:xfrm>
          <a:prstGeom prst="roundRect">
            <a:avLst>
              <a:gd name="adj" fmla="val 803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3500887" y="12799686"/>
            <a:ext cx="188545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kata-agent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直線矢印コネクタ 92"/>
          <p:cNvCxnSpPr/>
          <p:nvPr/>
        </p:nvCxnSpPr>
        <p:spPr>
          <a:xfrm>
            <a:off x="4443613" y="12300884"/>
            <a:ext cx="1" cy="4988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92" idx="2"/>
            <a:endCxn id="59" idx="0"/>
          </p:cNvCxnSpPr>
          <p:nvPr/>
        </p:nvCxnSpPr>
        <p:spPr>
          <a:xfrm rot="5400000">
            <a:off x="3278961" y="12857507"/>
            <a:ext cx="699255" cy="1630052"/>
          </a:xfrm>
          <a:prstGeom prst="bentConnector3">
            <a:avLst>
              <a:gd name="adj1" fmla="val 25092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カギ線コネクタ 95"/>
          <p:cNvCxnSpPr>
            <a:stCxn id="92" idx="2"/>
            <a:endCxn id="72" idx="0"/>
          </p:cNvCxnSpPr>
          <p:nvPr/>
        </p:nvCxnSpPr>
        <p:spPr>
          <a:xfrm rot="16200000" flipH="1">
            <a:off x="4935145" y="12831375"/>
            <a:ext cx="699255" cy="1682316"/>
          </a:xfrm>
          <a:prstGeom prst="bentConnector3">
            <a:avLst>
              <a:gd name="adj1" fmla="val 25092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1187624" y="16386176"/>
            <a:ext cx="6480720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Hypervisor (QEMU, etc.)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カギ線コネクタ 99"/>
          <p:cNvCxnSpPr>
            <a:stCxn id="65" idx="1"/>
            <a:endCxn id="51" idx="1"/>
          </p:cNvCxnSpPr>
          <p:nvPr/>
        </p:nvCxnSpPr>
        <p:spPr>
          <a:xfrm rot="10800000" flipH="1" flipV="1">
            <a:off x="1506680" y="9612996"/>
            <a:ext cx="2004626" cy="2426277"/>
          </a:xfrm>
          <a:prstGeom prst="bentConnector3">
            <a:avLst>
              <a:gd name="adj1" fmla="val -16473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1" name="カギ線コネクタ 100"/>
          <p:cNvCxnSpPr>
            <a:stCxn id="65" idx="1"/>
            <a:endCxn id="97" idx="1"/>
          </p:cNvCxnSpPr>
          <p:nvPr/>
        </p:nvCxnSpPr>
        <p:spPr>
          <a:xfrm rot="10800000" flipV="1">
            <a:off x="1187624" y="9612996"/>
            <a:ext cx="319056" cy="7034789"/>
          </a:xfrm>
          <a:prstGeom prst="bentConnector3">
            <a:avLst>
              <a:gd name="adj1" fmla="val 198944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97" idx="0"/>
            <a:endCxn id="91" idx="2"/>
          </p:cNvCxnSpPr>
          <p:nvPr/>
        </p:nvCxnSpPr>
        <p:spPr>
          <a:xfrm flipV="1">
            <a:off x="4427984" y="16098144"/>
            <a:ext cx="0" cy="28803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5" name="対角する 2 つの角を丸めた四角形 54"/>
          <p:cNvSpPr/>
          <p:nvPr/>
        </p:nvSpPr>
        <p:spPr>
          <a:xfrm>
            <a:off x="1180799" y="12488400"/>
            <a:ext cx="2088000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 (Clear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Linux, etc.)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14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6377064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9826533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グループ化 70"/>
          <p:cNvGrpSpPr/>
          <p:nvPr/>
        </p:nvGrpSpPr>
        <p:grpSpPr>
          <a:xfrm>
            <a:off x="5239010" y="9826533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3" name="グループ化 82"/>
          <p:cNvGrpSpPr/>
          <p:nvPr/>
        </p:nvGrpSpPr>
        <p:grpSpPr>
          <a:xfrm>
            <a:off x="1506680" y="9454244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2420462" y="7556306"/>
            <a:ext cx="4046301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containerd-shim-kata-v2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53" idx="2"/>
            <a:endCxn id="86" idx="0"/>
          </p:cNvCxnSpPr>
          <p:nvPr/>
        </p:nvCxnSpPr>
        <p:spPr>
          <a:xfrm flipH="1">
            <a:off x="4443613" y="7123180"/>
            <a:ext cx="7124" cy="43312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1" name="角丸四角形 90"/>
          <p:cNvSpPr/>
          <p:nvPr/>
        </p:nvSpPr>
        <p:spPr>
          <a:xfrm>
            <a:off x="1187624" y="8302116"/>
            <a:ext cx="6480720" cy="3600400"/>
          </a:xfrm>
          <a:prstGeom prst="roundRect">
            <a:avLst>
              <a:gd name="adj" fmla="val 803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3500887" y="8604058"/>
            <a:ext cx="188545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kata-agent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直線矢印コネクタ 92"/>
          <p:cNvCxnSpPr/>
          <p:nvPr/>
        </p:nvCxnSpPr>
        <p:spPr>
          <a:xfrm>
            <a:off x="4443613" y="8105256"/>
            <a:ext cx="1" cy="4988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4" name="対角する 2 つの角を丸めた四角形 93"/>
          <p:cNvSpPr/>
          <p:nvPr/>
        </p:nvSpPr>
        <p:spPr>
          <a:xfrm>
            <a:off x="1180799" y="8292772"/>
            <a:ext cx="2088000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 (Clear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Linux, etc.)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5" name="カギ線コネクタ 94"/>
          <p:cNvCxnSpPr>
            <a:stCxn id="92" idx="2"/>
            <a:endCxn id="59" idx="0"/>
          </p:cNvCxnSpPr>
          <p:nvPr/>
        </p:nvCxnSpPr>
        <p:spPr>
          <a:xfrm rot="5400000">
            <a:off x="3278961" y="8661879"/>
            <a:ext cx="699255" cy="1630052"/>
          </a:xfrm>
          <a:prstGeom prst="bentConnector3">
            <a:avLst>
              <a:gd name="adj1" fmla="val 25092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カギ線コネクタ 95"/>
          <p:cNvCxnSpPr>
            <a:stCxn id="92" idx="2"/>
            <a:endCxn id="72" idx="0"/>
          </p:cNvCxnSpPr>
          <p:nvPr/>
        </p:nvCxnSpPr>
        <p:spPr>
          <a:xfrm rot="16200000" flipH="1">
            <a:off x="4935145" y="8635747"/>
            <a:ext cx="699255" cy="1682316"/>
          </a:xfrm>
          <a:prstGeom prst="bentConnector3">
            <a:avLst>
              <a:gd name="adj1" fmla="val 25092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1187624" y="12190548"/>
            <a:ext cx="6480720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Hypervisor (QEMU, etc.)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カギ線コネクタ 100"/>
          <p:cNvCxnSpPr>
            <a:stCxn id="86" idx="1"/>
            <a:endCxn id="97" idx="1"/>
          </p:cNvCxnSpPr>
          <p:nvPr/>
        </p:nvCxnSpPr>
        <p:spPr>
          <a:xfrm rot="10800000" flipV="1">
            <a:off x="1187624" y="7817916"/>
            <a:ext cx="1232838" cy="4634242"/>
          </a:xfrm>
          <a:prstGeom prst="bentConnector3">
            <a:avLst>
              <a:gd name="adj1" fmla="val 125607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97" idx="0"/>
            <a:endCxn id="91" idx="2"/>
          </p:cNvCxnSpPr>
          <p:nvPr/>
        </p:nvCxnSpPr>
        <p:spPr>
          <a:xfrm flipV="1">
            <a:off x="4427984" y="11902516"/>
            <a:ext cx="0" cy="28803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614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27" y="9401400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矢印コネクタ 49"/>
          <p:cNvCxnSpPr/>
          <p:nvPr/>
        </p:nvCxnSpPr>
        <p:spPr>
          <a:xfrm>
            <a:off x="5138656" y="5285449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708563" y="5937097"/>
            <a:ext cx="2862459" cy="1304063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562" y="3690914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正方形/長方形 40"/>
          <p:cNvSpPr/>
          <p:nvPr/>
        </p:nvSpPr>
        <p:spPr>
          <a:xfrm>
            <a:off x="4229126" y="6429908"/>
            <a:ext cx="182133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</a:t>
            </a:r>
            <a:r>
              <a:rPr lang="ja-JP" alt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Proxy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グループ化 42"/>
          <p:cNvGrpSpPr/>
          <p:nvPr/>
        </p:nvGrpSpPr>
        <p:grpSpPr>
          <a:xfrm>
            <a:off x="4949901" y="7759204"/>
            <a:ext cx="2862459" cy="1304063"/>
            <a:chOff x="3126959" y="2262359"/>
            <a:chExt cx="2862459" cy="1106287"/>
          </a:xfrm>
        </p:grpSpPr>
        <p:sp>
          <p:nvSpPr>
            <p:cNvPr id="44" name="角丸四角形 43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対角する 2 つの角を丸めた四角形 44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6" name="正方形/長方形 45"/>
          <p:cNvSpPr/>
          <p:nvPr/>
        </p:nvSpPr>
        <p:spPr>
          <a:xfrm>
            <a:off x="5098567" y="8252015"/>
            <a:ext cx="256512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irtlet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manager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1" name="グループ化 50"/>
          <p:cNvGrpSpPr/>
          <p:nvPr/>
        </p:nvGrpSpPr>
        <p:grpSpPr>
          <a:xfrm>
            <a:off x="366598" y="7759204"/>
            <a:ext cx="2862459" cy="1304063"/>
            <a:chOff x="3126959" y="2262359"/>
            <a:chExt cx="2862459" cy="1106287"/>
          </a:xfrm>
        </p:grpSpPr>
        <p:sp>
          <p:nvSpPr>
            <p:cNvPr id="74" name="角丸四角形 73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対角する 2 つの角を丸めた四角形 89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1" name="正方形/長方形 90"/>
          <p:cNvSpPr/>
          <p:nvPr/>
        </p:nvSpPr>
        <p:spPr>
          <a:xfrm>
            <a:off x="785371" y="8252015"/>
            <a:ext cx="202491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カギ線コネクタ 91"/>
          <p:cNvCxnSpPr>
            <a:stCxn id="53" idx="2"/>
            <a:endCxn id="74" idx="0"/>
          </p:cNvCxnSpPr>
          <p:nvPr/>
        </p:nvCxnSpPr>
        <p:spPr>
          <a:xfrm rot="5400000">
            <a:off x="3208357" y="5837754"/>
            <a:ext cx="535153" cy="3341965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stCxn id="74" idx="2"/>
            <a:endCxn id="49" idx="0"/>
          </p:cNvCxnSpPr>
          <p:nvPr/>
        </p:nvCxnSpPr>
        <p:spPr>
          <a:xfrm flipH="1">
            <a:off x="1797828" y="9063267"/>
            <a:ext cx="7122" cy="33813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95" name="グループ化 94"/>
          <p:cNvGrpSpPr/>
          <p:nvPr/>
        </p:nvGrpSpPr>
        <p:grpSpPr>
          <a:xfrm>
            <a:off x="366598" y="11273608"/>
            <a:ext cx="2862459" cy="1106287"/>
            <a:chOff x="3126959" y="2262359"/>
            <a:chExt cx="2862459" cy="1106287"/>
          </a:xfrm>
        </p:grpSpPr>
        <p:sp>
          <p:nvSpPr>
            <p:cNvPr id="96" name="角丸四角形 95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対角する 2 つの角を丸めた四角形 96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98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90" y="11633779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直線矢印コネクタ 98"/>
          <p:cNvCxnSpPr>
            <a:stCxn id="49" idx="2"/>
            <a:endCxn id="96" idx="0"/>
          </p:cNvCxnSpPr>
          <p:nvPr/>
        </p:nvCxnSpPr>
        <p:spPr>
          <a:xfrm>
            <a:off x="1797828" y="10977788"/>
            <a:ext cx="7122" cy="31033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0" name="正方形/長方形 99"/>
          <p:cNvSpPr/>
          <p:nvPr/>
        </p:nvSpPr>
        <p:spPr>
          <a:xfrm>
            <a:off x="4164116" y="9799435"/>
            <a:ext cx="196560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vmwrapper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カギ線コネクタ 100"/>
          <p:cNvCxnSpPr>
            <a:stCxn id="53" idx="2"/>
            <a:endCxn id="44" idx="0"/>
          </p:cNvCxnSpPr>
          <p:nvPr/>
        </p:nvCxnSpPr>
        <p:spPr>
          <a:xfrm rot="16200000" flipH="1">
            <a:off x="5500008" y="6888067"/>
            <a:ext cx="535153" cy="124133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カギ線コネクタ 101"/>
          <p:cNvCxnSpPr>
            <a:stCxn id="44" idx="2"/>
            <a:endCxn id="100" idx="0"/>
          </p:cNvCxnSpPr>
          <p:nvPr/>
        </p:nvCxnSpPr>
        <p:spPr>
          <a:xfrm rot="5400000">
            <a:off x="5399502" y="8810684"/>
            <a:ext cx="736168" cy="1241335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3" name="正方形/長方形 102"/>
          <p:cNvSpPr/>
          <p:nvPr/>
        </p:nvSpPr>
        <p:spPr>
          <a:xfrm>
            <a:off x="6720199" y="9799435"/>
            <a:ext cx="196560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vmwrapper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カギ線コネクタ 103"/>
          <p:cNvCxnSpPr>
            <a:stCxn id="44" idx="2"/>
            <a:endCxn id="103" idx="0"/>
          </p:cNvCxnSpPr>
          <p:nvPr/>
        </p:nvCxnSpPr>
        <p:spPr>
          <a:xfrm rot="16200000" flipH="1">
            <a:off x="6677543" y="8773977"/>
            <a:ext cx="736168" cy="131474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5" name="正方形/長方形 104"/>
          <p:cNvSpPr/>
          <p:nvPr/>
        </p:nvSpPr>
        <p:spPr>
          <a:xfrm>
            <a:off x="4160561" y="10816121"/>
            <a:ext cx="1969157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QEMU VM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6720199" y="10822396"/>
            <a:ext cx="1965603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QEMU VM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直線矢印コネクタ 106"/>
          <p:cNvCxnSpPr>
            <a:stCxn id="100" idx="2"/>
            <a:endCxn id="105" idx="0"/>
          </p:cNvCxnSpPr>
          <p:nvPr/>
        </p:nvCxnSpPr>
        <p:spPr>
          <a:xfrm flipH="1">
            <a:off x="5145140" y="10322655"/>
            <a:ext cx="1778" cy="49346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>
            <a:stCxn id="103" idx="2"/>
            <a:endCxn id="106" idx="0"/>
          </p:cNvCxnSpPr>
          <p:nvPr/>
        </p:nvCxnSpPr>
        <p:spPr>
          <a:xfrm>
            <a:off x="7703001" y="10322655"/>
            <a:ext cx="0" cy="49974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5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>
            <a:stCxn id="6" idx="3"/>
            <a:endCxn id="23" idx="1"/>
          </p:cNvCxnSpPr>
          <p:nvPr/>
        </p:nvCxnSpPr>
        <p:spPr>
          <a:xfrm>
            <a:off x="3915296" y="2039192"/>
            <a:ext cx="224118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179296" y="1697192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何も考えず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とりあえず試したい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179296" y="2957904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Windows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アプリを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動かしたい</a:t>
            </a:r>
          </a:p>
        </p:txBody>
      </p:sp>
      <p:cxnSp>
        <p:nvCxnSpPr>
          <p:cNvPr id="19" name="直線矢印コネクタ 18"/>
          <p:cNvCxnSpPr>
            <a:stCxn id="10" idx="3"/>
            <a:endCxn id="24" idx="1"/>
          </p:cNvCxnSpPr>
          <p:nvPr/>
        </p:nvCxnSpPr>
        <p:spPr>
          <a:xfrm>
            <a:off x="3915296" y="3299904"/>
            <a:ext cx="2241183" cy="335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>
          <a:xfrm>
            <a:off x="6156479" y="1697192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kumimoji="1"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ja-JP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ja-JP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kumimoji="1"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と</a:t>
            </a:r>
            <a:r>
              <a:rPr kumimoji="1" lang="en-US" altLang="ja-JP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runC</a:t>
            </a:r>
            <a:r>
              <a:rPr kumimoji="1"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付き</a:t>
            </a:r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6156479" y="2961258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</a:p>
          <a:p>
            <a:pPr algn="ctr"/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(i.e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版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Docker)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179296" y="9261461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err="1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RedHat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が好き</a:t>
            </a:r>
          </a:p>
        </p:txBody>
      </p:sp>
      <p:cxnSp>
        <p:nvCxnSpPr>
          <p:cNvPr id="26" name="直線矢印コネクタ 25"/>
          <p:cNvCxnSpPr>
            <a:stCxn id="25" idx="3"/>
            <a:endCxn id="29" idx="1"/>
          </p:cNvCxnSpPr>
          <p:nvPr/>
        </p:nvCxnSpPr>
        <p:spPr>
          <a:xfrm>
            <a:off x="3915296" y="9603461"/>
            <a:ext cx="224118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6156479" y="9261461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CRI-O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と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runC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179296" y="4218616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コンテナ対応していない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アプリを動かしたい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156479" y="4218616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virtlet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直線矢印コネクタ 31"/>
          <p:cNvCxnSpPr>
            <a:stCxn id="30" idx="3"/>
            <a:endCxn id="31" idx="1"/>
          </p:cNvCxnSpPr>
          <p:nvPr/>
        </p:nvCxnSpPr>
        <p:spPr>
          <a:xfrm>
            <a:off x="3915296" y="4560616"/>
            <a:ext cx="224118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1179296" y="5479328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信用しきれない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アプリを動かしたい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6156479" y="6740040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と</a:t>
            </a:r>
            <a:r>
              <a:rPr lang="en-US" altLang="ja-JP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gVisor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2772104" y="6740040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QEMU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が使える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6156479" y="8000752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と</a:t>
            </a:r>
            <a:endParaRPr lang="en-US" altLang="ja-JP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Kata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6156480" y="10456497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と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runC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フローチャート : 代替処理 42"/>
          <p:cNvSpPr/>
          <p:nvPr/>
        </p:nvSpPr>
        <p:spPr>
          <a:xfrm>
            <a:off x="323528" y="544416"/>
            <a:ext cx="4469462" cy="576064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コンテナランタイム選定開始</a:t>
            </a:r>
          </a:p>
        </p:txBody>
      </p:sp>
      <p:cxnSp>
        <p:nvCxnSpPr>
          <p:cNvPr id="79" name="直線矢印コネクタ 78"/>
          <p:cNvCxnSpPr>
            <a:stCxn id="39" idx="3"/>
            <a:endCxn id="38" idx="1"/>
          </p:cNvCxnSpPr>
          <p:nvPr/>
        </p:nvCxnSpPr>
        <p:spPr>
          <a:xfrm>
            <a:off x="5508104" y="7082040"/>
            <a:ext cx="64837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カギ線コネクタ 89"/>
          <p:cNvCxnSpPr>
            <a:stCxn id="37" idx="3"/>
          </p:cNvCxnSpPr>
          <p:nvPr/>
        </p:nvCxnSpPr>
        <p:spPr>
          <a:xfrm>
            <a:off x="3915296" y="5821328"/>
            <a:ext cx="224808" cy="918712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>
            <a:stCxn id="37" idx="2"/>
            <a:endCxn id="25" idx="0"/>
          </p:cNvCxnSpPr>
          <p:nvPr/>
        </p:nvCxnSpPr>
        <p:spPr>
          <a:xfrm>
            <a:off x="2547296" y="6163328"/>
            <a:ext cx="0" cy="309813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9" name="カギ線コネクタ 98"/>
          <p:cNvCxnSpPr>
            <a:stCxn id="39" idx="2"/>
            <a:endCxn id="40" idx="1"/>
          </p:cNvCxnSpPr>
          <p:nvPr/>
        </p:nvCxnSpPr>
        <p:spPr>
          <a:xfrm rot="16200000" flipH="1">
            <a:off x="4688935" y="6875208"/>
            <a:ext cx="918712" cy="2016375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カギ線コネクタ 101"/>
          <p:cNvCxnSpPr>
            <a:stCxn id="25" idx="2"/>
            <a:endCxn id="42" idx="1"/>
          </p:cNvCxnSpPr>
          <p:nvPr/>
        </p:nvCxnSpPr>
        <p:spPr>
          <a:xfrm rot="16200000" flipH="1">
            <a:off x="3925370" y="8567387"/>
            <a:ext cx="853036" cy="3609184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>
            <a:stCxn id="30" idx="2"/>
            <a:endCxn id="37" idx="0"/>
          </p:cNvCxnSpPr>
          <p:nvPr/>
        </p:nvCxnSpPr>
        <p:spPr>
          <a:xfrm>
            <a:off x="2547296" y="4902616"/>
            <a:ext cx="0" cy="5767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>
            <a:stCxn id="10" idx="2"/>
            <a:endCxn id="30" idx="0"/>
          </p:cNvCxnSpPr>
          <p:nvPr/>
        </p:nvCxnSpPr>
        <p:spPr>
          <a:xfrm>
            <a:off x="2547296" y="3641904"/>
            <a:ext cx="0" cy="5767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>
            <a:stCxn id="6" idx="2"/>
            <a:endCxn id="10" idx="0"/>
          </p:cNvCxnSpPr>
          <p:nvPr/>
        </p:nvCxnSpPr>
        <p:spPr>
          <a:xfrm>
            <a:off x="2547296" y="2381192"/>
            <a:ext cx="0" cy="5767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>
            <a:stCxn id="43" idx="2"/>
            <a:endCxn id="6" idx="0"/>
          </p:cNvCxnSpPr>
          <p:nvPr/>
        </p:nvCxnSpPr>
        <p:spPr>
          <a:xfrm flipH="1">
            <a:off x="2547296" y="1120480"/>
            <a:ext cx="10963" cy="5767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3923928" y="1669860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2060679" y="234461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2060679" y="360532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2060679" y="486604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2060679" y="616104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3938135" y="2904334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3938135" y="4191284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965678" y="5421562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5501893" y="6712708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3647509" y="744789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2065816" y="99454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3938135" y="9234129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943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/>
          <p:cNvGrpSpPr/>
          <p:nvPr/>
        </p:nvGrpSpPr>
        <p:grpSpPr>
          <a:xfrm>
            <a:off x="555791" y="1624536"/>
            <a:ext cx="8136904" cy="707886"/>
            <a:chOff x="395536" y="1624536"/>
            <a:chExt cx="8136904" cy="707886"/>
          </a:xfrm>
        </p:grpSpPr>
        <p:sp>
          <p:nvSpPr>
            <p:cNvPr id="2" name="テキスト ボックス 1"/>
            <p:cNvSpPr txBox="1"/>
            <p:nvPr/>
          </p:nvSpPr>
          <p:spPr>
            <a:xfrm>
              <a:off x="395536" y="1624536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2013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4" name="直線コネクタ 3"/>
            <p:cNvCxnSpPr>
              <a:stCxn id="2" idx="3"/>
            </p:cNvCxnSpPr>
            <p:nvPr/>
          </p:nvCxnSpPr>
          <p:spPr>
            <a:xfrm>
              <a:off x="1835696" y="1978479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130" y="2161126"/>
            <a:ext cx="2484228" cy="205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グループ化 24"/>
          <p:cNvGrpSpPr/>
          <p:nvPr/>
        </p:nvGrpSpPr>
        <p:grpSpPr>
          <a:xfrm>
            <a:off x="555791" y="6053028"/>
            <a:ext cx="8136904" cy="707886"/>
            <a:chOff x="395536" y="5519065"/>
            <a:chExt cx="8136904" cy="707886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395536" y="5519065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2014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7" name="直線コネクタ 6"/>
            <p:cNvCxnSpPr>
              <a:stCxn id="6" idx="3"/>
            </p:cNvCxnSpPr>
            <p:nvPr/>
          </p:nvCxnSpPr>
          <p:spPr>
            <a:xfrm>
              <a:off x="1835696" y="5873008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グループ化 25"/>
          <p:cNvGrpSpPr/>
          <p:nvPr/>
        </p:nvGrpSpPr>
        <p:grpSpPr>
          <a:xfrm>
            <a:off x="555791" y="10481520"/>
            <a:ext cx="8136904" cy="707886"/>
            <a:chOff x="395536" y="9983561"/>
            <a:chExt cx="8136904" cy="707886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395536" y="9983561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2015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9" name="直線コネクタ 8"/>
            <p:cNvCxnSpPr>
              <a:stCxn id="8" idx="3"/>
            </p:cNvCxnSpPr>
            <p:nvPr/>
          </p:nvCxnSpPr>
          <p:spPr>
            <a:xfrm>
              <a:off x="1835696" y="10337504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6" name="Picture 2" descr="C:\Users\kaitoy\Desktop\rk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226" y="10049220"/>
            <a:ext cx="1446034" cy="57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グループ化 10"/>
          <p:cNvGrpSpPr/>
          <p:nvPr/>
        </p:nvGrpSpPr>
        <p:grpSpPr>
          <a:xfrm>
            <a:off x="1331640" y="10746606"/>
            <a:ext cx="5562156" cy="2183186"/>
            <a:chOff x="2205458" y="10625536"/>
            <a:chExt cx="5562156" cy="2183186"/>
          </a:xfrm>
        </p:grpSpPr>
        <p:pic>
          <p:nvPicPr>
            <p:cNvPr id="1028" name="Picture 4" descr="http://logok.org/wp-content/uploads/2014/12/Windows-logo-880x645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5458" y="10625536"/>
              <a:ext cx="2978610" cy="2183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正方形/長方形 11"/>
            <p:cNvSpPr/>
            <p:nvPr/>
          </p:nvSpPr>
          <p:spPr>
            <a:xfrm>
              <a:off x="4283968" y="11455519"/>
              <a:ext cx="3483646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Windows</a:t>
              </a:r>
              <a:r>
                <a:rPr lang="ja-JP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Containers</a:t>
              </a:r>
              <a:endParaRPr lang="ja-JP" alt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30" name="Picture 6" descr="https://www.opencontainers.org/wp-content/uploads/sites/10/2016/10/logo_oci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573534"/>
            <a:ext cx="4350060" cy="97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グループ化 27"/>
          <p:cNvGrpSpPr/>
          <p:nvPr/>
        </p:nvGrpSpPr>
        <p:grpSpPr>
          <a:xfrm>
            <a:off x="555791" y="14910012"/>
            <a:ext cx="8136904" cy="707886"/>
            <a:chOff x="547936" y="15168137"/>
            <a:chExt cx="8136904" cy="707886"/>
          </a:xfrm>
        </p:grpSpPr>
        <p:sp>
          <p:nvSpPr>
            <p:cNvPr id="14" name="テキスト ボックス 13"/>
            <p:cNvSpPr txBox="1"/>
            <p:nvPr/>
          </p:nvSpPr>
          <p:spPr>
            <a:xfrm>
              <a:off x="547936" y="15168137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2016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15" name="直線コネクタ 14"/>
            <p:cNvCxnSpPr>
              <a:stCxn id="14" idx="3"/>
            </p:cNvCxnSpPr>
            <p:nvPr/>
          </p:nvCxnSpPr>
          <p:spPr>
            <a:xfrm>
              <a:off x="1988096" y="15522080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グループ化 9"/>
          <p:cNvGrpSpPr/>
          <p:nvPr/>
        </p:nvGrpSpPr>
        <p:grpSpPr>
          <a:xfrm>
            <a:off x="723358" y="12573534"/>
            <a:ext cx="1368152" cy="1436378"/>
            <a:chOff x="723358" y="12520690"/>
            <a:chExt cx="1368152" cy="1436378"/>
          </a:xfrm>
        </p:grpSpPr>
        <p:pic>
          <p:nvPicPr>
            <p:cNvPr id="16" name="Picture 2" descr="C:\Users\kaitoy\Desktop\bin\pleiades\workspace\blog\static\images\runc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358" y="12520690"/>
              <a:ext cx="1368152" cy="953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正方形/長方形 16"/>
            <p:cNvSpPr/>
            <p:nvPr/>
          </p:nvSpPr>
          <p:spPr>
            <a:xfrm>
              <a:off x="870367" y="13433848"/>
              <a:ext cx="965329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2800" dirty="0" err="1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runC</a:t>
              </a:r>
              <a:endParaRPr lang="ja-JP" alt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グループ化 12"/>
          <p:cNvGrpSpPr>
            <a:grpSpLocks noChangeAspect="1"/>
          </p:cNvGrpSpPr>
          <p:nvPr/>
        </p:nvGrpSpPr>
        <p:grpSpPr>
          <a:xfrm>
            <a:off x="7020272" y="11864481"/>
            <a:ext cx="1802065" cy="1065311"/>
            <a:chOff x="780759" y="11264170"/>
            <a:chExt cx="2109873" cy="1247275"/>
          </a:xfrm>
        </p:grpSpPr>
        <p:pic>
          <p:nvPicPr>
            <p:cNvPr id="1032" name="Picture 8" descr="https://cdn.thenewstack.io/media/2015/11/ClearContainers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4967" y="11264170"/>
              <a:ext cx="1221457" cy="848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正方形/長方形 20"/>
            <p:cNvSpPr/>
            <p:nvPr/>
          </p:nvSpPr>
          <p:spPr>
            <a:xfrm>
              <a:off x="780759" y="12111335"/>
              <a:ext cx="2109873" cy="400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20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Clear</a:t>
              </a:r>
              <a:r>
                <a:rPr lang="ja-JP" altLang="en-US" sz="20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sz="20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Containers</a:t>
              </a:r>
              <a:endParaRPr lang="ja-JP" alt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34" name="Picture 10" descr="https://raw.githubusercontent.com/hyperhq/runv/master/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3552298"/>
            <a:ext cx="1476819" cy="68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174" y="14300399"/>
            <a:ext cx="3187112" cy="78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グループ化 18"/>
          <p:cNvGrpSpPr>
            <a:grpSpLocks noChangeAspect="1"/>
          </p:cNvGrpSpPr>
          <p:nvPr/>
        </p:nvGrpSpPr>
        <p:grpSpPr>
          <a:xfrm>
            <a:off x="2446424" y="15882120"/>
            <a:ext cx="1528469" cy="1321293"/>
            <a:chOff x="1659649" y="16089610"/>
            <a:chExt cx="1864613" cy="1611874"/>
          </a:xfrm>
        </p:grpSpPr>
        <p:pic>
          <p:nvPicPr>
            <p:cNvPr id="1037" name="Picture 13" descr="C:\Users\kaitoy\Desktop\logo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3935" y="16089610"/>
              <a:ext cx="1176040" cy="1176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正方形/長方形 26"/>
            <p:cNvSpPr/>
            <p:nvPr/>
          </p:nvSpPr>
          <p:spPr>
            <a:xfrm>
              <a:off x="1659649" y="17178264"/>
              <a:ext cx="1864613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Singularity</a:t>
              </a:r>
              <a:endParaRPr lang="ja-JP" alt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555791" y="19338504"/>
            <a:ext cx="8136904" cy="707886"/>
            <a:chOff x="659374" y="19488617"/>
            <a:chExt cx="8136904" cy="707886"/>
          </a:xfrm>
        </p:grpSpPr>
        <p:sp>
          <p:nvSpPr>
            <p:cNvPr id="29" name="テキスト ボックス 28"/>
            <p:cNvSpPr txBox="1"/>
            <p:nvPr/>
          </p:nvSpPr>
          <p:spPr>
            <a:xfrm>
              <a:off x="659374" y="19488617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2017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30" name="直線コネクタ 29"/>
            <p:cNvCxnSpPr>
              <a:stCxn id="29" idx="3"/>
            </p:cNvCxnSpPr>
            <p:nvPr/>
          </p:nvCxnSpPr>
          <p:spPr>
            <a:xfrm>
              <a:off x="2099534" y="19842560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角丸四角形 31"/>
          <p:cNvSpPr/>
          <p:nvPr/>
        </p:nvSpPr>
        <p:spPr>
          <a:xfrm>
            <a:off x="4007068" y="18762440"/>
            <a:ext cx="1234351" cy="851297"/>
          </a:xfrm>
          <a:prstGeom prst="roundRect">
            <a:avLst/>
          </a:prstGeom>
          <a:ln w="508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4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</a:t>
            </a:r>
            <a:endParaRPr lang="ja-JP" altLang="en-US" sz="4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129" y="6953128"/>
            <a:ext cx="2484228" cy="185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kaitoy\Desktop\cri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221" y="17307978"/>
            <a:ext cx="2758139" cy="102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s://raw.githubusercontent.com/kubernetes-incubator/rktlet/master/logos/rktlet-logo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026" y="18503040"/>
            <a:ext cx="1558759" cy="41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角丸四角形 35"/>
          <p:cNvSpPr/>
          <p:nvPr/>
        </p:nvSpPr>
        <p:spPr>
          <a:xfrm>
            <a:off x="7031614" y="20267886"/>
            <a:ext cx="1062613" cy="5107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4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Fracti</a:t>
            </a:r>
            <a:endParaRPr lang="ja-JP" altLang="en-US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グループ化 38"/>
          <p:cNvGrpSpPr/>
          <p:nvPr/>
        </p:nvGrpSpPr>
        <p:grpSpPr>
          <a:xfrm>
            <a:off x="555791" y="23766996"/>
            <a:ext cx="8136904" cy="707886"/>
            <a:chOff x="632951" y="23544322"/>
            <a:chExt cx="8136904" cy="707886"/>
          </a:xfrm>
        </p:grpSpPr>
        <p:sp>
          <p:nvSpPr>
            <p:cNvPr id="37" name="テキスト ボックス 36"/>
            <p:cNvSpPr txBox="1"/>
            <p:nvPr/>
          </p:nvSpPr>
          <p:spPr>
            <a:xfrm>
              <a:off x="632951" y="23544322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2018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38" name="直線コネクタ 37"/>
            <p:cNvCxnSpPr>
              <a:stCxn id="37" idx="3"/>
            </p:cNvCxnSpPr>
            <p:nvPr/>
          </p:nvCxnSpPr>
          <p:spPr>
            <a:xfrm>
              <a:off x="2073111" y="23898265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41" name="Picture 17" descr="https://raw.githubusercontent.com/moby/moby/master/docs/static_files/moby-project-logo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775" y="20490632"/>
            <a:ext cx="2930937" cy="105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/>
          <p:cNvGrpSpPr/>
          <p:nvPr/>
        </p:nvGrpSpPr>
        <p:grpSpPr>
          <a:xfrm>
            <a:off x="1168726" y="21258332"/>
            <a:ext cx="1662490" cy="1303729"/>
            <a:chOff x="1168726" y="21258332"/>
            <a:chExt cx="1662490" cy="1303729"/>
          </a:xfrm>
        </p:grpSpPr>
        <p:pic>
          <p:nvPicPr>
            <p:cNvPr id="1043" name="Picture 19" descr="https://raw.githubusercontent.com/oracle/railcar/master/railcar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726" y="21258332"/>
              <a:ext cx="1662490" cy="831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正方形/長方形 40"/>
            <p:cNvSpPr/>
            <p:nvPr/>
          </p:nvSpPr>
          <p:spPr>
            <a:xfrm>
              <a:off x="1417119" y="22038841"/>
              <a:ext cx="1165705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railcar</a:t>
              </a:r>
              <a:endParaRPr lang="ja-JP" alt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角丸四角形 42"/>
          <p:cNvSpPr/>
          <p:nvPr/>
        </p:nvSpPr>
        <p:spPr>
          <a:xfrm>
            <a:off x="6827567" y="21578799"/>
            <a:ext cx="1062613" cy="5107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4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virtlet</a:t>
            </a:r>
            <a:endParaRPr lang="ja-JP" altLang="en-US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3242294" y="22431916"/>
            <a:ext cx="2763898" cy="1587108"/>
            <a:chOff x="3128661" y="22218824"/>
            <a:chExt cx="2763898" cy="1587108"/>
          </a:xfrm>
        </p:grpSpPr>
        <p:pic>
          <p:nvPicPr>
            <p:cNvPr id="44" name="Picture 2" descr="C:\Users\kaitoy\Desktop\kata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9703" y="22218824"/>
              <a:ext cx="961814" cy="1189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正方形/長方形 44"/>
            <p:cNvSpPr/>
            <p:nvPr/>
          </p:nvSpPr>
          <p:spPr>
            <a:xfrm>
              <a:off x="3128661" y="23282712"/>
              <a:ext cx="2763898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Kata</a:t>
              </a:r>
              <a:r>
                <a:rPr lang="ja-JP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Containers</a:t>
              </a:r>
              <a:endParaRPr lang="ja-JP" alt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45" name="Picture 21" descr="https://raw.githubusercontent.com/google/gvisor/master/g3doc/logo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130" y="25473414"/>
            <a:ext cx="2484228" cy="84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グループ化 39"/>
          <p:cNvGrpSpPr/>
          <p:nvPr/>
        </p:nvGrpSpPr>
        <p:grpSpPr>
          <a:xfrm>
            <a:off x="555791" y="28195488"/>
            <a:ext cx="8136904" cy="707886"/>
            <a:chOff x="716046" y="28195488"/>
            <a:chExt cx="8136904" cy="707886"/>
          </a:xfrm>
        </p:grpSpPr>
        <p:sp>
          <p:nvSpPr>
            <p:cNvPr id="48" name="テキスト ボックス 47"/>
            <p:cNvSpPr txBox="1"/>
            <p:nvPr/>
          </p:nvSpPr>
          <p:spPr>
            <a:xfrm>
              <a:off x="716046" y="28195488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2019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49" name="直線コネクタ 48"/>
            <p:cNvCxnSpPr>
              <a:stCxn id="48" idx="3"/>
            </p:cNvCxnSpPr>
            <p:nvPr/>
          </p:nvCxnSpPr>
          <p:spPr>
            <a:xfrm>
              <a:off x="2156206" y="28549431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246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365" y="404664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線矢印コネクタ 24"/>
          <p:cNvCxnSpPr>
            <a:endCxn id="1026" idx="0"/>
          </p:cNvCxnSpPr>
          <p:nvPr/>
        </p:nvCxnSpPr>
        <p:spPr>
          <a:xfrm>
            <a:off x="4492473" y="1930899"/>
            <a:ext cx="0" cy="48572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0" name="グループ化 29"/>
          <p:cNvGrpSpPr/>
          <p:nvPr/>
        </p:nvGrpSpPr>
        <p:grpSpPr>
          <a:xfrm>
            <a:off x="2644241" y="5629794"/>
            <a:ext cx="1665841" cy="1408370"/>
            <a:chOff x="707393" y="6331953"/>
            <a:chExt cx="1665841" cy="1408370"/>
          </a:xfrm>
        </p:grpSpPr>
        <p:sp>
          <p:nvSpPr>
            <p:cNvPr id="31" name="直方体 30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4938840" y="5629794"/>
            <a:ext cx="1665841" cy="977483"/>
            <a:chOff x="707393" y="6331953"/>
            <a:chExt cx="1665841" cy="977483"/>
          </a:xfrm>
        </p:grpSpPr>
        <p:sp>
          <p:nvSpPr>
            <p:cNvPr id="34" name="直方体 33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2585439" y="2113200"/>
            <a:ext cx="4039707" cy="1383544"/>
            <a:chOff x="2901299" y="4445190"/>
            <a:chExt cx="4039707" cy="1383544"/>
          </a:xfrm>
        </p:grpSpPr>
        <p:sp>
          <p:nvSpPr>
            <p:cNvPr id="37" name="角丸四角形 36"/>
            <p:cNvSpPr/>
            <p:nvPr/>
          </p:nvSpPr>
          <p:spPr>
            <a:xfrm>
              <a:off x="2915816" y="4464905"/>
              <a:ext cx="4025190" cy="1363829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対角する 2 つの角を丸めた四角形 37"/>
            <p:cNvSpPr/>
            <p:nvPr/>
          </p:nvSpPr>
          <p:spPr>
            <a:xfrm>
              <a:off x="2901299" y="4445190"/>
              <a:ext cx="934925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tage 0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2" name="カギ線コネクタ 41"/>
          <p:cNvCxnSpPr>
            <a:stCxn id="19" idx="2"/>
            <a:endCxn id="31" idx="0"/>
          </p:cNvCxnSpPr>
          <p:nvPr/>
        </p:nvCxnSpPr>
        <p:spPr>
          <a:xfrm rot="5400000">
            <a:off x="3590341" y="4713593"/>
            <a:ext cx="857022" cy="975381"/>
          </a:xfrm>
          <a:prstGeom prst="bentConnector3">
            <a:avLst>
              <a:gd name="adj1" fmla="val 35816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19" idx="2"/>
            <a:endCxn id="34" idx="0"/>
          </p:cNvCxnSpPr>
          <p:nvPr/>
        </p:nvCxnSpPr>
        <p:spPr>
          <a:xfrm rot="16200000" flipH="1">
            <a:off x="4737640" y="4541674"/>
            <a:ext cx="857022" cy="1319218"/>
          </a:xfrm>
          <a:prstGeom prst="bentConnector3">
            <a:avLst>
              <a:gd name="adj1" fmla="val 35817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26" name="Picture 2" descr="C:\Users\kaitoy\Desktop\bin\pleiades\workspace\chronicle-container-runtimes\img\rk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137" y="2416624"/>
            <a:ext cx="1890672" cy="75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正方形/長方形 18"/>
          <p:cNvSpPr/>
          <p:nvPr/>
        </p:nvSpPr>
        <p:spPr>
          <a:xfrm>
            <a:off x="4237878" y="4249552"/>
            <a:ext cx="53732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/>
              <a:t>fly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2063472" y="3869812"/>
            <a:ext cx="5100816" cy="3384376"/>
          </a:xfrm>
          <a:prstGeom prst="roundRect">
            <a:avLst>
              <a:gd name="adj" fmla="val 598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対角する 2 つの角を丸めた四角形 20"/>
          <p:cNvSpPr/>
          <p:nvPr/>
        </p:nvSpPr>
        <p:spPr>
          <a:xfrm>
            <a:off x="2048956" y="3846836"/>
            <a:ext cx="612000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Pod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3123797" y="4129371"/>
            <a:ext cx="2554241" cy="768253"/>
          </a:xfrm>
          <a:prstGeom prst="roundRect">
            <a:avLst>
              <a:gd name="adj" fmla="val 1358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対角する 2 つの角を丸めた四角形 22"/>
          <p:cNvSpPr/>
          <p:nvPr/>
        </p:nvSpPr>
        <p:spPr>
          <a:xfrm>
            <a:off x="3109280" y="4109656"/>
            <a:ext cx="934925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tage 1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393092" y="5244651"/>
            <a:ext cx="2114156" cy="1793512"/>
          </a:xfrm>
          <a:prstGeom prst="roundRect">
            <a:avLst>
              <a:gd name="adj" fmla="val 1358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対角する 2 つの角を丸めた四角形 25"/>
          <p:cNvSpPr/>
          <p:nvPr/>
        </p:nvSpPr>
        <p:spPr>
          <a:xfrm>
            <a:off x="2378574" y="5224936"/>
            <a:ext cx="934925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tage 2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691048" y="5244650"/>
            <a:ext cx="2113200" cy="1793513"/>
          </a:xfrm>
          <a:prstGeom prst="roundRect">
            <a:avLst>
              <a:gd name="adj" fmla="val 1358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対角する 2 つの角を丸めた四角形 27"/>
          <p:cNvSpPr/>
          <p:nvPr/>
        </p:nvSpPr>
        <p:spPr>
          <a:xfrm>
            <a:off x="4676531" y="5224936"/>
            <a:ext cx="934925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tage 2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" name="直線矢印コネクタ 38"/>
          <p:cNvCxnSpPr>
            <a:endCxn id="19" idx="0"/>
          </p:cNvCxnSpPr>
          <p:nvPr/>
        </p:nvCxnSpPr>
        <p:spPr>
          <a:xfrm>
            <a:off x="4492473" y="3352728"/>
            <a:ext cx="14069" cy="89682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91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76672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480" y="2386361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グループ化 53"/>
          <p:cNvGrpSpPr/>
          <p:nvPr/>
        </p:nvGrpSpPr>
        <p:grpSpPr>
          <a:xfrm>
            <a:off x="1967626" y="6965377"/>
            <a:ext cx="1665841" cy="1408370"/>
            <a:chOff x="707393" y="6331953"/>
            <a:chExt cx="1665841" cy="1408370"/>
          </a:xfrm>
        </p:grpSpPr>
        <p:sp>
          <p:nvSpPr>
            <p:cNvPr id="22" name="直方体 2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5" name="直線矢印コネクタ 24"/>
          <p:cNvCxnSpPr/>
          <p:nvPr/>
        </p:nvCxnSpPr>
        <p:spPr>
          <a:xfrm>
            <a:off x="4391980" y="2002907"/>
            <a:ext cx="0" cy="345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カギ線コネクタ 6"/>
          <p:cNvCxnSpPr>
            <a:stCxn id="18" idx="2"/>
            <a:endCxn id="42" idx="0"/>
          </p:cNvCxnSpPr>
          <p:nvPr/>
        </p:nvCxnSpPr>
        <p:spPr>
          <a:xfrm rot="5400000">
            <a:off x="3334445" y="3436109"/>
            <a:ext cx="530896" cy="158417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21" name="グループ化 120"/>
          <p:cNvGrpSpPr/>
          <p:nvPr/>
        </p:nvGrpSpPr>
        <p:grpSpPr>
          <a:xfrm>
            <a:off x="1533148" y="4464616"/>
            <a:ext cx="2534796" cy="1913421"/>
            <a:chOff x="1533148" y="4392608"/>
            <a:chExt cx="2534796" cy="1913421"/>
          </a:xfrm>
        </p:grpSpPr>
        <p:grpSp>
          <p:nvGrpSpPr>
            <p:cNvPr id="40" name="グループ化 39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44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テキスト ボックス 44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" name="グループ化 40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42" name="角丸四角形 41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対角する 2 つの角を丸めた四角形 42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51" name="カギ線コネクタ 50"/>
          <p:cNvCxnSpPr>
            <a:stCxn id="18" idx="2"/>
            <a:endCxn id="110" idx="0"/>
          </p:cNvCxnSpPr>
          <p:nvPr/>
        </p:nvCxnSpPr>
        <p:spPr>
          <a:xfrm rot="16200000" flipH="1">
            <a:off x="4990628" y="3364101"/>
            <a:ext cx="530896" cy="172819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 flipH="1">
            <a:off x="2800546" y="6378037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03" name="グループ化 102"/>
          <p:cNvGrpSpPr/>
          <p:nvPr/>
        </p:nvGrpSpPr>
        <p:grpSpPr>
          <a:xfrm>
            <a:off x="5279994" y="6965377"/>
            <a:ext cx="1665841" cy="977483"/>
            <a:chOff x="707393" y="6331953"/>
            <a:chExt cx="1665841" cy="977483"/>
          </a:xfrm>
        </p:grpSpPr>
        <p:sp>
          <p:nvSpPr>
            <p:cNvPr id="104" name="直方体 103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0" name="グループ化 119"/>
          <p:cNvGrpSpPr/>
          <p:nvPr/>
        </p:nvGrpSpPr>
        <p:grpSpPr>
          <a:xfrm>
            <a:off x="4845516" y="4464616"/>
            <a:ext cx="2534796" cy="1913421"/>
            <a:chOff x="4845516" y="4374228"/>
            <a:chExt cx="2534796" cy="1913421"/>
          </a:xfrm>
        </p:grpSpPr>
        <p:grpSp>
          <p:nvGrpSpPr>
            <p:cNvPr id="106" name="グループ化 105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107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8" name="テキスト ボックス 107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9" name="グループ化 108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110" name="角丸四角形 109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対角する 2 つの角を丸めた四角形 110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112" name="直線矢印コネクタ 111"/>
          <p:cNvCxnSpPr/>
          <p:nvPr/>
        </p:nvCxnSpPr>
        <p:spPr>
          <a:xfrm flipH="1">
            <a:off x="6112914" y="6359657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14" name="グループ化 113"/>
          <p:cNvGrpSpPr/>
          <p:nvPr/>
        </p:nvGrpSpPr>
        <p:grpSpPr>
          <a:xfrm>
            <a:off x="1547664" y="6593088"/>
            <a:ext cx="5832648" cy="1944216"/>
            <a:chOff x="2901300" y="4435876"/>
            <a:chExt cx="5832648" cy="1944216"/>
          </a:xfrm>
        </p:grpSpPr>
        <p:sp>
          <p:nvSpPr>
            <p:cNvPr id="115" name="角丸四角形 114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対角する 2 つの角を丸めた四角形 115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192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126" y="4399181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055" y="510628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663" y="2420317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5" name="グループ化 194"/>
          <p:cNvGrpSpPr/>
          <p:nvPr/>
        </p:nvGrpSpPr>
        <p:grpSpPr>
          <a:xfrm>
            <a:off x="1878544" y="8985986"/>
            <a:ext cx="1665841" cy="1408370"/>
            <a:chOff x="707393" y="6331953"/>
            <a:chExt cx="1665841" cy="1408370"/>
          </a:xfrm>
        </p:grpSpPr>
        <p:sp>
          <p:nvSpPr>
            <p:cNvPr id="196" name="直方体 195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テキスト ボックス 196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8" name="直線矢印コネクタ 197"/>
          <p:cNvCxnSpPr/>
          <p:nvPr/>
        </p:nvCxnSpPr>
        <p:spPr>
          <a:xfrm>
            <a:off x="4382163" y="2036863"/>
            <a:ext cx="0" cy="345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9" name="カギ線コネクタ 198"/>
          <p:cNvCxnSpPr>
            <a:stCxn id="3074" idx="2"/>
            <a:endCxn id="224" idx="0"/>
          </p:cNvCxnSpPr>
          <p:nvPr/>
        </p:nvCxnSpPr>
        <p:spPr>
          <a:xfrm rot="5400000">
            <a:off x="3198830" y="4478034"/>
            <a:ext cx="703227" cy="1663442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0" name="グループ化 199"/>
          <p:cNvGrpSpPr/>
          <p:nvPr/>
        </p:nvGrpSpPr>
        <p:grpSpPr>
          <a:xfrm>
            <a:off x="1444066" y="6485225"/>
            <a:ext cx="2534796" cy="1913421"/>
            <a:chOff x="1533148" y="4392608"/>
            <a:chExt cx="2534796" cy="1913421"/>
          </a:xfrm>
        </p:grpSpPr>
        <p:grpSp>
          <p:nvGrpSpPr>
            <p:cNvPr id="201" name="グループ化 200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205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6" name="テキスト ボックス 205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2" name="グループ化 201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203" name="角丸四角形 202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4" name="対角する 2 つの角を丸めた四角形 203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207" name="カギ線コネクタ 206"/>
          <p:cNvCxnSpPr>
            <a:stCxn id="3074" idx="2"/>
            <a:endCxn id="225" idx="0"/>
          </p:cNvCxnSpPr>
          <p:nvPr/>
        </p:nvCxnSpPr>
        <p:spPr>
          <a:xfrm rot="16200000" flipH="1">
            <a:off x="4855014" y="4485292"/>
            <a:ext cx="703227" cy="1648926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8" name="直線矢印コネクタ 207"/>
          <p:cNvCxnSpPr/>
          <p:nvPr/>
        </p:nvCxnSpPr>
        <p:spPr>
          <a:xfrm flipH="1">
            <a:off x="2711464" y="8398646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9" name="グループ化 208"/>
          <p:cNvGrpSpPr/>
          <p:nvPr/>
        </p:nvGrpSpPr>
        <p:grpSpPr>
          <a:xfrm>
            <a:off x="5190912" y="8985986"/>
            <a:ext cx="1665841" cy="977483"/>
            <a:chOff x="707393" y="6331953"/>
            <a:chExt cx="1665841" cy="977483"/>
          </a:xfrm>
        </p:grpSpPr>
        <p:sp>
          <p:nvSpPr>
            <p:cNvPr id="210" name="直方体 209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" name="テキスト ボックス 210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2" name="グループ化 211"/>
          <p:cNvGrpSpPr/>
          <p:nvPr/>
        </p:nvGrpSpPr>
        <p:grpSpPr>
          <a:xfrm>
            <a:off x="4756434" y="6485225"/>
            <a:ext cx="2534796" cy="1913421"/>
            <a:chOff x="4845516" y="4374228"/>
            <a:chExt cx="2534796" cy="1913421"/>
          </a:xfrm>
        </p:grpSpPr>
        <p:grpSp>
          <p:nvGrpSpPr>
            <p:cNvPr id="213" name="グループ化 212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217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8" name="テキスト ボックス 217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4" name="グループ化 213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215" name="角丸四角形 21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6" name="対角する 2 つの角を丸めた四角形 21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219" name="直線矢印コネクタ 218"/>
          <p:cNvCxnSpPr/>
          <p:nvPr/>
        </p:nvCxnSpPr>
        <p:spPr>
          <a:xfrm flipH="1">
            <a:off x="6023832" y="8380266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20" name="グループ化 219"/>
          <p:cNvGrpSpPr/>
          <p:nvPr/>
        </p:nvGrpSpPr>
        <p:grpSpPr>
          <a:xfrm>
            <a:off x="1458582" y="8613697"/>
            <a:ext cx="5832648" cy="1944216"/>
            <a:chOff x="2901300" y="4435876"/>
            <a:chExt cx="5832648" cy="1944216"/>
          </a:xfrm>
        </p:grpSpPr>
        <p:sp>
          <p:nvSpPr>
            <p:cNvPr id="221" name="角丸四角形 220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" name="対角する 2 つの角を丸めた四角形 221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23" name="直線矢印コネクタ 222"/>
          <p:cNvCxnSpPr/>
          <p:nvPr/>
        </p:nvCxnSpPr>
        <p:spPr>
          <a:xfrm>
            <a:off x="4382163" y="3996705"/>
            <a:ext cx="0" cy="4024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4" name="正方形/長方形 223"/>
          <p:cNvSpPr/>
          <p:nvPr/>
        </p:nvSpPr>
        <p:spPr>
          <a:xfrm>
            <a:off x="1345589" y="5661369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正方形/長方形 224"/>
          <p:cNvSpPr/>
          <p:nvPr/>
        </p:nvSpPr>
        <p:spPr>
          <a:xfrm>
            <a:off x="4657957" y="5661369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6" name="直線矢印コネクタ 225"/>
          <p:cNvCxnSpPr>
            <a:stCxn id="224" idx="2"/>
            <a:endCxn id="203" idx="0"/>
          </p:cNvCxnSpPr>
          <p:nvPr/>
        </p:nvCxnSpPr>
        <p:spPr>
          <a:xfrm>
            <a:off x="2718722" y="6184589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7" name="直線矢印コネクタ 226"/>
          <p:cNvCxnSpPr>
            <a:stCxn id="225" idx="2"/>
          </p:cNvCxnSpPr>
          <p:nvPr/>
        </p:nvCxnSpPr>
        <p:spPr>
          <a:xfrm flipH="1">
            <a:off x="6023832" y="6184589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40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68"/>
          <p:cNvSpPr/>
          <p:nvPr/>
        </p:nvSpPr>
        <p:spPr>
          <a:xfrm>
            <a:off x="3388851" y="3160027"/>
            <a:ext cx="209503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3078842" y="2762806"/>
            <a:ext cx="2715053" cy="1106287"/>
            <a:chOff x="3126959" y="2262359"/>
            <a:chExt cx="2715053" cy="1106287"/>
          </a:xfrm>
        </p:grpSpPr>
        <p:sp>
          <p:nvSpPr>
            <p:cNvPr id="71" name="角丸四角形 70"/>
            <p:cNvSpPr/>
            <p:nvPr/>
          </p:nvSpPr>
          <p:spPr>
            <a:xfrm>
              <a:off x="3141204" y="2276873"/>
              <a:ext cx="2700808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対角する 2 つの角を丸めた四角形 71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74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260" y="1030797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角丸四角形 110"/>
          <p:cNvSpPr/>
          <p:nvPr/>
        </p:nvSpPr>
        <p:spPr>
          <a:xfrm>
            <a:off x="2771800" y="756831"/>
            <a:ext cx="3329136" cy="3426206"/>
          </a:xfrm>
          <a:prstGeom prst="roundRect">
            <a:avLst>
              <a:gd name="adj" fmla="val 10811"/>
            </a:avLst>
          </a:prstGeom>
          <a:noFill/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/>
          <p:cNvCxnSpPr>
            <a:stCxn id="71" idx="2"/>
          </p:cNvCxnSpPr>
          <p:nvPr/>
        </p:nvCxnSpPr>
        <p:spPr>
          <a:xfrm flipH="1">
            <a:off x="4436368" y="3869093"/>
            <a:ext cx="0" cy="6401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80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224" y="6555728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761" y="4576864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3" name="グループ化 182"/>
          <p:cNvGrpSpPr/>
          <p:nvPr/>
        </p:nvGrpSpPr>
        <p:grpSpPr>
          <a:xfrm>
            <a:off x="1926642" y="11142533"/>
            <a:ext cx="1665841" cy="1408370"/>
            <a:chOff x="707393" y="6331953"/>
            <a:chExt cx="1665841" cy="1408370"/>
          </a:xfrm>
        </p:grpSpPr>
        <p:sp>
          <p:nvSpPr>
            <p:cNvPr id="184" name="直方体 183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" name="テキスト ボックス 184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87" name="カギ線コネクタ 186"/>
          <p:cNvCxnSpPr>
            <a:stCxn id="180" idx="2"/>
            <a:endCxn id="212" idx="0"/>
          </p:cNvCxnSpPr>
          <p:nvPr/>
        </p:nvCxnSpPr>
        <p:spPr>
          <a:xfrm rot="5400000">
            <a:off x="3246928" y="6634581"/>
            <a:ext cx="703227" cy="1663442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88" name="グループ化 187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grpSp>
          <p:nvGrpSpPr>
            <p:cNvPr id="189" name="グループ化 188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193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4" name="テキスト ボックス 193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0" name="グループ化 189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191" name="角丸四角形 190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対角する 2 つの角を丸めた四角形 191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195" name="カギ線コネクタ 194"/>
          <p:cNvCxnSpPr>
            <a:stCxn id="180" idx="2"/>
            <a:endCxn id="213" idx="0"/>
          </p:cNvCxnSpPr>
          <p:nvPr/>
        </p:nvCxnSpPr>
        <p:spPr>
          <a:xfrm rot="16200000" flipH="1">
            <a:off x="4903112" y="6641839"/>
            <a:ext cx="703227" cy="1648926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6" name="直線矢印コネクタ 195"/>
          <p:cNvCxnSpPr/>
          <p:nvPr/>
        </p:nvCxnSpPr>
        <p:spPr>
          <a:xfrm flipH="1">
            <a:off x="2759562" y="10555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97" name="グループ化 196"/>
          <p:cNvGrpSpPr/>
          <p:nvPr/>
        </p:nvGrpSpPr>
        <p:grpSpPr>
          <a:xfrm>
            <a:off x="5239010" y="11142533"/>
            <a:ext cx="1665841" cy="977483"/>
            <a:chOff x="707393" y="6331953"/>
            <a:chExt cx="1665841" cy="977483"/>
          </a:xfrm>
        </p:grpSpPr>
        <p:sp>
          <p:nvSpPr>
            <p:cNvPr id="198" name="直方体 197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テキスト ボックス 198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0" name="グループ化 199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grpSp>
          <p:nvGrpSpPr>
            <p:cNvPr id="201" name="グループ化 200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205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6" name="テキスト ボックス 205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2" name="グループ化 201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203" name="角丸四角形 202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4" name="対角する 2 つの角を丸めた四角形 203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207" name="直線矢印コネクタ 206"/>
          <p:cNvCxnSpPr/>
          <p:nvPr/>
        </p:nvCxnSpPr>
        <p:spPr>
          <a:xfrm flipH="1">
            <a:off x="6071930" y="1053681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8" name="グループ化 207"/>
          <p:cNvGrpSpPr/>
          <p:nvPr/>
        </p:nvGrpSpPr>
        <p:grpSpPr>
          <a:xfrm>
            <a:off x="1506680" y="10770244"/>
            <a:ext cx="5832648" cy="1944216"/>
            <a:chOff x="2901300" y="4435876"/>
            <a:chExt cx="5832648" cy="1944216"/>
          </a:xfrm>
        </p:grpSpPr>
        <p:sp>
          <p:nvSpPr>
            <p:cNvPr id="209" name="角丸四角形 208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0" name="対角する 2 つの角を丸めた四角形 209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11" name="直線矢印コネクタ 210"/>
          <p:cNvCxnSpPr/>
          <p:nvPr/>
        </p:nvCxnSpPr>
        <p:spPr>
          <a:xfrm>
            <a:off x="4430261" y="6153252"/>
            <a:ext cx="0" cy="4024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2" name="正方形/長方形 211"/>
          <p:cNvSpPr/>
          <p:nvPr/>
        </p:nvSpPr>
        <p:spPr>
          <a:xfrm>
            <a:off x="1393687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正方形/長方形 212"/>
          <p:cNvSpPr/>
          <p:nvPr/>
        </p:nvSpPr>
        <p:spPr>
          <a:xfrm>
            <a:off x="4706055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4" name="直線矢印コネクタ 213"/>
          <p:cNvCxnSpPr>
            <a:stCxn id="212" idx="2"/>
            <a:endCxn id="191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5" name="直線矢印コネクタ 214"/>
          <p:cNvCxnSpPr>
            <a:stCxn id="213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9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3" y="4344313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8" name="直線矢印コネクタ 117"/>
          <p:cNvCxnSpPr/>
          <p:nvPr/>
        </p:nvCxnSpPr>
        <p:spPr>
          <a:xfrm flipH="1">
            <a:off x="4423192" y="5903949"/>
            <a:ext cx="106" cy="65177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3240069" y="5194883"/>
            <a:ext cx="236635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cri-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2992016" y="4797662"/>
            <a:ext cx="2862459" cy="1106287"/>
            <a:chOff x="3126959" y="2262359"/>
            <a:chExt cx="2862459" cy="1106287"/>
          </a:xfrm>
        </p:grpSpPr>
        <p:sp>
          <p:nvSpPr>
            <p:cNvPr id="46" name="角丸四角形 45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対角する 2 つの角を丸めた四角形 46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8" name="カギ線コネクタ 47"/>
          <p:cNvCxnSpPr>
            <a:stCxn id="114" idx="2"/>
            <a:endCxn id="67" idx="0"/>
          </p:cNvCxnSpPr>
          <p:nvPr/>
        </p:nvCxnSpPr>
        <p:spPr>
          <a:xfrm rot="16200000" flipH="1">
            <a:off x="2731752" y="4864233"/>
            <a:ext cx="635027" cy="2747962"/>
          </a:xfrm>
          <a:prstGeom prst="bentConnector3">
            <a:avLst>
              <a:gd name="adj1" fmla="val 50000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64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37" y="292068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208" y="6555728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グループ化 69"/>
          <p:cNvGrpSpPr/>
          <p:nvPr/>
        </p:nvGrpSpPr>
        <p:grpSpPr>
          <a:xfrm>
            <a:off x="1926642" y="11142533"/>
            <a:ext cx="1665841" cy="1408370"/>
            <a:chOff x="707393" y="6331953"/>
            <a:chExt cx="1665841" cy="1408370"/>
          </a:xfrm>
        </p:grpSpPr>
        <p:sp>
          <p:nvSpPr>
            <p:cNvPr id="73" name="直方体 72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6" name="カギ線コネクタ 75"/>
          <p:cNvCxnSpPr>
            <a:stCxn id="67" idx="2"/>
            <a:endCxn id="101" idx="0"/>
          </p:cNvCxnSpPr>
          <p:nvPr/>
        </p:nvCxnSpPr>
        <p:spPr>
          <a:xfrm rot="5400000">
            <a:off x="3243420" y="6638089"/>
            <a:ext cx="703227" cy="1656426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7" name="グループ化 76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grpSp>
          <p:nvGrpSpPr>
            <p:cNvPr id="78" name="グループ化 77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82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3" name="テキスト ボックス 82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9" name="グループ化 78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80" name="角丸四角形 79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対角する 2 つの角を丸めた四角形 80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84" name="カギ線コネクタ 83"/>
          <p:cNvCxnSpPr>
            <a:stCxn id="67" idx="2"/>
            <a:endCxn id="102" idx="0"/>
          </p:cNvCxnSpPr>
          <p:nvPr/>
        </p:nvCxnSpPr>
        <p:spPr>
          <a:xfrm rot="16200000" flipH="1">
            <a:off x="4899604" y="6638331"/>
            <a:ext cx="703227" cy="1655942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/>
          <p:nvPr/>
        </p:nvCxnSpPr>
        <p:spPr>
          <a:xfrm flipH="1">
            <a:off x="2759562" y="10555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6" name="グループ化 85"/>
          <p:cNvGrpSpPr/>
          <p:nvPr/>
        </p:nvGrpSpPr>
        <p:grpSpPr>
          <a:xfrm>
            <a:off x="5239010" y="11142533"/>
            <a:ext cx="1665841" cy="977483"/>
            <a:chOff x="707393" y="6331953"/>
            <a:chExt cx="1665841" cy="977483"/>
          </a:xfrm>
        </p:grpSpPr>
        <p:sp>
          <p:nvSpPr>
            <p:cNvPr id="87" name="直方体 86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テキスト ボックス 87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9" name="グループ化 88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grpSp>
          <p:nvGrpSpPr>
            <p:cNvPr id="90" name="グループ化 89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94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5" name="テキスト ボックス 94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1" name="グループ化 90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92" name="角丸四角形 91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対角する 2 つの角を丸めた四角形 92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96" name="直線矢印コネクタ 95"/>
          <p:cNvCxnSpPr/>
          <p:nvPr/>
        </p:nvCxnSpPr>
        <p:spPr>
          <a:xfrm flipH="1">
            <a:off x="6071930" y="1053681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97" name="グループ化 96"/>
          <p:cNvGrpSpPr/>
          <p:nvPr/>
        </p:nvGrpSpPr>
        <p:grpSpPr>
          <a:xfrm>
            <a:off x="1506680" y="10770244"/>
            <a:ext cx="5832648" cy="1944216"/>
            <a:chOff x="2901300" y="4435876"/>
            <a:chExt cx="5832648" cy="1944216"/>
          </a:xfrm>
        </p:grpSpPr>
        <p:sp>
          <p:nvSpPr>
            <p:cNvPr id="98" name="角丸四角形 97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対角する 2 つの角を丸めた四角形 98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1" name="正方形/長方形 100"/>
          <p:cNvSpPr/>
          <p:nvPr/>
        </p:nvSpPr>
        <p:spPr>
          <a:xfrm>
            <a:off x="1393687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4706055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直線矢印コネクタ 102"/>
          <p:cNvCxnSpPr>
            <a:stCxn id="101" idx="2"/>
            <a:endCxn id="80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>
            <a:stCxn id="102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>
            <a:off x="4430367" y="4451688"/>
            <a:ext cx="0" cy="345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61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91" y="3720556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5" name="カギ線コネクタ 54"/>
          <p:cNvCxnSpPr>
            <a:stCxn id="49" idx="2"/>
            <a:endCxn id="53" idx="0"/>
          </p:cNvCxnSpPr>
          <p:nvPr/>
        </p:nvCxnSpPr>
        <p:spPr>
          <a:xfrm rot="16200000" flipH="1">
            <a:off x="2731783" y="4312452"/>
            <a:ext cx="734463" cy="2703445"/>
          </a:xfrm>
          <a:prstGeom prst="bentConnector3">
            <a:avLst>
              <a:gd name="adj1" fmla="val 50000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6377064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11142533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1" name="カギ線コネクタ 60"/>
          <p:cNvCxnSpPr>
            <a:stCxn id="53" idx="2"/>
            <a:endCxn id="86" idx="0"/>
          </p:cNvCxnSpPr>
          <p:nvPr/>
        </p:nvCxnSpPr>
        <p:spPr>
          <a:xfrm rot="5400000">
            <a:off x="3261411" y="6628590"/>
            <a:ext cx="694736" cy="168391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2" name="グループ化 61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grpSp>
          <p:nvGrpSpPr>
            <p:cNvPr id="63" name="グループ化 62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67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テキスト ボックス 67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グループ化 63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65" name="角丸四角形 6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対角する 2 つの角を丸めた四角形 6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69" name="カギ線コネクタ 68"/>
          <p:cNvCxnSpPr>
            <a:stCxn id="53" idx="2"/>
            <a:endCxn id="87" idx="0"/>
          </p:cNvCxnSpPr>
          <p:nvPr/>
        </p:nvCxnSpPr>
        <p:spPr>
          <a:xfrm rot="16200000" flipH="1">
            <a:off x="4917594" y="6656322"/>
            <a:ext cx="694736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H="1">
            <a:off x="2759562" y="10555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5239010" y="11142533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grpSp>
          <p:nvGrpSpPr>
            <p:cNvPr id="76" name="グループ化 75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80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テキスト ボックス 80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7" name="グループ化 76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78" name="角丸四角形 77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対角する 2 つの角を丸めた四角形 78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82" name="直線矢印コネクタ 81"/>
          <p:cNvCxnSpPr/>
          <p:nvPr/>
        </p:nvCxnSpPr>
        <p:spPr>
          <a:xfrm flipH="1">
            <a:off x="6071930" y="1053681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3" name="グループ化 82"/>
          <p:cNvGrpSpPr/>
          <p:nvPr/>
        </p:nvGrpSpPr>
        <p:grpSpPr>
          <a:xfrm>
            <a:off x="1506680" y="10770244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1393687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4706055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86" idx="2"/>
            <a:endCxn id="65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7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64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11142533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1" name="カギ線コネクタ 60"/>
          <p:cNvCxnSpPr>
            <a:stCxn id="53" idx="2"/>
            <a:endCxn id="86" idx="0"/>
          </p:cNvCxnSpPr>
          <p:nvPr/>
        </p:nvCxnSpPr>
        <p:spPr>
          <a:xfrm rot="5400000">
            <a:off x="3261411" y="6628590"/>
            <a:ext cx="694736" cy="1683916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2" name="グループ化 61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grpSp>
          <p:nvGrpSpPr>
            <p:cNvPr id="63" name="グループ化 62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67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テキスト ボックス 67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グループ化 63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65" name="角丸四角形 6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対角する 2 つの角を丸めた四角形 6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69" name="カギ線コネクタ 68"/>
          <p:cNvCxnSpPr>
            <a:stCxn id="53" idx="2"/>
            <a:endCxn id="87" idx="0"/>
          </p:cNvCxnSpPr>
          <p:nvPr/>
        </p:nvCxnSpPr>
        <p:spPr>
          <a:xfrm rot="16200000" flipH="1">
            <a:off x="4917594" y="6656322"/>
            <a:ext cx="694736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H="1">
            <a:off x="2759562" y="10555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5239010" y="11142533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grpSp>
          <p:nvGrpSpPr>
            <p:cNvPr id="76" name="グループ化 75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80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テキスト ボックス 80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7" name="グループ化 76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78" name="角丸四角形 77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対角する 2 つの角を丸めた四角形 78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82" name="直線矢印コネクタ 81"/>
          <p:cNvCxnSpPr/>
          <p:nvPr/>
        </p:nvCxnSpPr>
        <p:spPr>
          <a:xfrm flipH="1">
            <a:off x="6071930" y="1053681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3" name="グループ化 82"/>
          <p:cNvGrpSpPr/>
          <p:nvPr/>
        </p:nvGrpSpPr>
        <p:grpSpPr>
          <a:xfrm>
            <a:off x="1506680" y="10770244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1984395" y="7817916"/>
            <a:ext cx="156485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5296762" y="7817916"/>
            <a:ext cx="156485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86" idx="2"/>
            <a:endCxn id="65" idx="0"/>
          </p:cNvCxnSpPr>
          <p:nvPr/>
        </p:nvCxnSpPr>
        <p:spPr>
          <a:xfrm flipH="1">
            <a:off x="2766820" y="8341136"/>
            <a:ext cx="1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7" idx="2"/>
          </p:cNvCxnSpPr>
          <p:nvPr/>
        </p:nvCxnSpPr>
        <p:spPr>
          <a:xfrm flipH="1">
            <a:off x="6071932" y="8341136"/>
            <a:ext cx="7256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26" name="Picture 2" descr="C:\Users\kaitoy\Desktop\cri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697" y="6353518"/>
            <a:ext cx="1811806" cy="67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33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400" y="2314353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線矢印コネクタ 24"/>
          <p:cNvCxnSpPr>
            <a:stCxn id="18" idx="2"/>
            <a:endCxn id="16" idx="0"/>
          </p:cNvCxnSpPr>
          <p:nvPr/>
        </p:nvCxnSpPr>
        <p:spPr>
          <a:xfrm>
            <a:off x="4494901" y="3890741"/>
            <a:ext cx="0" cy="31926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0" name="グループ化 29"/>
          <p:cNvGrpSpPr/>
          <p:nvPr/>
        </p:nvGrpSpPr>
        <p:grpSpPr>
          <a:xfrm>
            <a:off x="2752486" y="5543597"/>
            <a:ext cx="1665841" cy="977483"/>
            <a:chOff x="707393" y="6331953"/>
            <a:chExt cx="1665841" cy="977483"/>
          </a:xfrm>
        </p:grpSpPr>
        <p:sp>
          <p:nvSpPr>
            <p:cNvPr id="31" name="直方体 30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4634351" y="5543597"/>
            <a:ext cx="1665841" cy="977483"/>
            <a:chOff x="707393" y="6331953"/>
            <a:chExt cx="1665841" cy="977483"/>
          </a:xfrm>
        </p:grpSpPr>
        <p:sp>
          <p:nvSpPr>
            <p:cNvPr id="34" name="直方体 33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2" name="カギ線コネクタ 41"/>
          <p:cNvCxnSpPr>
            <a:endCxn id="31" idx="0"/>
          </p:cNvCxnSpPr>
          <p:nvPr/>
        </p:nvCxnSpPr>
        <p:spPr>
          <a:xfrm rot="5400000">
            <a:off x="3668012" y="4719134"/>
            <a:ext cx="795857" cy="853068"/>
          </a:xfrm>
          <a:prstGeom prst="bentConnector3">
            <a:avLst>
              <a:gd name="adj1" fmla="val 29939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endCxn id="34" idx="0"/>
          </p:cNvCxnSpPr>
          <p:nvPr/>
        </p:nvCxnSpPr>
        <p:spPr>
          <a:xfrm rot="16200000" flipH="1">
            <a:off x="4608944" y="4631269"/>
            <a:ext cx="795857" cy="1028797"/>
          </a:xfrm>
          <a:prstGeom prst="bentConnector3">
            <a:avLst>
              <a:gd name="adj1" fmla="val 29939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4032000" y="4210004"/>
            <a:ext cx="94288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HCS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454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6791</TotalTime>
  <Words>277</Words>
  <Application>Microsoft Office PowerPoint</Application>
  <PresentationFormat>ユーザー設定</PresentationFormat>
  <Paragraphs>178</Paragraphs>
  <Slides>15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66</cp:revision>
  <dcterms:created xsi:type="dcterms:W3CDTF">2019-06-06T22:48:21Z</dcterms:created>
  <dcterms:modified xsi:type="dcterms:W3CDTF">2019-07-01T13:49:40Z</dcterms:modified>
</cp:coreProperties>
</file>