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3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8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8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36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4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A052-AB39-48E0-90A9-DCA7F183B138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8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カギ線コネクタ 105"/>
          <p:cNvCxnSpPr>
            <a:endCxn id="34" idx="0"/>
          </p:cNvCxnSpPr>
          <p:nvPr/>
        </p:nvCxnSpPr>
        <p:spPr>
          <a:xfrm>
            <a:off x="5065207" y="4242082"/>
            <a:ext cx="0" cy="478504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9" y="96581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188788" y="5080586"/>
            <a:ext cx="243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7</a:t>
            </a:r>
            <a:r>
              <a:rPr lang="en-US" altLang="ja-JP" sz="1200" dirty="0" smtClean="0"/>
              <a:t>. </a:t>
            </a:r>
            <a:r>
              <a:rPr lang="en-US" altLang="ja-JP" sz="1200" dirty="0" smtClean="0"/>
              <a:t>call </a:t>
            </a:r>
            <a:r>
              <a:rPr lang="en-US" altLang="ja-JP" sz="1200" dirty="0" err="1" smtClean="0"/>
              <a:t>AssumeRoleForPodIdentity</a:t>
            </a:r>
            <a:r>
              <a:rPr lang="en-US" altLang="ja-JP" sz="1200" dirty="0" smtClean="0"/>
              <a:t> at EKS </a:t>
            </a:r>
            <a:r>
              <a:rPr lang="en-US" altLang="ja-JP" sz="1200" dirty="0" err="1" smtClean="0"/>
              <a:t>Auth</a:t>
            </a:r>
            <a:r>
              <a:rPr lang="en-US" altLang="ja-JP" sz="1200" dirty="0" smtClean="0"/>
              <a:t> API with </a:t>
            </a:r>
            <a:r>
              <a:rPr lang="en-US" altLang="ja-JP" sz="1200" dirty="0" smtClean="0"/>
              <a:t>the </a:t>
            </a:r>
            <a:r>
              <a:rPr lang="en-US" altLang="ja-JP" sz="1200" dirty="0" smtClean="0"/>
              <a:t>SA </a:t>
            </a:r>
            <a:r>
              <a:rPr lang="en-US" altLang="ja-JP" sz="1200" dirty="0" smtClean="0"/>
              <a:t>token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496806" y="1531219"/>
            <a:ext cx="720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PIdW</a:t>
            </a:r>
            <a:endParaRPr kumimoji="1" lang="ja-JP" altLang="en-US" sz="16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2624598" y="965819"/>
            <a:ext cx="4015973" cy="23042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Control Plane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624598" y="965820"/>
            <a:ext cx="4015973" cy="49981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Data Plane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705207" y="4720586"/>
            <a:ext cx="720000" cy="72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Pod</a:t>
            </a:r>
            <a:endParaRPr kumimoji="1" lang="ja-JP" altLang="en-US" sz="1600" b="1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984638" y="2183667"/>
            <a:ext cx="900000" cy="900000"/>
            <a:chOff x="4338500" y="2773166"/>
            <a:chExt cx="900000" cy="900000"/>
          </a:xfrm>
        </p:grpSpPr>
        <p:sp>
          <p:nvSpPr>
            <p:cNvPr id="35" name="七角形 34"/>
            <p:cNvSpPr/>
            <p:nvPr/>
          </p:nvSpPr>
          <p:spPr>
            <a:xfrm>
              <a:off x="4338500" y="2773166"/>
              <a:ext cx="900000" cy="900000"/>
            </a:xfrm>
            <a:prstGeom prst="heptagon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latin typeface="Calibri" panose="020F0502020204030204" pitchFamily="34" charset="0"/>
                <a:ea typeface="Arial Unicode MS" panose="020B060402020202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56363" y="2961556"/>
              <a:ext cx="864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err="1">
                  <a:solidFill>
                    <a:schemeClr val="bg1"/>
                  </a:solidFill>
                </a:rPr>
                <a:t>k</a:t>
              </a:r>
              <a:r>
                <a:rPr kumimoji="1" lang="en-US" altLang="ja-JP" sz="1400" dirty="0" err="1" smtClean="0">
                  <a:solidFill>
                    <a:schemeClr val="bg1"/>
                  </a:solidFill>
                </a:rPr>
                <a:t>ube</a:t>
              </a:r>
              <a:endParaRPr kumimoji="1" lang="en-US" altLang="ja-JP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1400" dirty="0" err="1" smtClean="0">
                  <a:solidFill>
                    <a:schemeClr val="bg1"/>
                  </a:solidFill>
                </a:rPr>
                <a:t>apiserver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615207" y="3342082"/>
            <a:ext cx="900000" cy="900000"/>
            <a:chOff x="7235691" y="2962408"/>
            <a:chExt cx="900000" cy="900000"/>
          </a:xfrm>
        </p:grpSpPr>
        <p:sp>
          <p:nvSpPr>
            <p:cNvPr id="39" name="七角形 38"/>
            <p:cNvSpPr/>
            <p:nvPr/>
          </p:nvSpPr>
          <p:spPr>
            <a:xfrm>
              <a:off x="7235691" y="2962408"/>
              <a:ext cx="900000" cy="900000"/>
            </a:xfrm>
            <a:prstGeom prst="heptagon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latin typeface="Calibri" panose="020F0502020204030204" pitchFamily="34" charset="0"/>
                <a:ea typeface="Arial Unicode MS" panose="020B060402020202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318475" y="3258520"/>
              <a:ext cx="734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err="1" smtClean="0">
                  <a:solidFill>
                    <a:schemeClr val="bg1"/>
                  </a:solidFill>
                </a:rPr>
                <a:t>k</a:t>
              </a:r>
              <a:r>
                <a:rPr kumimoji="1" lang="en-US" altLang="ja-JP" sz="1400" dirty="0" err="1" smtClean="0">
                  <a:solidFill>
                    <a:schemeClr val="bg1"/>
                  </a:solidFill>
                </a:rPr>
                <a:t>ube</a:t>
              </a:r>
              <a:r>
                <a:rPr lang="en-US" altLang="ja-JP" sz="1400" dirty="0" err="1" smtClean="0">
                  <a:solidFill>
                    <a:schemeClr val="bg1"/>
                  </a:solidFill>
                </a:rPr>
                <a:t>let</a:t>
              </a:r>
              <a:endParaRPr kumimoji="1" lang="en-US" altLang="ja-JP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矢印コネクタ 42"/>
          <p:cNvCxnSpPr>
            <a:stCxn id="35" idx="6"/>
            <a:endCxn id="27" idx="1"/>
          </p:cNvCxnSpPr>
          <p:nvPr/>
        </p:nvCxnSpPr>
        <p:spPr>
          <a:xfrm rot="5400000" flipH="1" flipV="1">
            <a:off x="3819498" y="1506359"/>
            <a:ext cx="292448" cy="106216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27" idx="3"/>
            <a:endCxn id="27" idx="2"/>
          </p:cNvCxnSpPr>
          <p:nvPr/>
        </p:nvCxnSpPr>
        <p:spPr>
          <a:xfrm flipH="1">
            <a:off x="4856806" y="1891219"/>
            <a:ext cx="360000" cy="360000"/>
          </a:xfrm>
          <a:prstGeom prst="bentConnector4">
            <a:avLst>
              <a:gd name="adj1" fmla="val -63500"/>
              <a:gd name="adj2" fmla="val 163500"/>
            </a:avLst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918319" y="1188729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2. </a:t>
            </a:r>
            <a:r>
              <a:rPr lang="en-US" altLang="ja-JP" sz="1200" dirty="0" smtClean="0"/>
              <a:t>call Mutating</a:t>
            </a:r>
          </a:p>
          <a:p>
            <a:r>
              <a:rPr lang="en-US" altLang="ja-JP" sz="1200" dirty="0" smtClean="0"/>
              <a:t>Admission </a:t>
            </a:r>
            <a:r>
              <a:rPr lang="en-US" altLang="ja-JP" sz="1200" dirty="0" err="1"/>
              <a:t>W</a:t>
            </a:r>
            <a:r>
              <a:rPr lang="en-US" altLang="ja-JP" sz="1200" dirty="0" err="1" smtClean="0"/>
              <a:t>ebhook</a:t>
            </a:r>
            <a:endParaRPr kumimoji="1" lang="ja-JP" altLang="en-US" sz="12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306159" y="2549994"/>
            <a:ext cx="24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lang="en-US" altLang="ja-JP" sz="1200" dirty="0" smtClean="0"/>
              <a:t>. </a:t>
            </a:r>
            <a:r>
              <a:rPr lang="en-US" altLang="ja-JP" sz="1200" dirty="0" smtClean="0"/>
              <a:t>insert Service </a:t>
            </a:r>
            <a:r>
              <a:rPr lang="en-US" altLang="ja-JP" sz="1200" dirty="0"/>
              <a:t>Account </a:t>
            </a:r>
            <a:r>
              <a:rPr lang="en-US" altLang="ja-JP" sz="1200" dirty="0" smtClean="0"/>
              <a:t>Token Volume Projection </a:t>
            </a:r>
            <a:r>
              <a:rPr lang="en-US" altLang="ja-JP" sz="1200" dirty="0" smtClean="0"/>
              <a:t>and </a:t>
            </a:r>
            <a:r>
              <a:rPr lang="en-US" altLang="ja-JP" sz="1200" dirty="0" err="1" smtClean="0"/>
              <a:t>envvars</a:t>
            </a:r>
            <a:endParaRPr kumimoji="1" lang="ja-JP" altLang="en-US" sz="12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561751" y="3459214"/>
            <a:ext cx="108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4</a:t>
            </a:r>
            <a:r>
              <a:rPr lang="en-US" altLang="ja-JP" sz="1200" dirty="0" smtClean="0"/>
              <a:t>. </a:t>
            </a:r>
            <a:r>
              <a:rPr lang="en-US" altLang="ja-JP" sz="1200" dirty="0" smtClean="0"/>
              <a:t>request </a:t>
            </a:r>
            <a:r>
              <a:rPr lang="en-US" altLang="ja-JP" sz="1200" dirty="0" smtClean="0"/>
              <a:t>SA token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047255" y="4314362"/>
            <a:ext cx="156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5. </a:t>
            </a:r>
            <a:r>
              <a:rPr lang="en-US" altLang="ja-JP" sz="1200" dirty="0" smtClean="0"/>
              <a:t>insert </a:t>
            </a:r>
            <a:r>
              <a:rPr lang="en-US" altLang="ja-JP" sz="1200" dirty="0" smtClean="0"/>
              <a:t>the SA token</a:t>
            </a:r>
            <a:endParaRPr kumimoji="1" lang="ja-JP" altLang="en-US" sz="1200" dirty="0"/>
          </a:p>
        </p:txBody>
      </p:sp>
      <p:pic>
        <p:nvPicPr>
          <p:cNvPr id="1026" name="Picture 2" descr="C:\Users\kaitoy\Desktop\18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60" y="1646684"/>
            <a:ext cx="360438" cy="4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カギ線コネクタ 40"/>
          <p:cNvCxnSpPr>
            <a:stCxn id="27" idx="0"/>
            <a:endCxn id="1026" idx="0"/>
          </p:cNvCxnSpPr>
          <p:nvPr/>
        </p:nvCxnSpPr>
        <p:spPr>
          <a:xfrm rot="16200000" flipH="1">
            <a:off x="5393059" y="994965"/>
            <a:ext cx="115465" cy="1187973"/>
          </a:xfrm>
          <a:prstGeom prst="bentConnector3">
            <a:avLst>
              <a:gd name="adj1" fmla="val -101991"/>
            </a:avLst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716071" y="965818"/>
            <a:ext cx="172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load Container Credentials </a:t>
            </a:r>
            <a:r>
              <a:rPr lang="en-US" altLang="ja-JP" sz="1200" dirty="0" err="1" smtClean="0"/>
              <a:t>Config</a:t>
            </a:r>
            <a:r>
              <a:rPr lang="en-US" altLang="ja-JP" sz="1200" dirty="0" smtClean="0"/>
              <a:t> file</a:t>
            </a:r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2887015" y="4720586"/>
            <a:ext cx="720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00" b="1" dirty="0" smtClean="0"/>
              <a:t>EPI</a:t>
            </a:r>
          </a:p>
          <a:p>
            <a:pPr algn="ctr"/>
            <a:r>
              <a:rPr kumimoji="1" lang="en-US" altLang="ja-JP" sz="1500" b="1" dirty="0" smtClean="0"/>
              <a:t>Agent</a:t>
            </a:r>
            <a:endParaRPr kumimoji="1" lang="ja-JP" altLang="en-US" sz="1500" b="1" dirty="0"/>
          </a:p>
        </p:txBody>
      </p:sp>
      <p:cxnSp>
        <p:nvCxnSpPr>
          <p:cNvPr id="48" name="直線矢印コネクタ 42"/>
          <p:cNvCxnSpPr>
            <a:stCxn id="34" idx="1"/>
            <a:endCxn id="47" idx="3"/>
          </p:cNvCxnSpPr>
          <p:nvPr/>
        </p:nvCxnSpPr>
        <p:spPr>
          <a:xfrm flipH="1">
            <a:off x="3607015" y="5080586"/>
            <a:ext cx="10981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371561" y="5440586"/>
            <a:ext cx="172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6</a:t>
            </a:r>
            <a:r>
              <a:rPr lang="en-US" altLang="ja-JP" sz="1200" dirty="0" smtClean="0"/>
              <a:t>. request  AWS creds by the SA token</a:t>
            </a:r>
            <a:endParaRPr kumimoji="1" lang="ja-JP" altLang="en-US" sz="1200" dirty="0"/>
          </a:p>
        </p:txBody>
      </p:sp>
      <p:cxnSp>
        <p:nvCxnSpPr>
          <p:cNvPr id="53" name="直線矢印コネクタ 14"/>
          <p:cNvCxnSpPr>
            <a:stCxn id="47" idx="1"/>
            <a:endCxn id="2" idx="1"/>
          </p:cNvCxnSpPr>
          <p:nvPr/>
        </p:nvCxnSpPr>
        <p:spPr>
          <a:xfrm rot="10800000">
            <a:off x="2624599" y="1145818"/>
            <a:ext cx="262416" cy="3934768"/>
          </a:xfrm>
          <a:prstGeom prst="bentConnector3">
            <a:avLst>
              <a:gd name="adj1" fmla="val 30810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4"/>
          <p:cNvCxnSpPr>
            <a:stCxn id="39" idx="4"/>
            <a:endCxn id="22" idx="2"/>
          </p:cNvCxnSpPr>
          <p:nvPr/>
        </p:nvCxnSpPr>
        <p:spPr>
          <a:xfrm rot="10800000">
            <a:off x="3434639" y="3051978"/>
            <a:ext cx="1180567" cy="868900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371561" y="2898090"/>
            <a:ext cx="12615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66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35</cp:revision>
  <dcterms:created xsi:type="dcterms:W3CDTF">2022-08-26T23:30:56Z</dcterms:created>
  <dcterms:modified xsi:type="dcterms:W3CDTF">2023-12-25T09:01:48Z</dcterms:modified>
</cp:coreProperties>
</file>