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59" r:id="rId4"/>
    <p:sldId id="260" r:id="rId5"/>
    <p:sldId id="261" r:id="rId6"/>
    <p:sldId id="262" r:id="rId7"/>
    <p:sldId id="263" r:id="rId8"/>
    <p:sldId id="276" r:id="rId9"/>
    <p:sldId id="275" r:id="rId10"/>
    <p:sldId id="271" r:id="rId11"/>
    <p:sldId id="264" r:id="rId12"/>
    <p:sldId id="265" r:id="rId13"/>
    <p:sldId id="267" r:id="rId14"/>
    <p:sldId id="274" r:id="rId15"/>
    <p:sldId id="268" r:id="rId16"/>
    <p:sldId id="269" r:id="rId17"/>
    <p:sldId id="270" r:id="rId18"/>
    <p:sldId id="272" r:id="rId19"/>
    <p:sldId id="277" r:id="rId20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1152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2" y="6628591"/>
            <a:ext cx="694736" cy="168391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34089" y="7817916"/>
            <a:ext cx="146546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46455" y="7817916"/>
            <a:ext cx="14654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 flipH="1">
            <a:off x="2766820" y="8341136"/>
            <a:ext cx="2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2" y="8341136"/>
            <a:ext cx="7256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cr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7" y="6353518"/>
            <a:ext cx="1811806" cy="6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カギ線コネクタ 60"/>
          <p:cNvCxnSpPr/>
          <p:nvPr/>
        </p:nvCxnSpPr>
        <p:spPr>
          <a:xfrm rot="5400000">
            <a:off x="3261411" y="7419985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876680" y="567776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/>
          <p:nvPr/>
        </p:nvCxnSpPr>
        <p:spPr>
          <a:xfrm rot="16200000" flipH="1">
            <a:off x="4917594" y="7447717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1926636" y="13842894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196643" y="565938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3" name="正方形/長方形 42"/>
          <p:cNvSpPr/>
          <p:nvPr/>
        </p:nvSpPr>
        <p:spPr>
          <a:xfrm>
            <a:off x="2047666" y="10849944"/>
            <a:ext cx="14237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363665" y="10849944"/>
            <a:ext cx="14237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3629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994814" y="11706219"/>
            <a:ext cx="15440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1194682" y="12497744"/>
            <a:ext cx="3161294" cy="2376264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348382" y="13013413"/>
            <a:ext cx="283923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container-</a:t>
            </a:r>
            <a:r>
              <a:rPr lang="en-US" altLang="ja-JP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1187624" y="15378064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-light, 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7"/>
            <a:ext cx="488134" cy="2354832"/>
          </a:xfrm>
          <a:prstGeom prst="bentConnector3">
            <a:avLst>
              <a:gd name="adj1" fmla="val -4683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6026677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endCxn id="91" idx="2"/>
          </p:cNvCxnSpPr>
          <p:nvPr/>
        </p:nvCxnSpPr>
        <p:spPr>
          <a:xfrm flipV="1">
            <a:off x="2775329" y="14874008"/>
            <a:ext cx="0" cy="5040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7857" y="12488400"/>
            <a:ext cx="1476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Clear Linux VM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kaitoy\Desktop\bin\pleiades\workspace\chronicle-container-runtimes\img\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94" y="9041360"/>
            <a:ext cx="696929" cy="10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kaitoy\Desktop\bin\pleiades\workspace\chronicle-container-runtimes\img\c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66" y="9041360"/>
            <a:ext cx="696929" cy="10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59" y="629992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直線矢印コネクタ 69"/>
          <p:cNvCxnSpPr>
            <a:stCxn id="43" idx="2"/>
            <a:endCxn id="51" idx="0"/>
          </p:cNvCxnSpPr>
          <p:nvPr/>
        </p:nvCxnSpPr>
        <p:spPr>
          <a:xfrm>
            <a:off x="2759560" y="11373164"/>
            <a:ext cx="7260" cy="3330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5315959" y="11706219"/>
            <a:ext cx="154401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矢印コネクタ 79"/>
          <p:cNvCxnSpPr>
            <a:stCxn id="44" idx="2"/>
            <a:endCxn id="76" idx="0"/>
          </p:cNvCxnSpPr>
          <p:nvPr/>
        </p:nvCxnSpPr>
        <p:spPr>
          <a:xfrm>
            <a:off x="6075559" y="11373164"/>
            <a:ext cx="12406" cy="3330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1" idx="2"/>
            <a:endCxn id="92" idx="0"/>
          </p:cNvCxnSpPr>
          <p:nvPr/>
        </p:nvCxnSpPr>
        <p:spPr>
          <a:xfrm>
            <a:off x="2766820" y="12229439"/>
            <a:ext cx="1182" cy="783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H="1">
            <a:off x="2766820" y="13475078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5277237" y="13842894"/>
            <a:ext cx="1665841" cy="977483"/>
            <a:chOff x="707393" y="6331953"/>
            <a:chExt cx="1665841" cy="977483"/>
          </a:xfrm>
        </p:grpSpPr>
        <p:sp>
          <p:nvSpPr>
            <p:cNvPr id="110" name="直方体 1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テキスト ボックス 1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角丸四角形 111"/>
          <p:cNvSpPr/>
          <p:nvPr/>
        </p:nvSpPr>
        <p:spPr>
          <a:xfrm>
            <a:off x="4545283" y="12497744"/>
            <a:ext cx="3161294" cy="2376264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4698983" y="13013413"/>
            <a:ext cx="283923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container-</a:t>
            </a:r>
            <a:r>
              <a:rPr lang="en-US" altLang="ja-JP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altLang="ja-JP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-agent</a:t>
            </a:r>
          </a:p>
        </p:txBody>
      </p:sp>
      <p:sp>
        <p:nvSpPr>
          <p:cNvPr id="114" name="対角する 2 つの角を丸めた四角形 113"/>
          <p:cNvSpPr/>
          <p:nvPr/>
        </p:nvSpPr>
        <p:spPr>
          <a:xfrm>
            <a:off x="4538458" y="12488400"/>
            <a:ext cx="1476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 Linux VM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5" name="直線矢印コネクタ 114"/>
          <p:cNvCxnSpPr>
            <a:endCxn id="113" idx="0"/>
          </p:cNvCxnSpPr>
          <p:nvPr/>
        </p:nvCxnSpPr>
        <p:spPr>
          <a:xfrm>
            <a:off x="6117421" y="12229439"/>
            <a:ext cx="1182" cy="783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H="1">
            <a:off x="6117421" y="13475078"/>
            <a:ext cx="726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V="1">
            <a:off x="6136532" y="14874008"/>
            <a:ext cx="0" cy="5040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78" idx="3"/>
            <a:endCxn id="76" idx="3"/>
          </p:cNvCxnSpPr>
          <p:nvPr/>
        </p:nvCxnSpPr>
        <p:spPr>
          <a:xfrm flipH="1">
            <a:off x="6859971" y="9612997"/>
            <a:ext cx="479357" cy="2354832"/>
          </a:xfrm>
          <a:prstGeom prst="bentConnector3">
            <a:avLst>
              <a:gd name="adj1" fmla="val -47689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カギ線コネクタ 118"/>
          <p:cNvCxnSpPr>
            <a:stCxn id="78" idx="3"/>
            <a:endCxn id="97" idx="3"/>
          </p:cNvCxnSpPr>
          <p:nvPr/>
        </p:nvCxnSpPr>
        <p:spPr>
          <a:xfrm>
            <a:off x="7339328" y="9612997"/>
            <a:ext cx="329016" cy="6026677"/>
          </a:xfrm>
          <a:prstGeom prst="bentConnector3">
            <a:avLst>
              <a:gd name="adj1" fmla="val 20036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3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stCxn id="6" idx="3"/>
            <a:endCxn id="23" idx="1"/>
          </p:cNvCxnSpPr>
          <p:nvPr/>
        </p:nvCxnSpPr>
        <p:spPr>
          <a:xfrm>
            <a:off x="3915296" y="2039192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179296" y="1697192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何も考えず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とりあえず試したい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79296" y="2957904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動かしたい</a:t>
            </a:r>
          </a:p>
        </p:txBody>
      </p:sp>
      <p:cxnSp>
        <p:nvCxnSpPr>
          <p:cNvPr id="19" name="直線矢印コネクタ 18"/>
          <p:cNvCxnSpPr>
            <a:stCxn id="10" idx="3"/>
            <a:endCxn id="24" idx="1"/>
          </p:cNvCxnSpPr>
          <p:nvPr/>
        </p:nvCxnSpPr>
        <p:spPr>
          <a:xfrm>
            <a:off x="3915296" y="3299904"/>
            <a:ext cx="2241183" cy="33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156479" y="169719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付き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56479" y="2961258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版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Docker)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9296" y="9261461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RedHat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が好き</a:t>
            </a:r>
          </a:p>
        </p:txBody>
      </p:sp>
      <p:cxnSp>
        <p:nvCxnSpPr>
          <p:cNvPr id="26" name="直線矢印コネクタ 25"/>
          <p:cNvCxnSpPr>
            <a:stCxn id="25" idx="3"/>
            <a:endCxn id="29" idx="1"/>
          </p:cNvCxnSpPr>
          <p:nvPr/>
        </p:nvCxnSpPr>
        <p:spPr>
          <a:xfrm>
            <a:off x="3915296" y="9603461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156479" y="9261461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9296" y="4218616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コンテナ対応していない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56479" y="4218616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0" idx="3"/>
            <a:endCxn id="31" idx="1"/>
          </p:cNvCxnSpPr>
          <p:nvPr/>
        </p:nvCxnSpPr>
        <p:spPr>
          <a:xfrm>
            <a:off x="3915296" y="4560616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79296" y="5479328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信用しきれない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156479" y="6740040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2104" y="6740040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QEMU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が使える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156479" y="800075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156480" y="10456497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323528" y="544416"/>
            <a:ext cx="4469462" cy="57606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コンテナランタイム選定開始</a:t>
            </a:r>
          </a:p>
        </p:txBody>
      </p:sp>
      <p:cxnSp>
        <p:nvCxnSpPr>
          <p:cNvPr id="79" name="直線矢印コネクタ 78"/>
          <p:cNvCxnSpPr>
            <a:stCxn id="39" idx="3"/>
            <a:endCxn id="38" idx="1"/>
          </p:cNvCxnSpPr>
          <p:nvPr/>
        </p:nvCxnSpPr>
        <p:spPr>
          <a:xfrm>
            <a:off x="5508104" y="7082040"/>
            <a:ext cx="64837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3"/>
          </p:cNvCxnSpPr>
          <p:nvPr/>
        </p:nvCxnSpPr>
        <p:spPr>
          <a:xfrm>
            <a:off x="3915296" y="5821328"/>
            <a:ext cx="224808" cy="9187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7" idx="2"/>
            <a:endCxn id="25" idx="0"/>
          </p:cNvCxnSpPr>
          <p:nvPr/>
        </p:nvCxnSpPr>
        <p:spPr>
          <a:xfrm>
            <a:off x="2547296" y="6163328"/>
            <a:ext cx="0" cy="309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9" idx="2"/>
            <a:endCxn id="40" idx="1"/>
          </p:cNvCxnSpPr>
          <p:nvPr/>
        </p:nvCxnSpPr>
        <p:spPr>
          <a:xfrm rot="16200000" flipH="1">
            <a:off x="4688935" y="6875208"/>
            <a:ext cx="918712" cy="201637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25" idx="2"/>
            <a:endCxn id="42" idx="1"/>
          </p:cNvCxnSpPr>
          <p:nvPr/>
        </p:nvCxnSpPr>
        <p:spPr>
          <a:xfrm rot="16200000" flipH="1">
            <a:off x="3925370" y="8567387"/>
            <a:ext cx="853036" cy="360918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37" idx="0"/>
          </p:cNvCxnSpPr>
          <p:nvPr/>
        </p:nvCxnSpPr>
        <p:spPr>
          <a:xfrm>
            <a:off x="2547296" y="4902616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0" idx="2"/>
            <a:endCxn id="30" idx="0"/>
          </p:cNvCxnSpPr>
          <p:nvPr/>
        </p:nvCxnSpPr>
        <p:spPr>
          <a:xfrm>
            <a:off x="2547296" y="3641904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" idx="2"/>
            <a:endCxn id="10" idx="0"/>
          </p:cNvCxnSpPr>
          <p:nvPr/>
        </p:nvCxnSpPr>
        <p:spPr>
          <a:xfrm>
            <a:off x="2547296" y="2381192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43" idx="2"/>
            <a:endCxn id="6" idx="0"/>
          </p:cNvCxnSpPr>
          <p:nvPr/>
        </p:nvCxnSpPr>
        <p:spPr>
          <a:xfrm flipH="1">
            <a:off x="2547296" y="1120480"/>
            <a:ext cx="10963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3928" y="1669860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60679" y="23446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060679" y="360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0679" y="4866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60679" y="6161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938135" y="290433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938135" y="419128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65678" y="542156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501893" y="671270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47509" y="7447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65816" y="9945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938135" y="923412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555791" y="1624536"/>
            <a:ext cx="8136904" cy="707886"/>
            <a:chOff x="395536" y="1624536"/>
            <a:chExt cx="8136904" cy="70788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95536" y="1624536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2013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" name="直線コネクタ 3"/>
            <p:cNvCxnSpPr>
              <a:stCxn id="2" idx="3"/>
            </p:cNvCxnSpPr>
            <p:nvPr/>
          </p:nvCxnSpPr>
          <p:spPr>
            <a:xfrm>
              <a:off x="1835696" y="1978479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161126"/>
            <a:ext cx="2484228" cy="20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グループ化 24"/>
          <p:cNvGrpSpPr/>
          <p:nvPr/>
        </p:nvGrpSpPr>
        <p:grpSpPr>
          <a:xfrm>
            <a:off x="555791" y="6053028"/>
            <a:ext cx="8136904" cy="707886"/>
            <a:chOff x="395536" y="5519065"/>
            <a:chExt cx="8136904" cy="707886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95536" y="5519065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2014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7" name="直線コネクタ 6"/>
            <p:cNvCxnSpPr>
              <a:stCxn id="6" idx="3"/>
            </p:cNvCxnSpPr>
            <p:nvPr/>
          </p:nvCxnSpPr>
          <p:spPr>
            <a:xfrm>
              <a:off x="1835696" y="5873008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555791" y="10481520"/>
            <a:ext cx="8136904" cy="707886"/>
            <a:chOff x="395536" y="9983561"/>
            <a:chExt cx="8136904" cy="70788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95536" y="9983561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2015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9" name="直線コネクタ 8"/>
            <p:cNvCxnSpPr>
              <a:stCxn id="8" idx="3"/>
            </p:cNvCxnSpPr>
            <p:nvPr/>
          </p:nvCxnSpPr>
          <p:spPr>
            <a:xfrm>
              <a:off x="1835696" y="10337504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kaitoy\Desktop\rk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26" y="10049220"/>
            <a:ext cx="1446034" cy="5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1331640" y="10746606"/>
            <a:ext cx="5562156" cy="2183186"/>
            <a:chOff x="2205458" y="10625536"/>
            <a:chExt cx="5562156" cy="2183186"/>
          </a:xfrm>
        </p:grpSpPr>
        <p:pic>
          <p:nvPicPr>
            <p:cNvPr id="1028" name="Picture 4" descr="http://logok.org/wp-content/uploads/2014/12/Windows-logo-880x6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458" y="10625536"/>
              <a:ext cx="2978610" cy="21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283968" y="11455519"/>
              <a:ext cx="3483646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Picture 6" descr="https://www.opencontainers.org/wp-content/uploads/sites/10/2016/10/logo_oc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73534"/>
            <a:ext cx="4350060" cy="9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/>
          <p:cNvGrpSpPr/>
          <p:nvPr/>
        </p:nvGrpSpPr>
        <p:grpSpPr>
          <a:xfrm>
            <a:off x="555791" y="14910012"/>
            <a:ext cx="8136904" cy="707886"/>
            <a:chOff x="547936" y="15168137"/>
            <a:chExt cx="8136904" cy="707886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47936" y="1516813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2016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15" name="直線コネクタ 14"/>
            <p:cNvCxnSpPr>
              <a:stCxn id="14" idx="3"/>
            </p:cNvCxnSpPr>
            <p:nvPr/>
          </p:nvCxnSpPr>
          <p:spPr>
            <a:xfrm>
              <a:off x="1988096" y="1552208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723358" y="12573534"/>
            <a:ext cx="1368152" cy="1436378"/>
            <a:chOff x="723358" y="12520690"/>
            <a:chExt cx="1368152" cy="1436378"/>
          </a:xfrm>
        </p:grpSpPr>
        <p:pic>
          <p:nvPicPr>
            <p:cNvPr id="16" name="Picture 2" descr="C:\Users\kaitoy\Desktop\bin\pleiades\workspace\blog\static\images\run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58" y="12520690"/>
              <a:ext cx="1368152" cy="95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870367" y="13433848"/>
              <a:ext cx="96532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runC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7020272" y="11864481"/>
            <a:ext cx="1802065" cy="1065311"/>
            <a:chOff x="780759" y="11264170"/>
            <a:chExt cx="2109873" cy="1247275"/>
          </a:xfrm>
        </p:grpSpPr>
        <p:pic>
          <p:nvPicPr>
            <p:cNvPr id="1032" name="Picture 8" descr="https://cdn.thenewstack.io/media/2015/11/ClearContainer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967" y="11264170"/>
              <a:ext cx="1221457" cy="84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正方形/長方形 20"/>
            <p:cNvSpPr/>
            <p:nvPr/>
          </p:nvSpPr>
          <p:spPr>
            <a:xfrm>
              <a:off x="780759" y="12111335"/>
              <a:ext cx="210987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" name="Picture 10" descr="https://raw.githubusercontent.com/hyperhq/runv/master/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52298"/>
            <a:ext cx="1476819" cy="6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4" y="14300399"/>
            <a:ext cx="3187112" cy="7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グループ化 18"/>
          <p:cNvGrpSpPr>
            <a:grpSpLocks noChangeAspect="1"/>
          </p:cNvGrpSpPr>
          <p:nvPr/>
        </p:nvGrpSpPr>
        <p:grpSpPr>
          <a:xfrm>
            <a:off x="2446424" y="15882120"/>
            <a:ext cx="1528469" cy="1321293"/>
            <a:chOff x="1659649" y="16089610"/>
            <a:chExt cx="1864613" cy="1611874"/>
          </a:xfrm>
        </p:grpSpPr>
        <p:pic>
          <p:nvPicPr>
            <p:cNvPr id="1037" name="Picture 13" descr="C:\Users\kaitoy\Desktop\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935" y="16089610"/>
              <a:ext cx="1176040" cy="1176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正方形/長方形 26"/>
            <p:cNvSpPr/>
            <p:nvPr/>
          </p:nvSpPr>
          <p:spPr>
            <a:xfrm>
              <a:off x="1659649" y="17178264"/>
              <a:ext cx="1864613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Singularity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55791" y="19338504"/>
            <a:ext cx="8136904" cy="707886"/>
            <a:chOff x="659374" y="19488617"/>
            <a:chExt cx="8136904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59374" y="194886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2017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0" name="直線コネクタ 29"/>
            <p:cNvCxnSpPr>
              <a:stCxn id="29" idx="3"/>
            </p:cNvCxnSpPr>
            <p:nvPr/>
          </p:nvCxnSpPr>
          <p:spPr>
            <a:xfrm>
              <a:off x="2099534" y="1984256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角丸四角形 31"/>
          <p:cNvSpPr/>
          <p:nvPr/>
        </p:nvSpPr>
        <p:spPr>
          <a:xfrm>
            <a:off x="4007068" y="18762440"/>
            <a:ext cx="1234351" cy="851297"/>
          </a:xfrm>
          <a:prstGeom prst="round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endParaRPr lang="ja-JP" alt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9" y="6953128"/>
            <a:ext cx="2484228" cy="18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kaitoy\Desktop\cri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21" y="17307978"/>
            <a:ext cx="2758139" cy="10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raw.githubusercontent.com/kubernetes-incubator/rktlet/master/logos/rktl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26" y="18503040"/>
            <a:ext cx="1558759" cy="4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7031614" y="20267886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55791" y="23766996"/>
            <a:ext cx="8136904" cy="707886"/>
            <a:chOff x="632951" y="23544322"/>
            <a:chExt cx="8136904" cy="707886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632951" y="23544322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2018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8" name="直線コネクタ 37"/>
            <p:cNvCxnSpPr>
              <a:stCxn id="37" idx="3"/>
            </p:cNvCxnSpPr>
            <p:nvPr/>
          </p:nvCxnSpPr>
          <p:spPr>
            <a:xfrm>
              <a:off x="2073111" y="23898265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1" name="Picture 17" descr="https://raw.githubusercontent.com/moby/moby/master/docs/static_files/moby-project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75" y="20490632"/>
            <a:ext cx="2930937" cy="1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1168726" y="21258332"/>
            <a:ext cx="1662490" cy="1303729"/>
            <a:chOff x="1168726" y="21258332"/>
            <a:chExt cx="1662490" cy="1303729"/>
          </a:xfrm>
        </p:grpSpPr>
        <p:pic>
          <p:nvPicPr>
            <p:cNvPr id="1043" name="Picture 19" descr="https://raw.githubusercontent.com/oracle/railcar/master/railca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726" y="21258332"/>
              <a:ext cx="1662490" cy="83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1417119" y="22038841"/>
              <a:ext cx="116570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railcar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角丸四角形 42"/>
          <p:cNvSpPr/>
          <p:nvPr/>
        </p:nvSpPr>
        <p:spPr>
          <a:xfrm>
            <a:off x="6827567" y="21578799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242294" y="22431916"/>
            <a:ext cx="2763898" cy="1587108"/>
            <a:chOff x="3128661" y="22218824"/>
            <a:chExt cx="2763898" cy="1587108"/>
          </a:xfrm>
        </p:grpSpPr>
        <p:pic>
          <p:nvPicPr>
            <p:cNvPr id="44" name="Picture 2" descr="C:\Users\kaitoy\Desktop\kata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03" y="22218824"/>
              <a:ext cx="961814" cy="118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正方形/長方形 44"/>
            <p:cNvSpPr/>
            <p:nvPr/>
          </p:nvSpPr>
          <p:spPr>
            <a:xfrm>
              <a:off x="3128661" y="23282712"/>
              <a:ext cx="276389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5" name="Picture 21" descr="https://raw.githubusercontent.com/google/gvisor/master/g3doc/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5473414"/>
            <a:ext cx="2484228" cy="8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/>
          <p:cNvGrpSpPr/>
          <p:nvPr/>
        </p:nvGrpSpPr>
        <p:grpSpPr>
          <a:xfrm>
            <a:off x="555791" y="28195488"/>
            <a:ext cx="8136904" cy="707886"/>
            <a:chOff x="716046" y="28195488"/>
            <a:chExt cx="8136904" cy="707886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716046" y="28195488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2019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9" name="直線コネクタ 48"/>
            <p:cNvCxnSpPr>
              <a:stCxn id="48" idx="3"/>
            </p:cNvCxnSpPr>
            <p:nvPr/>
          </p:nvCxnSpPr>
          <p:spPr>
            <a:xfrm>
              <a:off x="2156206" y="28549431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6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>
            <a:endCxn id="57" idx="0"/>
          </p:cNvCxnSpPr>
          <p:nvPr/>
        </p:nvCxnSpPr>
        <p:spPr>
          <a:xfrm>
            <a:off x="4443614" y="5368952"/>
            <a:ext cx="1" cy="4320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5801000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573889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11573889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11201600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3461614" y="7025136"/>
            <a:ext cx="196400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runtime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29" idx="2"/>
            <a:endCxn id="86" idx="0"/>
          </p:cNvCxnSpPr>
          <p:nvPr/>
        </p:nvCxnSpPr>
        <p:spPr>
          <a:xfrm flipH="1">
            <a:off x="4443614" y="6737104"/>
            <a:ext cx="2994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7770946"/>
            <a:ext cx="6480720" cy="5725328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611495" y="8072888"/>
            <a:ext cx="166423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757408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776160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Firecracker VM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37" idx="0"/>
          </p:cNvCxnSpPr>
          <p:nvPr/>
        </p:nvCxnSpPr>
        <p:spPr>
          <a:xfrm rot="5400000">
            <a:off x="3415683" y="8001245"/>
            <a:ext cx="433068" cy="1622794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62" idx="0"/>
          </p:cNvCxnSpPr>
          <p:nvPr/>
        </p:nvCxnSpPr>
        <p:spPr>
          <a:xfrm rot="16200000" flipH="1">
            <a:off x="5065359" y="7974363"/>
            <a:ext cx="433068" cy="167655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370271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29" idx="1"/>
            <a:endCxn id="97" idx="1"/>
          </p:cNvCxnSpPr>
          <p:nvPr/>
        </p:nvCxnSpPr>
        <p:spPr>
          <a:xfrm rot="10800000" flipV="1">
            <a:off x="1187624" y="6537048"/>
            <a:ext cx="1933140" cy="7427277"/>
          </a:xfrm>
          <a:prstGeom prst="bentConnector3">
            <a:avLst>
              <a:gd name="adj1" fmla="val 111825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3496274"/>
            <a:ext cx="0" cy="20644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120764" y="6336994"/>
            <a:ext cx="26516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ja-JP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 FC control plugin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1546164" y="9000147"/>
            <a:ext cx="2534796" cy="1913421"/>
            <a:chOff x="1533148" y="4392608"/>
            <a:chExt cx="2534796" cy="1913421"/>
          </a:xfrm>
        </p:grpSpPr>
        <p:grpSp>
          <p:nvGrpSpPr>
            <p:cNvPr id="35" name="グループ化 34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39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テキスト ボックス 39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37" name="角丸四角形 36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対角する 2 つの角を丸めた四角形 37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41" name="カギ線コネクタ 40"/>
          <p:cNvCxnSpPr>
            <a:stCxn id="29" idx="1"/>
            <a:endCxn id="91" idx="1"/>
          </p:cNvCxnSpPr>
          <p:nvPr/>
        </p:nvCxnSpPr>
        <p:spPr>
          <a:xfrm rot="10800000" flipV="1">
            <a:off x="1187624" y="6537048"/>
            <a:ext cx="1933140" cy="4096561"/>
          </a:xfrm>
          <a:prstGeom prst="bentConnector3">
            <a:avLst>
              <a:gd name="adj1" fmla="val 111825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/>
        </p:nvGrpSpPr>
        <p:grpSpPr>
          <a:xfrm>
            <a:off x="4845516" y="9000147"/>
            <a:ext cx="2534796" cy="1913421"/>
            <a:chOff x="1533148" y="4392608"/>
            <a:chExt cx="2534796" cy="1913421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テキスト ボックス 6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グループ化 6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2" name="角丸四角形 6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対角する 2 つの角を丸めた四角形 6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6" name="直線矢印コネクタ 65"/>
          <p:cNvCxnSpPr>
            <a:stCxn id="37" idx="2"/>
            <a:endCxn id="59" idx="0"/>
          </p:cNvCxnSpPr>
          <p:nvPr/>
        </p:nvCxnSpPr>
        <p:spPr>
          <a:xfrm flipH="1">
            <a:off x="2813562" y="10913568"/>
            <a:ext cx="7258" cy="6603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2" idx="2"/>
            <a:endCxn id="72" idx="0"/>
          </p:cNvCxnSpPr>
          <p:nvPr/>
        </p:nvCxnSpPr>
        <p:spPr>
          <a:xfrm>
            <a:off x="6120172" y="10913568"/>
            <a:ext cx="5758" cy="6603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2894196" y="4845732"/>
            <a:ext cx="310482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endCxn id="1026" idx="0"/>
          </p:cNvCxnSpPr>
          <p:nvPr/>
        </p:nvCxnSpPr>
        <p:spPr>
          <a:xfrm>
            <a:off x="4492473" y="1930899"/>
            <a:ext cx="0" cy="4857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644241" y="5629794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938840" y="5629794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585439" y="2113200"/>
            <a:ext cx="4039707" cy="1383544"/>
            <a:chOff x="2901299" y="4445190"/>
            <a:chExt cx="4039707" cy="1383544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363829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299" y="4445190"/>
              <a:ext cx="934925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tage 0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9" idx="2"/>
            <a:endCxn id="31" idx="0"/>
          </p:cNvCxnSpPr>
          <p:nvPr/>
        </p:nvCxnSpPr>
        <p:spPr>
          <a:xfrm rot="5400000">
            <a:off x="3590341" y="4713593"/>
            <a:ext cx="857022" cy="975381"/>
          </a:xfrm>
          <a:prstGeom prst="bentConnector3">
            <a:avLst>
              <a:gd name="adj1" fmla="val 35816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9" idx="2"/>
            <a:endCxn id="34" idx="0"/>
          </p:cNvCxnSpPr>
          <p:nvPr/>
        </p:nvCxnSpPr>
        <p:spPr>
          <a:xfrm rot="16200000" flipH="1">
            <a:off x="4737640" y="4541674"/>
            <a:ext cx="857022" cy="1319218"/>
          </a:xfrm>
          <a:prstGeom prst="bentConnector3">
            <a:avLst>
              <a:gd name="adj1" fmla="val 35817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r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7" y="2416624"/>
            <a:ext cx="1890672" cy="7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4237878" y="4249552"/>
            <a:ext cx="5373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/>
              <a:t>fly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063472" y="3869812"/>
            <a:ext cx="5100816" cy="3384376"/>
          </a:xfrm>
          <a:prstGeom prst="roundRect">
            <a:avLst>
              <a:gd name="adj" fmla="val 59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対角する 2 つの角を丸めた四角形 20"/>
          <p:cNvSpPr/>
          <p:nvPr/>
        </p:nvSpPr>
        <p:spPr>
          <a:xfrm>
            <a:off x="2048956" y="3846836"/>
            <a:ext cx="612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23797" y="4129371"/>
            <a:ext cx="2554241" cy="76825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対角する 2 つの角を丸めた四角形 22"/>
          <p:cNvSpPr/>
          <p:nvPr/>
        </p:nvSpPr>
        <p:spPr>
          <a:xfrm>
            <a:off x="3109280" y="410965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393092" y="5244651"/>
            <a:ext cx="2114156" cy="1793512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丸めた四角形 25"/>
          <p:cNvSpPr/>
          <p:nvPr/>
        </p:nvSpPr>
        <p:spPr>
          <a:xfrm>
            <a:off x="2378574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91048" y="5244650"/>
            <a:ext cx="2113200" cy="179351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丸めた四角形 27"/>
          <p:cNvSpPr/>
          <p:nvPr/>
        </p:nvSpPr>
        <p:spPr>
          <a:xfrm>
            <a:off x="4676531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直線矢印コネクタ 38"/>
          <p:cNvCxnSpPr>
            <a:endCxn id="19" idx="0"/>
          </p:cNvCxnSpPr>
          <p:nvPr/>
        </p:nvCxnSpPr>
        <p:spPr>
          <a:xfrm>
            <a:off x="4492473" y="3352728"/>
            <a:ext cx="14069" cy="8968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37" y="4008588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>
            <a:stCxn id="49" idx="2"/>
            <a:endCxn id="53" idx="0"/>
          </p:cNvCxnSpPr>
          <p:nvPr/>
        </p:nvCxnSpPr>
        <p:spPr>
          <a:xfrm flipH="1">
            <a:off x="4450737" y="5584976"/>
            <a:ext cx="1" cy="4464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2244532" y="5677768"/>
              <a:ext cx="111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428839" y="565938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runnc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nabl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89" y="9113368"/>
            <a:ext cx="849346" cy="8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kaitoy\Desktop\bin\pleiades\workspace\chronicle-container-runtimes\img\nabl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257" y="9113368"/>
            <a:ext cx="849346" cy="84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1217797" y="11160178"/>
            <a:ext cx="3083529" cy="3475548"/>
            <a:chOff x="1979711" y="12785776"/>
            <a:chExt cx="3083529" cy="3475548"/>
          </a:xfrm>
        </p:grpSpPr>
        <p:sp>
          <p:nvSpPr>
            <p:cNvPr id="59" name="直方体 58"/>
            <p:cNvSpPr/>
            <p:nvPr/>
          </p:nvSpPr>
          <p:spPr>
            <a:xfrm>
              <a:off x="1979711" y="12785776"/>
              <a:ext cx="3083529" cy="2880000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2309578" y="15738104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2310604" y="13702788"/>
              <a:ext cx="1685332" cy="1776313"/>
              <a:chOff x="4189815" y="12850384"/>
              <a:chExt cx="1685332" cy="1776313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4189815" y="13918811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ハイパバイザ</a:t>
                </a:r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(Solo5)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4189815" y="13210925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ライブラリ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ja-JP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Rumprun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等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4190118" y="12850384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ユーザアプリ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グループ化 50"/>
          <p:cNvGrpSpPr/>
          <p:nvPr/>
        </p:nvGrpSpPr>
        <p:grpSpPr>
          <a:xfrm>
            <a:off x="4553675" y="11160178"/>
            <a:ext cx="3083529" cy="3475548"/>
            <a:chOff x="1979711" y="12785776"/>
            <a:chExt cx="3083529" cy="3475548"/>
          </a:xfrm>
        </p:grpSpPr>
        <p:sp>
          <p:nvSpPr>
            <p:cNvPr id="74" name="直方体 73"/>
            <p:cNvSpPr/>
            <p:nvPr/>
          </p:nvSpPr>
          <p:spPr>
            <a:xfrm>
              <a:off x="1979711" y="12785776"/>
              <a:ext cx="3083529" cy="2880000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2286068" y="15738104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1" name="グループ化 90"/>
            <p:cNvGrpSpPr/>
            <p:nvPr/>
          </p:nvGrpSpPr>
          <p:grpSpPr>
            <a:xfrm>
              <a:off x="2310604" y="13702788"/>
              <a:ext cx="1685332" cy="1776313"/>
              <a:chOff x="4189815" y="12850384"/>
              <a:chExt cx="1685332" cy="1776313"/>
            </a:xfrm>
          </p:grpSpPr>
          <p:sp>
            <p:nvSpPr>
              <p:cNvPr id="92" name="正方形/長方形 91"/>
              <p:cNvSpPr/>
              <p:nvPr/>
            </p:nvSpPr>
            <p:spPr>
              <a:xfrm>
                <a:off x="4189815" y="13918811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ハイパバイザ</a:t>
                </a:r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(Solo5)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4189815" y="13210925"/>
                <a:ext cx="1685029" cy="707886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ライブラリ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</a:p>
              <a:p>
                <a:pPr algn="ctr"/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ja-JP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Rumprun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等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正方形/長方形 93"/>
              <p:cNvSpPr/>
              <p:nvPr/>
            </p:nvSpPr>
            <p:spPr>
              <a:xfrm>
                <a:off x="4190118" y="12850384"/>
                <a:ext cx="1685029" cy="400110"/>
              </a:xfrm>
              <a:prstGeom prst="rect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ユーザアプリ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32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30634" y="6659367"/>
            <a:ext cx="756291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2244532" y="5677768"/>
              <a:ext cx="111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runsc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886817" y="6687099"/>
            <a:ext cx="756291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428839" y="565938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runsc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3295814"/>
            <a:chOff x="2901300" y="4435876"/>
            <a:chExt cx="5832648" cy="3295814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3266785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77657" y="7879471"/>
            <a:ext cx="277832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690025" y="7879471"/>
            <a:ext cx="277832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279581"/>
            <a:ext cx="0" cy="3912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279581"/>
            <a:ext cx="7258" cy="3621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1" name="Picture 3" descr="C:\Users\kaitoy\Desktop\gvis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33" y="9068992"/>
            <a:ext cx="906257" cy="9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kaitoy\Desktop\gviso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59" y="9068992"/>
            <a:ext cx="906257" cy="92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43"/>
          <p:cNvSpPr/>
          <p:nvPr/>
        </p:nvSpPr>
        <p:spPr>
          <a:xfrm>
            <a:off x="1952667" y="12956130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ernel (Sentry)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カギ線コネクタ 44"/>
          <p:cNvCxnSpPr>
            <a:stCxn id="65" idx="1"/>
            <a:endCxn id="44" idx="1"/>
          </p:cNvCxnSpPr>
          <p:nvPr/>
        </p:nvCxnSpPr>
        <p:spPr>
          <a:xfrm rot="10800000" flipH="1" flipV="1">
            <a:off x="1506679" y="9612996"/>
            <a:ext cx="445987" cy="3820187"/>
          </a:xfrm>
          <a:prstGeom prst="bentConnector3">
            <a:avLst>
              <a:gd name="adj1" fmla="val -8380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952667" y="14299460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 proxy (Gofer)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線矢印コネクタ 73"/>
          <p:cNvCxnSpPr>
            <a:stCxn id="60" idx="2"/>
            <a:endCxn id="44" idx="0"/>
          </p:cNvCxnSpPr>
          <p:nvPr/>
        </p:nvCxnSpPr>
        <p:spPr>
          <a:xfrm flipH="1">
            <a:off x="2759561" y="12550903"/>
            <a:ext cx="2" cy="405227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268665" y="12956129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ernel (Sentry)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線矢印コネクタ 90"/>
          <p:cNvCxnSpPr>
            <a:stCxn id="73" idx="2"/>
            <a:endCxn id="90" idx="0"/>
          </p:cNvCxnSpPr>
          <p:nvPr/>
        </p:nvCxnSpPr>
        <p:spPr>
          <a:xfrm>
            <a:off x="6071931" y="12120016"/>
            <a:ext cx="3628" cy="83611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5268665" y="14314855"/>
            <a:ext cx="1613787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 proxy (Gofer)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>
            <a:stCxn id="44" idx="2"/>
            <a:endCxn id="51" idx="0"/>
          </p:cNvCxnSpPr>
          <p:nvPr/>
        </p:nvCxnSpPr>
        <p:spPr>
          <a:xfrm>
            <a:off x="2759561" y="13910237"/>
            <a:ext cx="0" cy="389223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90" idx="2"/>
            <a:endCxn id="92" idx="0"/>
          </p:cNvCxnSpPr>
          <p:nvPr/>
        </p:nvCxnSpPr>
        <p:spPr>
          <a:xfrm>
            <a:off x="6075559" y="13910236"/>
            <a:ext cx="0" cy="404619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65" idx="1"/>
            <a:endCxn id="51" idx="1"/>
          </p:cNvCxnSpPr>
          <p:nvPr/>
        </p:nvCxnSpPr>
        <p:spPr>
          <a:xfrm rot="10800000" flipH="1" flipV="1">
            <a:off x="1506679" y="9612996"/>
            <a:ext cx="445987" cy="5163517"/>
          </a:xfrm>
          <a:prstGeom prst="bentConnector3">
            <a:avLst>
              <a:gd name="adj1" fmla="val -83801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8" idx="3"/>
            <a:endCxn id="90" idx="3"/>
          </p:cNvCxnSpPr>
          <p:nvPr/>
        </p:nvCxnSpPr>
        <p:spPr>
          <a:xfrm flipH="1">
            <a:off x="6882452" y="9612997"/>
            <a:ext cx="456876" cy="3820186"/>
          </a:xfrm>
          <a:prstGeom prst="bentConnector3">
            <a:avLst>
              <a:gd name="adj1" fmla="val -9133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stCxn id="78" idx="3"/>
            <a:endCxn id="92" idx="3"/>
          </p:cNvCxnSpPr>
          <p:nvPr/>
        </p:nvCxnSpPr>
        <p:spPr>
          <a:xfrm flipH="1">
            <a:off x="6882452" y="9612997"/>
            <a:ext cx="456876" cy="5178912"/>
          </a:xfrm>
          <a:prstGeom prst="bentConnector3">
            <a:avLst>
              <a:gd name="adj1" fmla="val -9133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6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8266</TotalTime>
  <Words>395</Words>
  <Application>Microsoft Office PowerPoint</Application>
  <PresentationFormat>ユーザー設定</PresentationFormat>
  <Paragraphs>241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85</cp:revision>
  <dcterms:created xsi:type="dcterms:W3CDTF">2019-06-06T22:48:21Z</dcterms:created>
  <dcterms:modified xsi:type="dcterms:W3CDTF">2020-08-28T02:48:03Z</dcterms:modified>
</cp:coreProperties>
</file>