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6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5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2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47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69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55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5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03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00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B448-01FF-4197-977B-DC9388EA4429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6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B448-01FF-4197-977B-DC9388EA4429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8363-C7F8-44C7-AB5D-1B9D67CBD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4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39552" y="620688"/>
            <a:ext cx="3456384" cy="417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dirty="0" smtClean="0"/>
              <a:t>Node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15616" y="1052736"/>
            <a:ext cx="1008112" cy="864096"/>
          </a:xfrm>
          <a:prstGeom prst="roundRect">
            <a:avLst>
              <a:gd name="adj" fmla="val 102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Pod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403648" y="2306337"/>
            <a:ext cx="1728192" cy="69837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Service</a:t>
            </a:r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err="1" smtClean="0"/>
              <a:t>ClusterIP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411760" y="1057075"/>
            <a:ext cx="1008112" cy="864096"/>
          </a:xfrm>
          <a:prstGeom prst="roundRect">
            <a:avLst>
              <a:gd name="adj" fmla="val 102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Pod</a:t>
            </a:r>
            <a:endParaRPr kumimoji="1" lang="ja-JP" altLang="en-US" dirty="0"/>
          </a:p>
        </p:txBody>
      </p:sp>
      <p:cxnSp>
        <p:nvCxnSpPr>
          <p:cNvPr id="8" name="直線コネクタ 7"/>
          <p:cNvCxnSpPr>
            <a:stCxn id="4" idx="2"/>
            <a:endCxn id="5" idx="0"/>
          </p:cNvCxnSpPr>
          <p:nvPr/>
        </p:nvCxnSpPr>
        <p:spPr>
          <a:xfrm>
            <a:off x="1619672" y="1916832"/>
            <a:ext cx="648072" cy="389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2"/>
            <a:endCxn id="5" idx="0"/>
          </p:cNvCxnSpPr>
          <p:nvPr/>
        </p:nvCxnSpPr>
        <p:spPr>
          <a:xfrm flipH="1">
            <a:off x="2267744" y="1921171"/>
            <a:ext cx="648072" cy="385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1763688" y="3558477"/>
            <a:ext cx="1008112" cy="864096"/>
          </a:xfrm>
          <a:prstGeom prst="roundRect">
            <a:avLst>
              <a:gd name="adj" fmla="val 102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Pod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10" idx="0"/>
            <a:endCxn id="5" idx="2"/>
          </p:cNvCxnSpPr>
          <p:nvPr/>
        </p:nvCxnSpPr>
        <p:spPr>
          <a:xfrm flipV="1">
            <a:off x="2267744" y="3004713"/>
            <a:ext cx="0" cy="55376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22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39552" y="620688"/>
            <a:ext cx="3456384" cy="2808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dirty="0" smtClean="0"/>
              <a:t>Node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15616" y="1052736"/>
            <a:ext cx="1008112" cy="864096"/>
          </a:xfrm>
          <a:prstGeom prst="roundRect">
            <a:avLst>
              <a:gd name="adj" fmla="val 102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Pod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403648" y="2306337"/>
            <a:ext cx="1728192" cy="69837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Service</a:t>
            </a:r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err="1" smtClean="0"/>
              <a:t>NodePort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411760" y="1057075"/>
            <a:ext cx="1008112" cy="864096"/>
          </a:xfrm>
          <a:prstGeom prst="roundRect">
            <a:avLst>
              <a:gd name="adj" fmla="val 102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Pod</a:t>
            </a:r>
            <a:endParaRPr kumimoji="1" lang="ja-JP" altLang="en-US" dirty="0"/>
          </a:p>
        </p:txBody>
      </p:sp>
      <p:cxnSp>
        <p:nvCxnSpPr>
          <p:cNvPr id="8" name="直線コネクタ 7"/>
          <p:cNvCxnSpPr>
            <a:stCxn id="4" idx="2"/>
            <a:endCxn id="5" idx="0"/>
          </p:cNvCxnSpPr>
          <p:nvPr/>
        </p:nvCxnSpPr>
        <p:spPr>
          <a:xfrm>
            <a:off x="1619672" y="1916832"/>
            <a:ext cx="648072" cy="389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2"/>
            <a:endCxn id="5" idx="0"/>
          </p:cNvCxnSpPr>
          <p:nvPr/>
        </p:nvCxnSpPr>
        <p:spPr>
          <a:xfrm flipH="1">
            <a:off x="2267744" y="1921171"/>
            <a:ext cx="648072" cy="385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C:\Users\kaitoy\Desktop\danc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05" y="4005063"/>
            <a:ext cx="873877" cy="873877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矢印コネクタ 10"/>
          <p:cNvCxnSpPr>
            <a:stCxn id="10" idx="0"/>
            <a:endCxn id="12" idx="2"/>
          </p:cNvCxnSpPr>
          <p:nvPr/>
        </p:nvCxnSpPr>
        <p:spPr>
          <a:xfrm flipV="1">
            <a:off x="2267744" y="3598168"/>
            <a:ext cx="0" cy="406895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943708" y="3259832"/>
            <a:ext cx="648072" cy="33833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port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2267743" y="3004713"/>
            <a:ext cx="1" cy="25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57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4139952" y="620688"/>
            <a:ext cx="3456384" cy="2808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dirty="0" smtClean="0"/>
              <a:t>Node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539552" y="620688"/>
            <a:ext cx="3456384" cy="2808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dirty="0" smtClean="0"/>
              <a:t>Node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763688" y="1057075"/>
            <a:ext cx="1008112" cy="864096"/>
          </a:xfrm>
          <a:prstGeom prst="roundRect">
            <a:avLst>
              <a:gd name="adj" fmla="val 102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Pod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187971" y="2306337"/>
            <a:ext cx="1728192" cy="69837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Service</a:t>
            </a:r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err="1" smtClean="0"/>
              <a:t>NodePort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364088" y="1057075"/>
            <a:ext cx="1008112" cy="864096"/>
          </a:xfrm>
          <a:prstGeom prst="roundRect">
            <a:avLst>
              <a:gd name="adj" fmla="val 102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Pod</a:t>
            </a:r>
            <a:endParaRPr kumimoji="1" lang="ja-JP" altLang="en-US" dirty="0"/>
          </a:p>
        </p:txBody>
      </p:sp>
      <p:cxnSp>
        <p:nvCxnSpPr>
          <p:cNvPr id="8" name="直線コネクタ 7"/>
          <p:cNvCxnSpPr>
            <a:stCxn id="4" idx="2"/>
            <a:endCxn id="5" idx="0"/>
          </p:cNvCxnSpPr>
          <p:nvPr/>
        </p:nvCxnSpPr>
        <p:spPr>
          <a:xfrm>
            <a:off x="2267744" y="1921171"/>
            <a:ext cx="1784323" cy="385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2"/>
            <a:endCxn id="5" idx="0"/>
          </p:cNvCxnSpPr>
          <p:nvPr/>
        </p:nvCxnSpPr>
        <p:spPr>
          <a:xfrm flipH="1">
            <a:off x="4052067" y="1921171"/>
            <a:ext cx="1816077" cy="385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C:\Users\kaitoy\Desktop\danc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126" y="5301208"/>
            <a:ext cx="873877" cy="873877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矢印コネクタ 10"/>
          <p:cNvCxnSpPr>
            <a:stCxn id="25" idx="1"/>
            <a:endCxn id="12" idx="2"/>
          </p:cNvCxnSpPr>
          <p:nvPr/>
        </p:nvCxnSpPr>
        <p:spPr>
          <a:xfrm flipH="1" flipV="1">
            <a:off x="2267744" y="3598168"/>
            <a:ext cx="1211502" cy="6595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943708" y="3259832"/>
            <a:ext cx="648072" cy="33833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port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2267743" y="3004713"/>
            <a:ext cx="1784324" cy="25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544108" y="3259833"/>
            <a:ext cx="648072" cy="33833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port</a:t>
            </a:r>
            <a:endParaRPr kumimoji="1" lang="ja-JP" altLang="en-US" dirty="0"/>
          </a:p>
        </p:txBody>
      </p:sp>
      <p:cxnSp>
        <p:nvCxnSpPr>
          <p:cNvPr id="18" name="直線コネクタ 17"/>
          <p:cNvCxnSpPr>
            <a:stCxn id="15" idx="0"/>
            <a:endCxn id="5" idx="2"/>
          </p:cNvCxnSpPr>
          <p:nvPr/>
        </p:nvCxnSpPr>
        <p:spPr>
          <a:xfrm flipH="1" flipV="1">
            <a:off x="4052067" y="3004713"/>
            <a:ext cx="1816077" cy="25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 : 和接合 24"/>
          <p:cNvSpPr/>
          <p:nvPr/>
        </p:nvSpPr>
        <p:spPr>
          <a:xfrm>
            <a:off x="3241976" y="4151105"/>
            <a:ext cx="1620181" cy="72783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644903" y="4328883"/>
            <a:ext cx="814325" cy="3847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kumimoji="1" lang="en-US" altLang="ja-JP" dirty="0" smtClean="0"/>
              <a:t>Load</a:t>
            </a:r>
          </a:p>
          <a:p>
            <a:pPr algn="ctr">
              <a:lnSpc>
                <a:spcPts val="1500"/>
              </a:lnSpc>
            </a:pPr>
            <a:r>
              <a:rPr lang="en-US" altLang="ja-JP" dirty="0" smtClean="0"/>
              <a:t>Balancer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>
            <a:stCxn id="25" idx="7"/>
            <a:endCxn id="15" idx="2"/>
          </p:cNvCxnSpPr>
          <p:nvPr/>
        </p:nvCxnSpPr>
        <p:spPr>
          <a:xfrm flipV="1">
            <a:off x="4624887" y="3598169"/>
            <a:ext cx="1243257" cy="659525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0" idx="0"/>
            <a:endCxn id="25" idx="4"/>
          </p:cNvCxnSpPr>
          <p:nvPr/>
        </p:nvCxnSpPr>
        <p:spPr>
          <a:xfrm flipV="1">
            <a:off x="4052065" y="4878940"/>
            <a:ext cx="2" cy="422268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4139952" y="620688"/>
            <a:ext cx="3456384" cy="2808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dirty="0" smtClean="0"/>
              <a:t>Node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539552" y="620688"/>
            <a:ext cx="3456384" cy="2808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dirty="0" smtClean="0"/>
              <a:t>Node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763688" y="1057075"/>
            <a:ext cx="1008112" cy="864096"/>
          </a:xfrm>
          <a:prstGeom prst="roundRect">
            <a:avLst>
              <a:gd name="adj" fmla="val 102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Pod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187971" y="2306337"/>
            <a:ext cx="1728192" cy="69837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Service</a:t>
            </a:r>
          </a:p>
          <a:p>
            <a:pPr algn="ctr"/>
            <a:r>
              <a:rPr lang="en-US" altLang="ja-JP" dirty="0"/>
              <a:t>(</a:t>
            </a:r>
            <a:r>
              <a:rPr lang="en-US" altLang="ja-JP" dirty="0" err="1"/>
              <a:t>LoadBalancer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364088" y="1057075"/>
            <a:ext cx="1008112" cy="864096"/>
          </a:xfrm>
          <a:prstGeom prst="roundRect">
            <a:avLst>
              <a:gd name="adj" fmla="val 102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Pod</a:t>
            </a:r>
            <a:endParaRPr kumimoji="1" lang="ja-JP" altLang="en-US" dirty="0"/>
          </a:p>
        </p:txBody>
      </p:sp>
      <p:cxnSp>
        <p:nvCxnSpPr>
          <p:cNvPr id="8" name="直線コネクタ 7"/>
          <p:cNvCxnSpPr>
            <a:stCxn id="4" idx="2"/>
            <a:endCxn id="5" idx="0"/>
          </p:cNvCxnSpPr>
          <p:nvPr/>
        </p:nvCxnSpPr>
        <p:spPr>
          <a:xfrm>
            <a:off x="2267744" y="1921171"/>
            <a:ext cx="1784323" cy="385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2"/>
            <a:endCxn id="5" idx="0"/>
          </p:cNvCxnSpPr>
          <p:nvPr/>
        </p:nvCxnSpPr>
        <p:spPr>
          <a:xfrm flipH="1">
            <a:off x="4052067" y="1921171"/>
            <a:ext cx="1816077" cy="385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C:\Users\kaitoy\Desktop\danc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126" y="5301208"/>
            <a:ext cx="873877" cy="873877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矢印コネクタ 10"/>
          <p:cNvCxnSpPr>
            <a:stCxn id="25" idx="1"/>
            <a:endCxn id="12" idx="2"/>
          </p:cNvCxnSpPr>
          <p:nvPr/>
        </p:nvCxnSpPr>
        <p:spPr>
          <a:xfrm flipH="1" flipV="1">
            <a:off x="2267744" y="3598168"/>
            <a:ext cx="1211502" cy="6595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943708" y="3259832"/>
            <a:ext cx="648072" cy="33833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port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2267743" y="3004713"/>
            <a:ext cx="1784324" cy="25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544108" y="3259833"/>
            <a:ext cx="648072" cy="33833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port</a:t>
            </a:r>
            <a:endParaRPr kumimoji="1" lang="ja-JP" altLang="en-US" dirty="0"/>
          </a:p>
        </p:txBody>
      </p:sp>
      <p:cxnSp>
        <p:nvCxnSpPr>
          <p:cNvPr id="18" name="直線コネクタ 17"/>
          <p:cNvCxnSpPr>
            <a:stCxn id="15" idx="0"/>
            <a:endCxn id="5" idx="2"/>
          </p:cNvCxnSpPr>
          <p:nvPr/>
        </p:nvCxnSpPr>
        <p:spPr>
          <a:xfrm flipH="1" flipV="1">
            <a:off x="4052067" y="3004713"/>
            <a:ext cx="1816077" cy="25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 : 和接合 24"/>
          <p:cNvSpPr/>
          <p:nvPr/>
        </p:nvSpPr>
        <p:spPr>
          <a:xfrm>
            <a:off x="3241976" y="4151105"/>
            <a:ext cx="1620181" cy="72783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644903" y="4328883"/>
            <a:ext cx="814325" cy="3847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kumimoji="1" lang="en-US" altLang="ja-JP" dirty="0" smtClean="0"/>
              <a:t>Load</a:t>
            </a:r>
          </a:p>
          <a:p>
            <a:pPr algn="ctr">
              <a:lnSpc>
                <a:spcPts val="1500"/>
              </a:lnSpc>
            </a:pPr>
            <a:r>
              <a:rPr lang="en-US" altLang="ja-JP" dirty="0" smtClean="0"/>
              <a:t>Balancer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>
            <a:stCxn id="25" idx="7"/>
            <a:endCxn id="15" idx="2"/>
          </p:cNvCxnSpPr>
          <p:nvPr/>
        </p:nvCxnSpPr>
        <p:spPr>
          <a:xfrm flipV="1">
            <a:off x="4624887" y="3598169"/>
            <a:ext cx="1243257" cy="659525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0" idx="0"/>
            <a:endCxn id="25" idx="4"/>
          </p:cNvCxnSpPr>
          <p:nvPr/>
        </p:nvCxnSpPr>
        <p:spPr>
          <a:xfrm flipV="1">
            <a:off x="4052065" y="4878940"/>
            <a:ext cx="2" cy="422268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6300192" y="2439501"/>
            <a:ext cx="1183463" cy="432048"/>
          </a:xfrm>
          <a:prstGeom prst="roundRect">
            <a:avLst>
              <a:gd name="adj" fmla="val 10254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Controller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stCxn id="20" idx="1"/>
            <a:endCxn id="5" idx="3"/>
          </p:cNvCxnSpPr>
          <p:nvPr/>
        </p:nvCxnSpPr>
        <p:spPr>
          <a:xfrm flipH="1">
            <a:off x="4916163" y="2655525"/>
            <a:ext cx="13840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20" idx="2"/>
            <a:endCxn id="25" idx="6"/>
          </p:cNvCxnSpPr>
          <p:nvPr/>
        </p:nvCxnSpPr>
        <p:spPr>
          <a:xfrm rot="5400000">
            <a:off x="5055304" y="2678403"/>
            <a:ext cx="1643474" cy="2029767"/>
          </a:xfrm>
          <a:prstGeom prst="bentConnector2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43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41</Words>
  <Application>Microsoft Office PowerPoint</Application>
  <PresentationFormat>画面に合わせる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11</cp:revision>
  <dcterms:created xsi:type="dcterms:W3CDTF">2020-10-24T00:35:52Z</dcterms:created>
  <dcterms:modified xsi:type="dcterms:W3CDTF">2020-11-01T00:14:14Z</dcterms:modified>
</cp:coreProperties>
</file>