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71" r:id="rId8"/>
    <p:sldId id="264" r:id="rId9"/>
    <p:sldId id="265" r:id="rId10"/>
    <p:sldId id="267" r:id="rId11"/>
    <p:sldId id="268" r:id="rId12"/>
    <p:sldId id="269" r:id="rId13"/>
    <p:sldId id="270" r:id="rId14"/>
  </p:sldIdLst>
  <p:sldSz cx="9144000" cy="51206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936"/>
      </p:cViewPr>
      <p:guideLst>
        <p:guide orient="horz" pos="16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07192"/>
            <a:ext cx="7772400" cy="1097618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016960"/>
            <a:ext cx="64008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5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0641"/>
            <a:ext cx="2057400" cy="4369138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0641"/>
            <a:ext cx="6019800" cy="4369138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1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4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2904865"/>
            <a:ext cx="7772400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03476"/>
            <a:ext cx="7772400" cy="11201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5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7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62177"/>
            <a:ext cx="4040188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6239067"/>
            <a:ext cx="4040188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1462177"/>
            <a:ext cx="4041775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16239067"/>
            <a:ext cx="4041775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4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038773"/>
            <a:ext cx="3008313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3" y="2038784"/>
            <a:ext cx="5111751" cy="437032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4" y="10715432"/>
            <a:ext cx="3008313" cy="35026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5844487"/>
            <a:ext cx="5486400" cy="42316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75387"/>
            <a:ext cx="5486400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076139"/>
            <a:ext cx="5486400" cy="6009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0630"/>
            <a:ext cx="8229600" cy="853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948171"/>
            <a:ext cx="8229600" cy="337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7373-2D96-432C-8559-9F0547ADC7C2}" type="datetimeFigureOut">
              <a:rPr kumimoji="1" lang="ja-JP" altLang="en-US" smtClean="0"/>
              <a:t>2019/6/16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460765"/>
            <a:ext cx="2895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3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/>
          <p:nvPr/>
        </p:nvCxnSpPr>
        <p:spPr>
          <a:xfrm>
            <a:off x="4492473" y="1930899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4686598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4686598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472620" y="4288832"/>
            <a:ext cx="4039706" cy="1944216"/>
            <a:chOff x="2901300" y="4435876"/>
            <a:chExt cx="4039706" cy="1944216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8" idx="2"/>
            <a:endCxn id="31" idx="0"/>
          </p:cNvCxnSpPr>
          <p:nvPr/>
        </p:nvCxnSpPr>
        <p:spPr>
          <a:xfrm rot="5400000">
            <a:off x="3668012" y="3862135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8" idx="2"/>
            <a:endCxn id="34" idx="0"/>
          </p:cNvCxnSpPr>
          <p:nvPr/>
        </p:nvCxnSpPr>
        <p:spPr>
          <a:xfrm rot="16200000" flipH="1">
            <a:off x="4608944" y="3774270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4022161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732664" y="567776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4022161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020058" y="565938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83" name="グループ化 82"/>
          <p:cNvGrpSpPr/>
          <p:nvPr/>
        </p:nvGrpSpPr>
        <p:grpSpPr>
          <a:xfrm>
            <a:off x="1506680" y="13649872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3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81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1887366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03365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511306" y="11777664"/>
            <a:ext cx="186461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カギ線コネクタ 73"/>
          <p:cNvCxnSpPr>
            <a:stCxn id="43" idx="2"/>
            <a:endCxn id="51" idx="1"/>
          </p:cNvCxnSpPr>
          <p:nvPr/>
        </p:nvCxnSpPr>
        <p:spPr>
          <a:xfrm rot="16200000" flipH="1">
            <a:off x="2802378" y="11330346"/>
            <a:ext cx="666110" cy="75174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4" idx="2"/>
            <a:endCxn id="51" idx="3"/>
          </p:cNvCxnSpPr>
          <p:nvPr/>
        </p:nvCxnSpPr>
        <p:spPr>
          <a:xfrm rot="5400000">
            <a:off x="5392685" y="11356400"/>
            <a:ext cx="666110" cy="69963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12497744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12799686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12300884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12857507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12831375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6386176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6"/>
            <a:ext cx="2004626" cy="2426277"/>
          </a:xfrm>
          <a:prstGeom prst="bentConnector3">
            <a:avLst>
              <a:gd name="adj1" fmla="val -16473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7034789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6098144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0799" y="12488400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9826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5239010" y="9826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1506680" y="9454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420462" y="7556306"/>
            <a:ext cx="404630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containerd-shim-kata-v2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53" idx="2"/>
            <a:endCxn id="86" idx="0"/>
          </p:cNvCxnSpPr>
          <p:nvPr/>
        </p:nvCxnSpPr>
        <p:spPr>
          <a:xfrm flipH="1">
            <a:off x="4443613" y="7123180"/>
            <a:ext cx="7124" cy="4331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8302116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8604058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8105256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対角する 2 つの角を丸めた四角形 93"/>
          <p:cNvSpPr/>
          <p:nvPr/>
        </p:nvSpPr>
        <p:spPr>
          <a:xfrm>
            <a:off x="1180799" y="8292772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8661879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8635747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2190548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86" idx="1"/>
            <a:endCxn id="97" idx="1"/>
          </p:cNvCxnSpPr>
          <p:nvPr/>
        </p:nvCxnSpPr>
        <p:spPr>
          <a:xfrm rot="10800000" flipV="1">
            <a:off x="1187624" y="7817916"/>
            <a:ext cx="1232838" cy="4634242"/>
          </a:xfrm>
          <a:prstGeom prst="bentConnector3">
            <a:avLst>
              <a:gd name="adj1" fmla="val 125607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1902516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1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7" y="940140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5138656" y="5285449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708563" y="5937097"/>
            <a:ext cx="2862459" cy="1304063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62" y="369091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4229126" y="6429908"/>
            <a:ext cx="18213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949901" y="7759204"/>
            <a:ext cx="2862459" cy="1304063"/>
            <a:chOff x="3126959" y="2262359"/>
            <a:chExt cx="2862459" cy="1106287"/>
          </a:xfrm>
        </p:grpSpPr>
        <p:sp>
          <p:nvSpPr>
            <p:cNvPr id="44" name="角丸四角形 4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対角する 2 つの角を丸めた四角形 44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5098567" y="8252015"/>
            <a:ext cx="256512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irtlet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366598" y="7759204"/>
            <a:ext cx="2862459" cy="1304063"/>
            <a:chOff x="3126959" y="2262359"/>
            <a:chExt cx="2862459" cy="1106287"/>
          </a:xfrm>
        </p:grpSpPr>
        <p:sp>
          <p:nvSpPr>
            <p:cNvPr id="74" name="角丸四角形 7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対角する 2 つの角を丸めた四角形 89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785371" y="8252015"/>
            <a:ext cx="202491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カギ線コネクタ 91"/>
          <p:cNvCxnSpPr>
            <a:stCxn id="53" idx="2"/>
            <a:endCxn id="74" idx="0"/>
          </p:cNvCxnSpPr>
          <p:nvPr/>
        </p:nvCxnSpPr>
        <p:spPr>
          <a:xfrm rot="5400000">
            <a:off x="3208357" y="5837754"/>
            <a:ext cx="535153" cy="334196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4" idx="2"/>
            <a:endCxn id="49" idx="0"/>
          </p:cNvCxnSpPr>
          <p:nvPr/>
        </p:nvCxnSpPr>
        <p:spPr>
          <a:xfrm flipH="1">
            <a:off x="1797828" y="9063267"/>
            <a:ext cx="7122" cy="33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5" name="グループ化 94"/>
          <p:cNvGrpSpPr/>
          <p:nvPr/>
        </p:nvGrpSpPr>
        <p:grpSpPr>
          <a:xfrm>
            <a:off x="366598" y="11273608"/>
            <a:ext cx="2862459" cy="1106287"/>
            <a:chOff x="3126959" y="2262359"/>
            <a:chExt cx="2862459" cy="1106287"/>
          </a:xfrm>
        </p:grpSpPr>
        <p:sp>
          <p:nvSpPr>
            <p:cNvPr id="96" name="角丸四角形 9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対角する 2 つの角を丸めた四角形 9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8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0" y="11633779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直線矢印コネクタ 98"/>
          <p:cNvCxnSpPr>
            <a:stCxn id="49" idx="2"/>
            <a:endCxn id="96" idx="0"/>
          </p:cNvCxnSpPr>
          <p:nvPr/>
        </p:nvCxnSpPr>
        <p:spPr>
          <a:xfrm>
            <a:off x="1797828" y="10977788"/>
            <a:ext cx="7122" cy="3103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4164116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53" idx="2"/>
            <a:endCxn id="44" idx="0"/>
          </p:cNvCxnSpPr>
          <p:nvPr/>
        </p:nvCxnSpPr>
        <p:spPr>
          <a:xfrm rot="16200000" flipH="1">
            <a:off x="5500008" y="6888067"/>
            <a:ext cx="535153" cy="124133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44" idx="2"/>
            <a:endCxn id="100" idx="0"/>
          </p:cNvCxnSpPr>
          <p:nvPr/>
        </p:nvCxnSpPr>
        <p:spPr>
          <a:xfrm rot="5400000">
            <a:off x="5399502" y="8810684"/>
            <a:ext cx="736168" cy="124133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6720199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カギ線コネクタ 103"/>
          <p:cNvCxnSpPr>
            <a:stCxn id="44" idx="2"/>
            <a:endCxn id="103" idx="0"/>
          </p:cNvCxnSpPr>
          <p:nvPr/>
        </p:nvCxnSpPr>
        <p:spPr>
          <a:xfrm rot="16200000" flipH="1">
            <a:off x="6677543" y="8773977"/>
            <a:ext cx="736168" cy="131474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4160561" y="10816121"/>
            <a:ext cx="1969157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6720199" y="10822396"/>
            <a:ext cx="1965603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線矢印コネクタ 106"/>
          <p:cNvCxnSpPr>
            <a:stCxn id="100" idx="2"/>
            <a:endCxn id="105" idx="0"/>
          </p:cNvCxnSpPr>
          <p:nvPr/>
        </p:nvCxnSpPr>
        <p:spPr>
          <a:xfrm flipH="1">
            <a:off x="5145140" y="10322655"/>
            <a:ext cx="1778" cy="4934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3" idx="2"/>
            <a:endCxn id="106" idx="0"/>
          </p:cNvCxnSpPr>
          <p:nvPr/>
        </p:nvCxnSpPr>
        <p:spPr>
          <a:xfrm>
            <a:off x="7703001" y="10322655"/>
            <a:ext cx="0" cy="4997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>
            <a:stCxn id="6" idx="3"/>
            <a:endCxn id="23" idx="1"/>
          </p:cNvCxnSpPr>
          <p:nvPr/>
        </p:nvCxnSpPr>
        <p:spPr>
          <a:xfrm>
            <a:off x="3915296" y="2039192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179296" y="1697192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何も考えず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とりあえず試したい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79296" y="2957904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動かしたい</a:t>
            </a:r>
          </a:p>
        </p:txBody>
      </p:sp>
      <p:cxnSp>
        <p:nvCxnSpPr>
          <p:cNvPr id="19" name="直線矢印コネクタ 18"/>
          <p:cNvCxnSpPr>
            <a:stCxn id="10" idx="3"/>
            <a:endCxn id="24" idx="1"/>
          </p:cNvCxnSpPr>
          <p:nvPr/>
        </p:nvCxnSpPr>
        <p:spPr>
          <a:xfrm>
            <a:off x="3915296" y="3299904"/>
            <a:ext cx="2241183" cy="33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6156479" y="169719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kumimoji="1"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付き</a:t>
            </a:r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6156479" y="2961258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(i.e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版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Docker)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79296" y="9261461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RedHat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が好き</a:t>
            </a:r>
          </a:p>
        </p:txBody>
      </p:sp>
      <p:cxnSp>
        <p:nvCxnSpPr>
          <p:cNvPr id="26" name="直線矢印コネクタ 25"/>
          <p:cNvCxnSpPr>
            <a:stCxn id="25" idx="3"/>
            <a:endCxn id="29" idx="1"/>
          </p:cNvCxnSpPr>
          <p:nvPr/>
        </p:nvCxnSpPr>
        <p:spPr>
          <a:xfrm>
            <a:off x="3915296" y="9603461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6156479" y="9261461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CRI-O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9296" y="4218616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コンテナ対応していない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56479" y="4218616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/>
          <p:cNvCxnSpPr>
            <a:stCxn id="30" idx="3"/>
            <a:endCxn id="31" idx="1"/>
          </p:cNvCxnSpPr>
          <p:nvPr/>
        </p:nvCxnSpPr>
        <p:spPr>
          <a:xfrm>
            <a:off x="3915296" y="4560616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1179296" y="5479328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信用しきれない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156479" y="6740040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r>
              <a:rPr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772104" y="6740040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QEMU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が使える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156479" y="800075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Kata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156480" y="10456497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フローチャート : 代替処理 42"/>
          <p:cNvSpPr/>
          <p:nvPr/>
        </p:nvSpPr>
        <p:spPr>
          <a:xfrm>
            <a:off x="323528" y="544416"/>
            <a:ext cx="4469462" cy="576064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コンテナランタイム選定開始</a:t>
            </a:r>
          </a:p>
        </p:txBody>
      </p:sp>
      <p:cxnSp>
        <p:nvCxnSpPr>
          <p:cNvPr id="79" name="直線矢印コネクタ 78"/>
          <p:cNvCxnSpPr>
            <a:stCxn id="39" idx="3"/>
            <a:endCxn id="38" idx="1"/>
          </p:cNvCxnSpPr>
          <p:nvPr/>
        </p:nvCxnSpPr>
        <p:spPr>
          <a:xfrm>
            <a:off x="5508104" y="7082040"/>
            <a:ext cx="64837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37" idx="3"/>
          </p:cNvCxnSpPr>
          <p:nvPr/>
        </p:nvCxnSpPr>
        <p:spPr>
          <a:xfrm>
            <a:off x="3915296" y="5821328"/>
            <a:ext cx="224808" cy="91871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7" idx="2"/>
            <a:endCxn id="25" idx="0"/>
          </p:cNvCxnSpPr>
          <p:nvPr/>
        </p:nvCxnSpPr>
        <p:spPr>
          <a:xfrm>
            <a:off x="2547296" y="6163328"/>
            <a:ext cx="0" cy="309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39" idx="2"/>
            <a:endCxn id="40" idx="1"/>
          </p:cNvCxnSpPr>
          <p:nvPr/>
        </p:nvCxnSpPr>
        <p:spPr>
          <a:xfrm rot="16200000" flipH="1">
            <a:off x="4688935" y="6875208"/>
            <a:ext cx="918712" cy="201637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25" idx="2"/>
            <a:endCxn id="42" idx="1"/>
          </p:cNvCxnSpPr>
          <p:nvPr/>
        </p:nvCxnSpPr>
        <p:spPr>
          <a:xfrm rot="16200000" flipH="1">
            <a:off x="3925370" y="8567387"/>
            <a:ext cx="853036" cy="360918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30" idx="2"/>
            <a:endCxn id="37" idx="0"/>
          </p:cNvCxnSpPr>
          <p:nvPr/>
        </p:nvCxnSpPr>
        <p:spPr>
          <a:xfrm>
            <a:off x="2547296" y="4902616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10" idx="2"/>
            <a:endCxn id="30" idx="0"/>
          </p:cNvCxnSpPr>
          <p:nvPr/>
        </p:nvCxnSpPr>
        <p:spPr>
          <a:xfrm>
            <a:off x="2547296" y="3641904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6" idx="2"/>
            <a:endCxn id="10" idx="0"/>
          </p:cNvCxnSpPr>
          <p:nvPr/>
        </p:nvCxnSpPr>
        <p:spPr>
          <a:xfrm>
            <a:off x="2547296" y="2381192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43" idx="2"/>
            <a:endCxn id="6" idx="0"/>
          </p:cNvCxnSpPr>
          <p:nvPr/>
        </p:nvCxnSpPr>
        <p:spPr>
          <a:xfrm flipH="1">
            <a:off x="2547296" y="1120480"/>
            <a:ext cx="10963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923928" y="1669860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2060679" y="23446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060679" y="360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060679" y="4866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060679" y="6161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938135" y="290433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938135" y="419128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965678" y="542156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501893" y="6712708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47509" y="74478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065816" y="9945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938135" y="9234129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4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6672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80" y="2386361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グループ化 53"/>
          <p:cNvGrpSpPr/>
          <p:nvPr/>
        </p:nvGrpSpPr>
        <p:grpSpPr>
          <a:xfrm>
            <a:off x="1967626" y="6965377"/>
            <a:ext cx="1665841" cy="1408370"/>
            <a:chOff x="707393" y="6331953"/>
            <a:chExt cx="1665841" cy="1408370"/>
          </a:xfrm>
        </p:grpSpPr>
        <p:sp>
          <p:nvSpPr>
            <p:cNvPr id="22" name="直方体 2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直線矢印コネクタ 24"/>
          <p:cNvCxnSpPr/>
          <p:nvPr/>
        </p:nvCxnSpPr>
        <p:spPr>
          <a:xfrm>
            <a:off x="4391980" y="2002907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18" idx="2"/>
            <a:endCxn id="42" idx="0"/>
          </p:cNvCxnSpPr>
          <p:nvPr/>
        </p:nvCxnSpPr>
        <p:spPr>
          <a:xfrm rot="5400000">
            <a:off x="3334445" y="3436109"/>
            <a:ext cx="530896" cy="158417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1" name="グループ化 120"/>
          <p:cNvGrpSpPr/>
          <p:nvPr/>
        </p:nvGrpSpPr>
        <p:grpSpPr>
          <a:xfrm>
            <a:off x="1533148" y="4464616"/>
            <a:ext cx="2534796" cy="1913421"/>
            <a:chOff x="1533148" y="4392608"/>
            <a:chExt cx="2534796" cy="1913421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4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テキスト ボックス 4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42" name="角丸四角形 4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対角する 2 つの角を丸めた四角形 4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51" name="カギ線コネクタ 50"/>
          <p:cNvCxnSpPr>
            <a:stCxn id="18" idx="2"/>
            <a:endCxn id="110" idx="0"/>
          </p:cNvCxnSpPr>
          <p:nvPr/>
        </p:nvCxnSpPr>
        <p:spPr>
          <a:xfrm rot="16200000" flipH="1">
            <a:off x="4990628" y="3364101"/>
            <a:ext cx="530896" cy="1728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2800546" y="637803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5279994" y="6965377"/>
            <a:ext cx="1665841" cy="977483"/>
            <a:chOff x="707393" y="6331953"/>
            <a:chExt cx="1665841" cy="977483"/>
          </a:xfrm>
        </p:grpSpPr>
        <p:sp>
          <p:nvSpPr>
            <p:cNvPr id="104" name="直方体 10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4845516" y="4464616"/>
            <a:ext cx="2534796" cy="1913421"/>
            <a:chOff x="4845516" y="4374228"/>
            <a:chExt cx="2534796" cy="1913421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10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テキスト ボックス 10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110" name="角丸四角形 10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対角する 2 つの角を丸めた四角形 11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12" name="直線矢印コネクタ 111"/>
          <p:cNvCxnSpPr/>
          <p:nvPr/>
        </p:nvCxnSpPr>
        <p:spPr>
          <a:xfrm flipH="1">
            <a:off x="6112914" y="635965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4" name="グループ化 113"/>
          <p:cNvGrpSpPr/>
          <p:nvPr/>
        </p:nvGrpSpPr>
        <p:grpSpPr>
          <a:xfrm>
            <a:off x="1547664" y="6593088"/>
            <a:ext cx="5832648" cy="1944216"/>
            <a:chOff x="2901300" y="4435876"/>
            <a:chExt cx="5832648" cy="1944216"/>
          </a:xfrm>
        </p:grpSpPr>
        <p:sp>
          <p:nvSpPr>
            <p:cNvPr id="115" name="角丸四角形 114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対角する 2 つの角を丸めた四角形 115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2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6" y="4399181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55" y="510628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63" y="2420317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5" name="グループ化 194"/>
          <p:cNvGrpSpPr/>
          <p:nvPr/>
        </p:nvGrpSpPr>
        <p:grpSpPr>
          <a:xfrm>
            <a:off x="1878544" y="8985986"/>
            <a:ext cx="1665841" cy="1408370"/>
            <a:chOff x="707393" y="6331953"/>
            <a:chExt cx="1665841" cy="1408370"/>
          </a:xfrm>
        </p:grpSpPr>
        <p:sp>
          <p:nvSpPr>
            <p:cNvPr id="196" name="直方体 195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8" name="直線矢印コネクタ 197"/>
          <p:cNvCxnSpPr/>
          <p:nvPr/>
        </p:nvCxnSpPr>
        <p:spPr>
          <a:xfrm>
            <a:off x="4382163" y="2036863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9" name="カギ線コネクタ 198"/>
          <p:cNvCxnSpPr>
            <a:stCxn id="3074" idx="2"/>
            <a:endCxn id="224" idx="0"/>
          </p:cNvCxnSpPr>
          <p:nvPr/>
        </p:nvCxnSpPr>
        <p:spPr>
          <a:xfrm rot="5400000">
            <a:off x="3198830" y="4478034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0" name="グループ化 199"/>
          <p:cNvGrpSpPr/>
          <p:nvPr/>
        </p:nvGrpSpPr>
        <p:grpSpPr>
          <a:xfrm>
            <a:off x="1444066" y="6485225"/>
            <a:ext cx="2534796" cy="1913421"/>
            <a:chOff x="1533148" y="439260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カギ線コネクタ 206"/>
          <p:cNvCxnSpPr>
            <a:stCxn id="3074" idx="2"/>
            <a:endCxn id="225" idx="0"/>
          </p:cNvCxnSpPr>
          <p:nvPr/>
        </p:nvCxnSpPr>
        <p:spPr>
          <a:xfrm rot="16200000" flipH="1">
            <a:off x="4855014" y="4485292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 flipH="1">
            <a:off x="2711464" y="839864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9" name="グループ化 208"/>
          <p:cNvGrpSpPr/>
          <p:nvPr/>
        </p:nvGrpSpPr>
        <p:grpSpPr>
          <a:xfrm>
            <a:off x="5190912" y="8985986"/>
            <a:ext cx="1665841" cy="977483"/>
            <a:chOff x="707393" y="6331953"/>
            <a:chExt cx="1665841" cy="977483"/>
          </a:xfrm>
        </p:grpSpPr>
        <p:sp>
          <p:nvSpPr>
            <p:cNvPr id="210" name="直方体 2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4756434" y="6485225"/>
            <a:ext cx="2534796" cy="1913421"/>
            <a:chOff x="4845516" y="4374228"/>
            <a:chExt cx="2534796" cy="1913421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1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テキスト ボックス 21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グループ化 213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15" name="角丸四角形 21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対角する 2 つの角を丸めた四角形 21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19" name="直線矢印コネクタ 218"/>
          <p:cNvCxnSpPr/>
          <p:nvPr/>
        </p:nvCxnSpPr>
        <p:spPr>
          <a:xfrm flipH="1">
            <a:off x="6023832" y="838026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0" name="グループ化 219"/>
          <p:cNvGrpSpPr/>
          <p:nvPr/>
        </p:nvGrpSpPr>
        <p:grpSpPr>
          <a:xfrm>
            <a:off x="1458582" y="8613697"/>
            <a:ext cx="5832648" cy="1944216"/>
            <a:chOff x="2901300" y="4435876"/>
            <a:chExt cx="5832648" cy="1944216"/>
          </a:xfrm>
        </p:grpSpPr>
        <p:sp>
          <p:nvSpPr>
            <p:cNvPr id="221" name="角丸四角形 220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対角する 2 つの角を丸めた四角形 221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23" name="直線矢印コネクタ 222"/>
          <p:cNvCxnSpPr/>
          <p:nvPr/>
        </p:nvCxnSpPr>
        <p:spPr>
          <a:xfrm>
            <a:off x="4382163" y="3996705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4" name="正方形/長方形 223"/>
          <p:cNvSpPr/>
          <p:nvPr/>
        </p:nvSpPr>
        <p:spPr>
          <a:xfrm>
            <a:off x="1345589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4657957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直線矢印コネクタ 225"/>
          <p:cNvCxnSpPr>
            <a:stCxn id="224" idx="2"/>
            <a:endCxn id="203" idx="0"/>
          </p:cNvCxnSpPr>
          <p:nvPr/>
        </p:nvCxnSpPr>
        <p:spPr>
          <a:xfrm>
            <a:off x="2718722" y="6184589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7" name="直線矢印コネクタ 226"/>
          <p:cNvCxnSpPr>
            <a:stCxn id="225" idx="2"/>
          </p:cNvCxnSpPr>
          <p:nvPr/>
        </p:nvCxnSpPr>
        <p:spPr>
          <a:xfrm flipH="1">
            <a:off x="6023832" y="6184589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0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388851" y="3160027"/>
            <a:ext cx="20950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078842" y="2762806"/>
            <a:ext cx="2715053" cy="1106287"/>
            <a:chOff x="3126959" y="2262359"/>
            <a:chExt cx="2715053" cy="1106287"/>
          </a:xfrm>
        </p:grpSpPr>
        <p:sp>
          <p:nvSpPr>
            <p:cNvPr id="71" name="角丸四角形 70"/>
            <p:cNvSpPr/>
            <p:nvPr/>
          </p:nvSpPr>
          <p:spPr>
            <a:xfrm>
              <a:off x="3141204" y="2276873"/>
              <a:ext cx="2700808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対角する 2 つの角を丸めた四角形 71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0" y="1030797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角丸四角形 110"/>
          <p:cNvSpPr/>
          <p:nvPr/>
        </p:nvSpPr>
        <p:spPr>
          <a:xfrm>
            <a:off x="2771800" y="756831"/>
            <a:ext cx="3329136" cy="3426206"/>
          </a:xfrm>
          <a:prstGeom prst="roundRect">
            <a:avLst>
              <a:gd name="adj" fmla="val 10811"/>
            </a:avLst>
          </a:prstGeom>
          <a:noFill/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71" idx="2"/>
          </p:cNvCxnSpPr>
          <p:nvPr/>
        </p:nvCxnSpPr>
        <p:spPr>
          <a:xfrm flipH="1">
            <a:off x="4436368" y="3869093"/>
            <a:ext cx="0" cy="6401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0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24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61" y="4576864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グループ化 182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184" name="直方体 18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7" name="カギ線コネクタ 186"/>
          <p:cNvCxnSpPr>
            <a:stCxn id="180" idx="2"/>
            <a:endCxn id="212" idx="0"/>
          </p:cNvCxnSpPr>
          <p:nvPr/>
        </p:nvCxnSpPr>
        <p:spPr>
          <a:xfrm rot="5400000">
            <a:off x="3246928" y="6634581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88" name="グループ化 187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189" name="グループ化 188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193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テキスト ボックス 193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0" name="グループ化 189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191" name="角丸四角形 190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対角する 2 つの角を丸めた四角形 191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95" name="カギ線コネクタ 194"/>
          <p:cNvCxnSpPr>
            <a:stCxn id="180" idx="2"/>
            <a:endCxn id="213" idx="0"/>
          </p:cNvCxnSpPr>
          <p:nvPr/>
        </p:nvCxnSpPr>
        <p:spPr>
          <a:xfrm rot="16200000" flipH="1">
            <a:off x="4903112" y="6641839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97" name="グループ化 196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198" name="直方体 197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テキスト ボックス 198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グループ化 199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直線矢印コネクタ 206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8" name="グループ化 207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209" name="角丸四角形 208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対角する 2 つの角を丸めた四角形 209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4430261" y="6153252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直線矢印コネクタ 213"/>
          <p:cNvCxnSpPr>
            <a:stCxn id="212" idx="2"/>
            <a:endCxn id="191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213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3" y="434431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直線矢印コネクタ 117"/>
          <p:cNvCxnSpPr/>
          <p:nvPr/>
        </p:nvCxnSpPr>
        <p:spPr>
          <a:xfrm flipH="1">
            <a:off x="4423192" y="5903949"/>
            <a:ext cx="106" cy="65177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240069" y="5194883"/>
            <a:ext cx="23663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cri-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992016" y="4797662"/>
            <a:ext cx="2862459" cy="1106287"/>
            <a:chOff x="3126959" y="2262359"/>
            <a:chExt cx="2862459" cy="1106287"/>
          </a:xfrm>
        </p:grpSpPr>
        <p:sp>
          <p:nvSpPr>
            <p:cNvPr id="46" name="角丸四角形 4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対角する 2 つの角を丸めた四角形 4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8" name="カギ線コネクタ 47"/>
          <p:cNvCxnSpPr>
            <a:stCxn id="114" idx="2"/>
            <a:endCxn id="67" idx="0"/>
          </p:cNvCxnSpPr>
          <p:nvPr/>
        </p:nvCxnSpPr>
        <p:spPr>
          <a:xfrm rot="16200000" flipH="1">
            <a:off x="2731752" y="4864233"/>
            <a:ext cx="635027" cy="274796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37" y="292068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08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グループ化 69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73" name="直方体 72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カギ線コネクタ 75"/>
          <p:cNvCxnSpPr>
            <a:stCxn id="67" idx="2"/>
            <a:endCxn id="101" idx="0"/>
          </p:cNvCxnSpPr>
          <p:nvPr/>
        </p:nvCxnSpPr>
        <p:spPr>
          <a:xfrm rot="5400000">
            <a:off x="3243420" y="6638089"/>
            <a:ext cx="703227" cy="16564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7" name="グループ化 76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78" name="グループ化 77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82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テキスト ボックス 82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80" name="角丸四角形 7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対角する 2 つの角を丸めた四角形 8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4" name="カギ線コネクタ 83"/>
          <p:cNvCxnSpPr>
            <a:stCxn id="67" idx="2"/>
            <a:endCxn id="102" idx="0"/>
          </p:cNvCxnSpPr>
          <p:nvPr/>
        </p:nvCxnSpPr>
        <p:spPr>
          <a:xfrm rot="16200000" flipH="1">
            <a:off x="4899604" y="6638331"/>
            <a:ext cx="703227" cy="16559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6" name="グループ化 85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87" name="直方体 86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9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テキスト ボックス 9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92" name="角丸四角形 9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対角する 2 つの角を丸めた四角形 9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96" name="直線矢印コネクタ 95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98" name="角丸四角形 97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対角する 2 つの角を丸めた四角形 98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線矢印コネクタ 102"/>
          <p:cNvCxnSpPr>
            <a:stCxn id="101" idx="2"/>
            <a:endCxn id="80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102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430367" y="4451688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1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984395" y="7817916"/>
            <a:ext cx="156485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296762" y="7817916"/>
            <a:ext cx="156485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 flipH="1">
            <a:off x="2766820" y="8341136"/>
            <a:ext cx="1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2" y="8341136"/>
            <a:ext cx="7256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cri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97" y="6353518"/>
            <a:ext cx="1811806" cy="6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3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00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stCxn id="18" idx="2"/>
            <a:endCxn id="16" idx="0"/>
          </p:cNvCxnSpPr>
          <p:nvPr/>
        </p:nvCxnSpPr>
        <p:spPr>
          <a:xfrm>
            <a:off x="4494901" y="3890741"/>
            <a:ext cx="0" cy="3192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5543597"/>
            <a:ext cx="1665841" cy="977483"/>
            <a:chOff x="707393" y="6331953"/>
            <a:chExt cx="1665841" cy="977483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5543597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" name="カギ線コネクタ 41"/>
          <p:cNvCxnSpPr>
            <a:endCxn id="31" idx="0"/>
          </p:cNvCxnSpPr>
          <p:nvPr/>
        </p:nvCxnSpPr>
        <p:spPr>
          <a:xfrm rot="5400000">
            <a:off x="3668012" y="4719134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endCxn id="34" idx="0"/>
          </p:cNvCxnSpPr>
          <p:nvPr/>
        </p:nvCxnSpPr>
        <p:spPr>
          <a:xfrm rot="16200000" flipH="1">
            <a:off x="4608944" y="4631269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32000" y="4210004"/>
            <a:ext cx="9428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5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78991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1492164" y="8641772"/>
            <a:ext cx="2534796" cy="1479708"/>
            <a:chOff x="2901300" y="4435876"/>
            <a:chExt cx="2534796" cy="1479708"/>
          </a:xfrm>
        </p:grpSpPr>
        <p:sp>
          <p:nvSpPr>
            <p:cNvPr id="65" name="角丸四角形 64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対角する 2 つの角を丸めた四角形 65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120257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78991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4804532" y="8641772"/>
            <a:ext cx="2534796" cy="1479708"/>
            <a:chOff x="2901300" y="4435876"/>
            <a:chExt cx="2534796" cy="1479708"/>
          </a:xfrm>
        </p:grpSpPr>
        <p:sp>
          <p:nvSpPr>
            <p:cNvPr id="78" name="角丸四角形 77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対角する 2 つの角を丸めた四角形 78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2" name="直線矢印コネクタ 81"/>
          <p:cNvCxnSpPr/>
          <p:nvPr/>
        </p:nvCxnSpPr>
        <p:spPr>
          <a:xfrm flipH="1">
            <a:off x="6071930" y="11184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141762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14851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27219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521196" y="10656000"/>
            <a:ext cx="58181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134274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439385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2759561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6071929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6715</TotalTime>
  <Words>245</Words>
  <Application>Microsoft Office PowerPoint</Application>
  <PresentationFormat>ユーザー設定</PresentationFormat>
  <Paragraphs>153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58</cp:revision>
  <dcterms:created xsi:type="dcterms:W3CDTF">2019-06-06T22:48:21Z</dcterms:created>
  <dcterms:modified xsi:type="dcterms:W3CDTF">2019-06-15T15:33:53Z</dcterms:modified>
</cp:coreProperties>
</file>