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5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27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31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39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77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10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2019/8/3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15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2019/8/3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43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2019/8/3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3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5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01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EF2B-806B-47DE-B303-AA8F8BC838BF}" type="datetimeFigureOut">
              <a:rPr kumimoji="1" lang="ja-JP" altLang="en-US" smtClean="0"/>
              <a:t>2019/8/3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29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/>
          <p:cNvSpPr/>
          <p:nvPr/>
        </p:nvSpPr>
        <p:spPr>
          <a:xfrm>
            <a:off x="1467034" y="2348880"/>
            <a:ext cx="2672918" cy="2250156"/>
          </a:xfrm>
          <a:prstGeom prst="rect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8" name="Picture 10" descr="http://icooon-mono.com/i/icon_11049/icon_110490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47" y="3790361"/>
            <a:ext cx="737291" cy="7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3059034" y="3369576"/>
            <a:ext cx="795346" cy="347135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svn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3649750" y="1052736"/>
            <a:ext cx="1469826" cy="1152128"/>
            <a:chOff x="2123728" y="764705"/>
            <a:chExt cx="1469826" cy="1152128"/>
          </a:xfrm>
        </p:grpSpPr>
        <p:sp>
          <p:nvSpPr>
            <p:cNvPr id="58" name="正方形/長方形 57"/>
            <p:cNvSpPr/>
            <p:nvPr/>
          </p:nvSpPr>
          <p:spPr>
            <a:xfrm>
              <a:off x="2123728" y="764705"/>
              <a:ext cx="1469826" cy="1152128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191151" y="827420"/>
              <a:ext cx="1334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0F0F0"/>
                  </a:solidFill>
                  <a:latin typeface="Impact" panose="020B0806030902050204" pitchFamily="34" charset="0"/>
                </a:rPr>
                <a:t>Repo Server</a:t>
              </a:r>
              <a:endParaRPr kumimoji="1" lang="ja-JP" altLang="en-US" dirty="0">
                <a:solidFill>
                  <a:srgbClr val="F0F0F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角丸四角形 59"/>
          <p:cNvSpPr/>
          <p:nvPr/>
        </p:nvSpPr>
        <p:spPr>
          <a:xfrm>
            <a:off x="1752782" y="2582117"/>
            <a:ext cx="1133142" cy="1134596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Work Dir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7" name="フローチャート : 複数書類 36"/>
          <p:cNvSpPr/>
          <p:nvPr/>
        </p:nvSpPr>
        <p:spPr>
          <a:xfrm>
            <a:off x="2022995" y="3069918"/>
            <a:ext cx="592716" cy="474183"/>
          </a:xfrm>
          <a:prstGeom prst="flowChartMultidocument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dk1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8" descr="C:\Users\kaitoy\Desktop\dance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65" y="4080778"/>
            <a:ext cx="1029105" cy="102910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カギ線コネクタ 60"/>
          <p:cNvCxnSpPr>
            <a:stCxn id="46" idx="0"/>
            <a:endCxn id="85" idx="2"/>
          </p:cNvCxnSpPr>
          <p:nvPr/>
        </p:nvCxnSpPr>
        <p:spPr>
          <a:xfrm rot="5400000" flipH="1" flipV="1">
            <a:off x="2940327" y="2311036"/>
            <a:ext cx="1574921" cy="542160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3195226" y="4149777"/>
            <a:ext cx="8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Your PC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4572000" y="2348880"/>
            <a:ext cx="2647648" cy="2250156"/>
          </a:xfrm>
          <a:prstGeom prst="rect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74" name="Picture 10" descr="http://icooon-mono.com/i/icon_11049/icon_110490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67" y="3789040"/>
            <a:ext cx="737291" cy="7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角丸四角形 74"/>
          <p:cNvSpPr/>
          <p:nvPr/>
        </p:nvSpPr>
        <p:spPr>
          <a:xfrm>
            <a:off x="4856773" y="3368618"/>
            <a:ext cx="795346" cy="348094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svn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79" name="Picture 8" descr="C:\Users\kaitoy\Desktop\dance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22" y="4080778"/>
            <a:ext cx="1029105" cy="102910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テキスト ボックス 79"/>
          <p:cNvSpPr txBox="1"/>
          <p:nvPr/>
        </p:nvSpPr>
        <p:spPr>
          <a:xfrm>
            <a:off x="6362953" y="4149777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0F0F0"/>
                </a:solidFill>
                <a:latin typeface="Impact" panose="020B0806030902050204" pitchFamily="34" charset="0"/>
              </a:rPr>
              <a:t> </a:t>
            </a:r>
            <a:r>
              <a:rPr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His</a:t>
            </a:r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 PC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cxnSp>
        <p:nvCxnSpPr>
          <p:cNvPr id="81" name="カギ線コネクタ 80"/>
          <p:cNvCxnSpPr>
            <a:stCxn id="75" idx="0"/>
            <a:endCxn id="85" idx="4"/>
          </p:cNvCxnSpPr>
          <p:nvPr/>
        </p:nvCxnSpPr>
        <p:spPr>
          <a:xfrm rot="16200000" flipV="1">
            <a:off x="4225471" y="2339643"/>
            <a:ext cx="1573963" cy="483988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5" name="フローチャート : 磁気ディスク 84"/>
          <p:cNvSpPr/>
          <p:nvPr/>
        </p:nvSpPr>
        <p:spPr>
          <a:xfrm>
            <a:off x="3998867" y="1542627"/>
            <a:ext cx="771591" cy="504056"/>
          </a:xfrm>
          <a:prstGeom prst="flowChartMagneticDisk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Repo</a:t>
            </a:r>
            <a:endParaRPr lang="ja-JP" altLang="en-US" sz="1600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5803036" y="2581158"/>
            <a:ext cx="1133142" cy="1134596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Work Dir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1" name="フローチャート : 複数書類 90"/>
          <p:cNvSpPr/>
          <p:nvPr/>
        </p:nvSpPr>
        <p:spPr>
          <a:xfrm>
            <a:off x="6073249" y="3068959"/>
            <a:ext cx="592716" cy="474183"/>
          </a:xfrm>
          <a:prstGeom prst="flowChartMultidocument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dk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9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/>
          <p:cNvSpPr/>
          <p:nvPr/>
        </p:nvSpPr>
        <p:spPr>
          <a:xfrm>
            <a:off x="1467034" y="2348880"/>
            <a:ext cx="2672918" cy="2250156"/>
          </a:xfrm>
          <a:prstGeom prst="rect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8" name="Picture 10" descr="http://icooon-mono.com/i/icon_11049/icon_110490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47" y="3790361"/>
            <a:ext cx="737291" cy="7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3059034" y="3369576"/>
            <a:ext cx="795346" cy="347135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git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752782" y="2582117"/>
            <a:ext cx="1133142" cy="1134596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Work Dir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7" name="フローチャート : 複数書類 36"/>
          <p:cNvSpPr/>
          <p:nvPr/>
        </p:nvSpPr>
        <p:spPr>
          <a:xfrm>
            <a:off x="2022995" y="3069918"/>
            <a:ext cx="592716" cy="474183"/>
          </a:xfrm>
          <a:prstGeom prst="flowChartMultidocument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dk1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8" descr="C:\Users\kaitoy\Desktop\dance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65" y="4080778"/>
            <a:ext cx="1029105" cy="102910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3195226" y="4149777"/>
            <a:ext cx="8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Your PC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4572000" y="2348880"/>
            <a:ext cx="2647648" cy="2250156"/>
          </a:xfrm>
          <a:prstGeom prst="rect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74" name="Picture 10" descr="http://icooon-mono.com/i/icon_11049/icon_110490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67" y="3789040"/>
            <a:ext cx="737291" cy="7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角丸四角形 74"/>
          <p:cNvSpPr/>
          <p:nvPr/>
        </p:nvSpPr>
        <p:spPr>
          <a:xfrm>
            <a:off x="4856773" y="3368618"/>
            <a:ext cx="795346" cy="348094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git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79" name="Picture 8" descr="C:\Users\kaitoy\Desktop\dance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22" y="4080778"/>
            <a:ext cx="1029105" cy="102910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テキスト ボックス 79"/>
          <p:cNvSpPr txBox="1"/>
          <p:nvPr/>
        </p:nvSpPr>
        <p:spPr>
          <a:xfrm>
            <a:off x="6362953" y="4149777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0F0F0"/>
                </a:solidFill>
                <a:latin typeface="Impact" panose="020B0806030902050204" pitchFamily="34" charset="0"/>
              </a:rPr>
              <a:t> </a:t>
            </a:r>
            <a:r>
              <a:rPr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His</a:t>
            </a:r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 PC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cxnSp>
        <p:nvCxnSpPr>
          <p:cNvPr id="81" name="カギ線コネクタ 80"/>
          <p:cNvCxnSpPr>
            <a:stCxn id="46" idx="3"/>
            <a:endCxn id="23" idx="2"/>
          </p:cNvCxnSpPr>
          <p:nvPr/>
        </p:nvCxnSpPr>
        <p:spPr>
          <a:xfrm flipV="1">
            <a:off x="3854380" y="2833186"/>
            <a:ext cx="1014271" cy="70995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>
          <a:xfrm>
            <a:off x="5803036" y="2581158"/>
            <a:ext cx="1133142" cy="1134596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Work Dir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1" name="フローチャート : 複数書類 90"/>
          <p:cNvSpPr/>
          <p:nvPr/>
        </p:nvSpPr>
        <p:spPr>
          <a:xfrm>
            <a:off x="6073249" y="3068959"/>
            <a:ext cx="592716" cy="474183"/>
          </a:xfrm>
          <a:prstGeom prst="flowChartMultidocument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dk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フローチャート : 磁気ディスク 21"/>
          <p:cNvSpPr/>
          <p:nvPr/>
        </p:nvSpPr>
        <p:spPr>
          <a:xfrm>
            <a:off x="3070911" y="2583008"/>
            <a:ext cx="771591" cy="504056"/>
          </a:xfrm>
          <a:prstGeom prst="flowChartMagneticDisk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Repo</a:t>
            </a:r>
            <a:endParaRPr lang="ja-JP" altLang="en-US" sz="1600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フローチャート : 磁気ディスク 22"/>
          <p:cNvSpPr/>
          <p:nvPr/>
        </p:nvSpPr>
        <p:spPr>
          <a:xfrm>
            <a:off x="4868651" y="2581158"/>
            <a:ext cx="771591" cy="504056"/>
          </a:xfrm>
          <a:prstGeom prst="flowChartMagneticDisk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Repo</a:t>
            </a:r>
            <a:endParaRPr lang="ja-JP" altLang="en-US" sz="1600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15" name="直線矢印コネクタ 14"/>
          <p:cNvCxnSpPr>
            <a:stCxn id="46" idx="0"/>
            <a:endCxn id="22" idx="3"/>
          </p:cNvCxnSpPr>
          <p:nvPr/>
        </p:nvCxnSpPr>
        <p:spPr>
          <a:xfrm flipV="1">
            <a:off x="3456707" y="3087064"/>
            <a:ext cx="0" cy="28251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75" idx="0"/>
            <a:endCxn id="23" idx="3"/>
          </p:cNvCxnSpPr>
          <p:nvPr/>
        </p:nvCxnSpPr>
        <p:spPr>
          <a:xfrm flipV="1">
            <a:off x="5254446" y="3085214"/>
            <a:ext cx="1" cy="283404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3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 : 書類 4"/>
          <p:cNvSpPr/>
          <p:nvPr/>
        </p:nvSpPr>
        <p:spPr>
          <a:xfrm>
            <a:off x="2467783" y="2015057"/>
            <a:ext cx="720081" cy="504056"/>
          </a:xfrm>
          <a:prstGeom prst="flowChartDocument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dk1"/>
                </a:solidFill>
                <a:latin typeface="Impact" panose="020B0806030902050204" pitchFamily="34" charset="0"/>
              </a:rPr>
              <a:t>rev 4</a:t>
            </a:r>
            <a:endParaRPr lang="ja-JP" altLang="en-US" sz="1600" dirty="0">
              <a:solidFill>
                <a:schemeClr val="dk1"/>
              </a:solidFill>
              <a:latin typeface="Impact" panose="020B0806030902050204" pitchFamily="34" charset="0"/>
            </a:endParaRPr>
          </a:p>
        </p:txBody>
      </p:sp>
      <p:cxnSp>
        <p:nvCxnSpPr>
          <p:cNvPr id="6" name="カギ線コネクタ 5"/>
          <p:cNvCxnSpPr>
            <a:stCxn id="23" idx="0"/>
            <a:endCxn id="5" idx="2"/>
          </p:cNvCxnSpPr>
          <p:nvPr/>
        </p:nvCxnSpPr>
        <p:spPr>
          <a:xfrm rot="5400000" flipH="1" flipV="1">
            <a:off x="2327916" y="2503919"/>
            <a:ext cx="518037" cy="48177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カギ線コネクタ 8"/>
          <p:cNvCxnSpPr>
            <a:stCxn id="24" idx="0"/>
            <a:endCxn id="5" idx="2"/>
          </p:cNvCxnSpPr>
          <p:nvPr/>
        </p:nvCxnSpPr>
        <p:spPr>
          <a:xfrm rot="16200000" flipV="1">
            <a:off x="2818065" y="2495549"/>
            <a:ext cx="518037" cy="498517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フローチャート : 書類 22"/>
          <p:cNvSpPr/>
          <p:nvPr/>
        </p:nvSpPr>
        <p:spPr>
          <a:xfrm>
            <a:off x="1986004" y="3003826"/>
            <a:ext cx="720081" cy="504056"/>
          </a:xfrm>
          <a:prstGeom prst="flowChartDocument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dk1"/>
                </a:solidFill>
                <a:latin typeface="Impact" panose="020B0806030902050204" pitchFamily="34" charset="0"/>
              </a:rPr>
              <a:t>rev 2</a:t>
            </a:r>
            <a:endParaRPr lang="ja-JP" altLang="en-US" sz="1600" dirty="0">
              <a:solidFill>
                <a:schemeClr val="dk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フローチャート : 書類 23"/>
          <p:cNvSpPr/>
          <p:nvPr/>
        </p:nvSpPr>
        <p:spPr>
          <a:xfrm>
            <a:off x="2966300" y="3003826"/>
            <a:ext cx="720081" cy="504056"/>
          </a:xfrm>
          <a:prstGeom prst="flowChartDocument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dk1"/>
                </a:solidFill>
                <a:latin typeface="Impact" panose="020B0806030902050204" pitchFamily="34" charset="0"/>
              </a:rPr>
              <a:t>rev 3</a:t>
            </a:r>
            <a:endParaRPr lang="ja-JP" altLang="en-US" sz="1600" dirty="0">
              <a:solidFill>
                <a:schemeClr val="dk1"/>
              </a:solidFill>
              <a:latin typeface="Impact" panose="020B0806030902050204" pitchFamily="34" charset="0"/>
            </a:endParaRPr>
          </a:p>
        </p:txBody>
      </p:sp>
      <p:sp>
        <p:nvSpPr>
          <p:cNvPr id="27" name="フローチャート : 書類 26"/>
          <p:cNvSpPr/>
          <p:nvPr/>
        </p:nvSpPr>
        <p:spPr>
          <a:xfrm>
            <a:off x="5508104" y="2015057"/>
            <a:ext cx="720081" cy="504056"/>
          </a:xfrm>
          <a:prstGeom prst="flowChartDocument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dk1"/>
              </a:solidFill>
              <a:latin typeface="Impact" panose="020B0806030902050204" pitchFamily="34" charset="0"/>
            </a:endParaRPr>
          </a:p>
        </p:txBody>
      </p:sp>
      <p:cxnSp>
        <p:nvCxnSpPr>
          <p:cNvPr id="28" name="カギ線コネクタ 27"/>
          <p:cNvCxnSpPr>
            <a:stCxn id="30" idx="0"/>
            <a:endCxn id="27" idx="2"/>
          </p:cNvCxnSpPr>
          <p:nvPr/>
        </p:nvCxnSpPr>
        <p:spPr>
          <a:xfrm rot="5400000" flipH="1" flipV="1">
            <a:off x="5368237" y="2503919"/>
            <a:ext cx="518037" cy="48177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31" idx="0"/>
            <a:endCxn id="27" idx="2"/>
          </p:cNvCxnSpPr>
          <p:nvPr/>
        </p:nvCxnSpPr>
        <p:spPr>
          <a:xfrm rot="16200000" flipV="1">
            <a:off x="5858386" y="2495549"/>
            <a:ext cx="518037" cy="498517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フローチャート : 書類 29"/>
          <p:cNvSpPr/>
          <p:nvPr/>
        </p:nvSpPr>
        <p:spPr>
          <a:xfrm>
            <a:off x="5026325" y="3003826"/>
            <a:ext cx="720081" cy="504056"/>
          </a:xfrm>
          <a:prstGeom prst="flowChartDocument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dk1"/>
              </a:solidFill>
              <a:latin typeface="Impact" panose="020B0806030902050204" pitchFamily="34" charset="0"/>
            </a:endParaRPr>
          </a:p>
        </p:txBody>
      </p:sp>
      <p:sp>
        <p:nvSpPr>
          <p:cNvPr id="31" name="フローチャート : 書類 30"/>
          <p:cNvSpPr/>
          <p:nvPr/>
        </p:nvSpPr>
        <p:spPr>
          <a:xfrm>
            <a:off x="6006621" y="3003826"/>
            <a:ext cx="720081" cy="504056"/>
          </a:xfrm>
          <a:prstGeom prst="flowChartDocument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dk1"/>
              </a:solidFill>
              <a:latin typeface="Impact" panose="020B0806030902050204" pitchFamily="34" charset="0"/>
            </a:endParaRPr>
          </a:p>
        </p:txBody>
      </p:sp>
      <p:cxnSp>
        <p:nvCxnSpPr>
          <p:cNvPr id="33" name="直線矢印コネクタ 32"/>
          <p:cNvCxnSpPr>
            <a:endCxn id="27" idx="0"/>
          </p:cNvCxnSpPr>
          <p:nvPr/>
        </p:nvCxnSpPr>
        <p:spPr>
          <a:xfrm flipH="1">
            <a:off x="5868145" y="1628800"/>
            <a:ext cx="1" cy="38625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5546583" y="129752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rev 4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506260" y="129752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  <a:latin typeface="Impact" panose="020B0806030902050204" pitchFamily="34" charset="0"/>
              </a:rPr>
              <a:t>rev 4</a:t>
            </a:r>
            <a:endParaRPr kumimoji="1" lang="ja-JP" altLang="en-US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0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37</Words>
  <Application>Microsoft Office PowerPoint</Application>
  <PresentationFormat>画面に合わせる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32</cp:revision>
  <dcterms:created xsi:type="dcterms:W3CDTF">2019-07-20T14:53:57Z</dcterms:created>
  <dcterms:modified xsi:type="dcterms:W3CDTF">2019-08-03T14:54:47Z</dcterms:modified>
</cp:coreProperties>
</file>