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27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3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3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7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1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15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3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5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01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EF2B-806B-47DE-B303-AA8F8BC838BF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2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07541" y="1052736"/>
            <a:ext cx="7348834" cy="48965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39857" y="1745146"/>
            <a:ext cx="4812464" cy="3893654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795139" y="2214712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5603451" y="2449713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3106510" y="4599601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5759540" y="4764742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cxnSp>
        <p:nvCxnSpPr>
          <p:cNvPr id="12" name="カギ線コネクタ 11"/>
          <p:cNvCxnSpPr>
            <a:endCxn id="20" idx="1"/>
          </p:cNvCxnSpPr>
          <p:nvPr/>
        </p:nvCxnSpPr>
        <p:spPr>
          <a:xfrm>
            <a:off x="1695699" y="3244504"/>
            <a:ext cx="944158" cy="44746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" y="2594421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8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07541" y="1052736"/>
            <a:ext cx="7348834" cy="48965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39857" y="1745146"/>
            <a:ext cx="1822732" cy="1333459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795139" y="2214712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448169" y="1980147"/>
            <a:ext cx="1822732" cy="1333459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603451" y="2449713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51228" y="4130035"/>
            <a:ext cx="1822732" cy="1333459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106510" y="4599601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604258" y="4295176"/>
            <a:ext cx="1822732" cy="1333459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759540" y="4764742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cxnSp>
        <p:nvCxnSpPr>
          <p:cNvPr id="12" name="カギ線コネクタ 11"/>
          <p:cNvCxnSpPr>
            <a:endCxn id="20" idx="1"/>
          </p:cNvCxnSpPr>
          <p:nvPr/>
        </p:nvCxnSpPr>
        <p:spPr>
          <a:xfrm flipV="1">
            <a:off x="1695699" y="2411876"/>
            <a:ext cx="944158" cy="8326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0" idx="3"/>
            <a:endCxn id="25" idx="1"/>
          </p:cNvCxnSpPr>
          <p:nvPr/>
        </p:nvCxnSpPr>
        <p:spPr>
          <a:xfrm>
            <a:off x="4462589" y="2411876"/>
            <a:ext cx="985580" cy="23500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0" idx="2"/>
            <a:endCxn id="29" idx="0"/>
          </p:cNvCxnSpPr>
          <p:nvPr/>
        </p:nvCxnSpPr>
        <p:spPr>
          <a:xfrm rot="16200000" flipH="1">
            <a:off x="3181193" y="3448634"/>
            <a:ext cx="1051430" cy="31137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9" idx="3"/>
            <a:endCxn id="33" idx="1"/>
          </p:cNvCxnSpPr>
          <p:nvPr/>
        </p:nvCxnSpPr>
        <p:spPr>
          <a:xfrm>
            <a:off x="4773960" y="4796765"/>
            <a:ext cx="830298" cy="1651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" y="2594421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07541" y="1052736"/>
            <a:ext cx="7348834" cy="48965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483768" y="1260135"/>
            <a:ext cx="2119745" cy="1973197"/>
            <a:chOff x="1801091" y="116632"/>
            <a:chExt cx="2119745" cy="1973197"/>
          </a:xfrm>
        </p:grpSpPr>
        <p:sp>
          <p:nvSpPr>
            <p:cNvPr id="19" name="正方形/長方形 18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292080" y="1495136"/>
            <a:ext cx="2119745" cy="1973197"/>
            <a:chOff x="1801091" y="116632"/>
            <a:chExt cx="2119745" cy="1973197"/>
          </a:xfrm>
        </p:grpSpPr>
        <p:sp>
          <p:nvSpPr>
            <p:cNvPr id="24" name="正方形/長方形 23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795139" y="3645024"/>
            <a:ext cx="2119745" cy="1973197"/>
            <a:chOff x="1801091" y="116632"/>
            <a:chExt cx="2119745" cy="1973197"/>
          </a:xfrm>
        </p:grpSpPr>
        <p:sp>
          <p:nvSpPr>
            <p:cNvPr id="28" name="正方形/長方形 27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448169" y="3810165"/>
            <a:ext cx="2119745" cy="1973197"/>
            <a:chOff x="1801091" y="116632"/>
            <a:chExt cx="2119745" cy="1973197"/>
          </a:xfrm>
        </p:grpSpPr>
        <p:sp>
          <p:nvSpPr>
            <p:cNvPr id="32" name="正方形/長方形 31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cxnSp>
        <p:nvCxnSpPr>
          <p:cNvPr id="12" name="カギ線コネクタ 11"/>
          <p:cNvCxnSpPr>
            <a:endCxn id="19" idx="1"/>
          </p:cNvCxnSpPr>
          <p:nvPr/>
        </p:nvCxnSpPr>
        <p:spPr>
          <a:xfrm flipV="1">
            <a:off x="1695699" y="2246734"/>
            <a:ext cx="788069" cy="99776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9" idx="3"/>
            <a:endCxn id="24" idx="1"/>
          </p:cNvCxnSpPr>
          <p:nvPr/>
        </p:nvCxnSpPr>
        <p:spPr>
          <a:xfrm>
            <a:off x="4603513" y="2246734"/>
            <a:ext cx="688567" cy="23500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9" idx="2"/>
            <a:endCxn id="28" idx="0"/>
          </p:cNvCxnSpPr>
          <p:nvPr/>
        </p:nvCxnSpPr>
        <p:spPr>
          <a:xfrm rot="16200000" flipH="1">
            <a:off x="3493480" y="3283492"/>
            <a:ext cx="411692" cy="31137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8" idx="3"/>
            <a:endCxn id="32" idx="1"/>
          </p:cNvCxnSpPr>
          <p:nvPr/>
        </p:nvCxnSpPr>
        <p:spPr>
          <a:xfrm>
            <a:off x="4914884" y="4631623"/>
            <a:ext cx="533285" cy="1651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" y="2594421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07541" y="1052736"/>
            <a:ext cx="7348834" cy="48965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483768" y="1260135"/>
            <a:ext cx="2119745" cy="1973197"/>
            <a:chOff x="1801091" y="116632"/>
            <a:chExt cx="2119745" cy="1973197"/>
          </a:xfrm>
        </p:grpSpPr>
        <p:sp>
          <p:nvSpPr>
            <p:cNvPr id="19" name="正方形/長方形 18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292080" y="1495136"/>
            <a:ext cx="2119745" cy="1973197"/>
            <a:chOff x="1801091" y="116632"/>
            <a:chExt cx="2119745" cy="1973197"/>
          </a:xfrm>
        </p:grpSpPr>
        <p:sp>
          <p:nvSpPr>
            <p:cNvPr id="24" name="正方形/長方形 23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795139" y="3645024"/>
            <a:ext cx="2119745" cy="1973197"/>
            <a:chOff x="1801091" y="116632"/>
            <a:chExt cx="2119745" cy="1973197"/>
          </a:xfrm>
        </p:grpSpPr>
        <p:sp>
          <p:nvSpPr>
            <p:cNvPr id="28" name="正方形/長方形 27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448169" y="3810165"/>
            <a:ext cx="2119745" cy="1973197"/>
            <a:chOff x="1801091" y="116632"/>
            <a:chExt cx="2119745" cy="1973197"/>
          </a:xfrm>
        </p:grpSpPr>
        <p:sp>
          <p:nvSpPr>
            <p:cNvPr id="32" name="正方形/長方形 31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cxnSp>
        <p:nvCxnSpPr>
          <p:cNvPr id="12" name="カギ線コネクタ 11"/>
          <p:cNvCxnSpPr>
            <a:endCxn id="19" idx="1"/>
          </p:cNvCxnSpPr>
          <p:nvPr/>
        </p:nvCxnSpPr>
        <p:spPr>
          <a:xfrm flipV="1">
            <a:off x="1695699" y="2246734"/>
            <a:ext cx="788069" cy="99776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9" idx="3"/>
            <a:endCxn id="24" idx="1"/>
          </p:cNvCxnSpPr>
          <p:nvPr/>
        </p:nvCxnSpPr>
        <p:spPr>
          <a:xfrm>
            <a:off x="4603513" y="2246734"/>
            <a:ext cx="688567" cy="23500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9" idx="2"/>
            <a:endCxn id="28" idx="0"/>
          </p:cNvCxnSpPr>
          <p:nvPr/>
        </p:nvCxnSpPr>
        <p:spPr>
          <a:xfrm rot="16200000" flipH="1">
            <a:off x="3493480" y="3283492"/>
            <a:ext cx="411692" cy="31137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8" idx="3"/>
            <a:endCxn id="32" idx="1"/>
          </p:cNvCxnSpPr>
          <p:nvPr/>
        </p:nvCxnSpPr>
        <p:spPr>
          <a:xfrm>
            <a:off x="4914884" y="4631623"/>
            <a:ext cx="533285" cy="1651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" y="2594421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2620291" y="3475182"/>
            <a:ext cx="2491858" cy="2312881"/>
          </a:xfrm>
          <a:prstGeom prst="roundRect">
            <a:avLst>
              <a:gd name="adj" fmla="val 13181"/>
            </a:avLst>
          </a:prstGeom>
          <a:noFill/>
          <a:ln w="31750">
            <a:solidFill>
              <a:srgbClr val="FD30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0219" y="488788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デプロイの</a:t>
            </a:r>
            <a:endParaRPr kumimoji="1" lang="en-US" altLang="ja-JP" sz="24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最小単位</a:t>
            </a:r>
            <a:endParaRPr kumimoji="1" lang="ja-JP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6" name="カギ線コネクタ 5"/>
          <p:cNvCxnSpPr>
            <a:stCxn id="4" idx="0"/>
            <a:endCxn id="2" idx="1"/>
          </p:cNvCxnSpPr>
          <p:nvPr/>
        </p:nvCxnSpPr>
        <p:spPr>
          <a:xfrm rot="5400000" flipH="1" flipV="1">
            <a:off x="1993012" y="4260606"/>
            <a:ext cx="256261" cy="998297"/>
          </a:xfrm>
          <a:prstGeom prst="bentConnector2">
            <a:avLst/>
          </a:prstGeom>
          <a:noFill/>
          <a:ln w="31750">
            <a:solidFill>
              <a:srgbClr val="FD30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85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角形 1"/>
          <p:cNvSpPr/>
          <p:nvPr/>
        </p:nvSpPr>
        <p:spPr>
          <a:xfrm>
            <a:off x="2744787" y="338188"/>
            <a:ext cx="3293760" cy="3069432"/>
          </a:xfrm>
          <a:prstGeom prst="heptagon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六角形 2"/>
          <p:cNvSpPr/>
          <p:nvPr/>
        </p:nvSpPr>
        <p:spPr>
          <a:xfrm rot="5400000">
            <a:off x="2592278" y="3814769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3872797" y="255512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kube-apiserver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843808" y="4581129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067944" y="4581130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pic>
        <p:nvPicPr>
          <p:cNvPr id="7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62754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3" y="3150749"/>
            <a:ext cx="1675064" cy="16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カギ線コネクタ 8"/>
          <p:cNvCxnSpPr>
            <a:stCxn id="46" idx="0"/>
          </p:cNvCxnSpPr>
          <p:nvPr/>
        </p:nvCxnSpPr>
        <p:spPr>
          <a:xfrm rot="5400000" flipH="1" flipV="1">
            <a:off x="2402927" y="2113269"/>
            <a:ext cx="730202" cy="220953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92205" y="393346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67512" y="54651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Master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006527" y="1484784"/>
            <a:ext cx="1258279" cy="71231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-controller-manager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706722" y="196626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-scheduler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14" name="カギ線コネクタ 13"/>
          <p:cNvCxnSpPr>
            <a:stCxn id="13" idx="2"/>
            <a:endCxn id="4" idx="3"/>
          </p:cNvCxnSpPr>
          <p:nvPr/>
        </p:nvCxnSpPr>
        <p:spPr>
          <a:xfrm rot="5400000">
            <a:off x="4913432" y="2437797"/>
            <a:ext cx="372836" cy="29386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12" idx="2"/>
          </p:cNvCxnSpPr>
          <p:nvPr/>
        </p:nvCxnSpPr>
        <p:spPr>
          <a:xfrm rot="16200000" flipH="1">
            <a:off x="3507095" y="2325671"/>
            <a:ext cx="494275" cy="23713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endCxn id="6" idx="0"/>
          </p:cNvCxnSpPr>
          <p:nvPr/>
        </p:nvCxnSpPr>
        <p:spPr>
          <a:xfrm rot="16200000" flipH="1">
            <a:off x="3641443" y="3614568"/>
            <a:ext cx="1593959" cy="339163"/>
          </a:xfrm>
          <a:prstGeom prst="bentConnector3">
            <a:avLst>
              <a:gd name="adj1" fmla="val 4761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6" idx="2"/>
            <a:endCxn id="51" idx="0"/>
          </p:cNvCxnSpPr>
          <p:nvPr/>
        </p:nvCxnSpPr>
        <p:spPr>
          <a:xfrm rot="5400000">
            <a:off x="4119811" y="5040707"/>
            <a:ext cx="515723" cy="46066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5" idx="0"/>
          </p:cNvCxnSpPr>
          <p:nvPr/>
        </p:nvCxnSpPr>
        <p:spPr>
          <a:xfrm rot="5400000" flipH="1" flipV="1">
            <a:off x="2957367" y="3413672"/>
            <a:ext cx="1593958" cy="740957"/>
          </a:xfrm>
          <a:prstGeom prst="bentConnector3">
            <a:avLst>
              <a:gd name="adj1" fmla="val 60358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6156176" y="338188"/>
            <a:ext cx="1028608" cy="864096"/>
            <a:chOff x="447048" y="546512"/>
            <a:chExt cx="1028608" cy="864096"/>
          </a:xfrm>
        </p:grpSpPr>
        <p:sp>
          <p:nvSpPr>
            <p:cNvPr id="20" name="正方形/長方形 19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22" name="フローチャート : 磁気ディスク 21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24" name="グループ化 23"/>
          <p:cNvGrpSpPr/>
          <p:nvPr/>
        </p:nvGrpSpPr>
        <p:grpSpPr>
          <a:xfrm>
            <a:off x="7359816" y="1772816"/>
            <a:ext cx="1028608" cy="864096"/>
            <a:chOff x="447048" y="546512"/>
            <a:chExt cx="1028608" cy="864096"/>
          </a:xfrm>
        </p:grpSpPr>
        <p:sp>
          <p:nvSpPr>
            <p:cNvPr id="25" name="正方形/長方形 24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27" name="フローチャート : 磁気ディスク 26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29" name="グループ化 28"/>
          <p:cNvGrpSpPr/>
          <p:nvPr/>
        </p:nvGrpSpPr>
        <p:grpSpPr>
          <a:xfrm>
            <a:off x="7359816" y="338188"/>
            <a:ext cx="1028608" cy="864096"/>
            <a:chOff x="447048" y="546512"/>
            <a:chExt cx="1028608" cy="864096"/>
          </a:xfrm>
        </p:grpSpPr>
        <p:sp>
          <p:nvSpPr>
            <p:cNvPr id="30" name="正方形/長方形 29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32" name="フローチャート : 磁気ディスク 31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cxnSp>
        <p:nvCxnSpPr>
          <p:cNvPr id="34" name="カギ線コネクタ 33"/>
          <p:cNvCxnSpPr>
            <a:stCxn id="4" idx="0"/>
            <a:endCxn id="23" idx="2"/>
          </p:cNvCxnSpPr>
          <p:nvPr/>
        </p:nvCxnSpPr>
        <p:spPr>
          <a:xfrm rot="5400000" flipH="1" flipV="1">
            <a:off x="4870219" y="636911"/>
            <a:ext cx="1460851" cy="2375574"/>
          </a:xfrm>
          <a:prstGeom prst="bentConnector3">
            <a:avLst>
              <a:gd name="adj1" fmla="val 83035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4" idx="0"/>
            <a:endCxn id="33" idx="2"/>
          </p:cNvCxnSpPr>
          <p:nvPr/>
        </p:nvCxnSpPr>
        <p:spPr>
          <a:xfrm rot="5400000" flipH="1" flipV="1">
            <a:off x="5472039" y="35091"/>
            <a:ext cx="1460851" cy="3579214"/>
          </a:xfrm>
          <a:prstGeom prst="bentConnector3">
            <a:avLst>
              <a:gd name="adj1" fmla="val 72602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" idx="0"/>
            <a:endCxn id="28" idx="0"/>
          </p:cNvCxnSpPr>
          <p:nvPr/>
        </p:nvCxnSpPr>
        <p:spPr>
          <a:xfrm rot="5400000" flipH="1" flipV="1">
            <a:off x="5973329" y="536381"/>
            <a:ext cx="458271" cy="3579214"/>
          </a:xfrm>
          <a:prstGeom prst="bentConnector3">
            <a:avLst>
              <a:gd name="adj1" fmla="val 199766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六角形 37"/>
          <p:cNvSpPr/>
          <p:nvPr/>
        </p:nvSpPr>
        <p:spPr>
          <a:xfrm rot="5400000">
            <a:off x="5599668" y="3824547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868144" y="4590907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7164288" y="459090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99595" y="394324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42" name="カギ線コネクタ 41"/>
          <p:cNvCxnSpPr>
            <a:stCxn id="40" idx="2"/>
            <a:endCxn id="56" idx="0"/>
          </p:cNvCxnSpPr>
          <p:nvPr/>
        </p:nvCxnSpPr>
        <p:spPr>
          <a:xfrm rot="5400000">
            <a:off x="7191046" y="5015598"/>
            <a:ext cx="505945" cy="52066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endCxn id="40" idx="0"/>
          </p:cNvCxnSpPr>
          <p:nvPr/>
        </p:nvCxnSpPr>
        <p:spPr>
          <a:xfrm rot="16200000" flipH="1">
            <a:off x="5400750" y="2287309"/>
            <a:ext cx="1603737" cy="3003459"/>
          </a:xfrm>
          <a:prstGeom prst="bentConnector3">
            <a:avLst>
              <a:gd name="adj1" fmla="val 31786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9" idx="0"/>
          </p:cNvCxnSpPr>
          <p:nvPr/>
        </p:nvCxnSpPr>
        <p:spPr>
          <a:xfrm rot="16200000" flipV="1">
            <a:off x="4680671" y="2863373"/>
            <a:ext cx="1603736" cy="1851331"/>
          </a:xfrm>
          <a:prstGeom prst="bentConnector3">
            <a:avLst>
              <a:gd name="adj1" fmla="val 60295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1123200" y="358313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kubectl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47" name="カギ線コネクタ 46"/>
          <p:cNvCxnSpPr>
            <a:stCxn id="23" idx="3"/>
            <a:endCxn id="33" idx="1"/>
          </p:cNvCxnSpPr>
          <p:nvPr/>
        </p:nvCxnSpPr>
        <p:spPr>
          <a:xfrm>
            <a:off x="7089183" y="878248"/>
            <a:ext cx="602136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33" idx="3"/>
            <a:endCxn id="28" idx="3"/>
          </p:cNvCxnSpPr>
          <p:nvPr/>
        </p:nvCxnSpPr>
        <p:spPr>
          <a:xfrm>
            <a:off x="8292823" y="878248"/>
            <a:ext cx="12700" cy="1434628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23" idx="1"/>
            <a:endCxn id="28" idx="1"/>
          </p:cNvCxnSpPr>
          <p:nvPr/>
        </p:nvCxnSpPr>
        <p:spPr>
          <a:xfrm rot="10800000" flipH="1" flipV="1">
            <a:off x="6487679" y="878248"/>
            <a:ext cx="1203640" cy="1434628"/>
          </a:xfrm>
          <a:prstGeom prst="bentConnector3">
            <a:avLst>
              <a:gd name="adj1" fmla="val -18992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3" name="グループ化 52"/>
          <p:cNvGrpSpPr/>
          <p:nvPr/>
        </p:nvGrpSpPr>
        <p:grpSpPr>
          <a:xfrm>
            <a:off x="3578661" y="5528901"/>
            <a:ext cx="1137355" cy="787927"/>
            <a:chOff x="3282729" y="5705169"/>
            <a:chExt cx="1137355" cy="787927"/>
          </a:xfrm>
        </p:grpSpPr>
        <p:pic>
          <p:nvPicPr>
            <p:cNvPr id="51" name="Picture 4" descr="C:\Users\kaitoy\Desktop\dock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729" y="5705169"/>
              <a:ext cx="1137355" cy="78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/>
            <p:cNvSpPr txBox="1"/>
            <p:nvPr/>
          </p:nvSpPr>
          <p:spPr>
            <a:xfrm>
              <a:off x="3310440" y="605175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Docker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6615010" y="5528901"/>
            <a:ext cx="1137355" cy="787927"/>
            <a:chOff x="3282729" y="5705169"/>
            <a:chExt cx="1137355" cy="787927"/>
          </a:xfrm>
        </p:grpSpPr>
        <p:pic>
          <p:nvPicPr>
            <p:cNvPr id="56" name="Picture 4" descr="C:\Users\kaitoy\Desktop\dock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729" y="5705169"/>
              <a:ext cx="1137355" cy="78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テキスト ボックス 56"/>
            <p:cNvSpPr txBox="1"/>
            <p:nvPr/>
          </p:nvSpPr>
          <p:spPr>
            <a:xfrm>
              <a:off x="3310440" y="605175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Docker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29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57</Words>
  <Application>Microsoft Office PowerPoint</Application>
  <PresentationFormat>画面に合わせる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20</cp:revision>
  <dcterms:created xsi:type="dcterms:W3CDTF">2019-07-20T14:53:57Z</dcterms:created>
  <dcterms:modified xsi:type="dcterms:W3CDTF">2019-07-25T23:46:37Z</dcterms:modified>
</cp:coreProperties>
</file>