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5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27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31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39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77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10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15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43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37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5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EF2B-806B-47DE-B303-AA8F8BC838BF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01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EF2B-806B-47DE-B303-AA8F8BC838BF}" type="datetimeFigureOut">
              <a:rPr kumimoji="1" lang="ja-JP" altLang="en-US" smtClean="0"/>
              <a:t>2019/7/20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AFC96-FF41-4303-B716-93F2AFD62C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29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607541" y="1052736"/>
            <a:ext cx="7348834" cy="48965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639857" y="1745146"/>
            <a:ext cx="4812464" cy="3893654"/>
          </a:xfrm>
          <a:prstGeom prst="rect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2400" dirty="0" smtClean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プロセス</a:t>
            </a:r>
            <a:endParaRPr lang="ja-JP" altLang="en-US" sz="2400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2795139" y="2214712"/>
            <a:ext cx="1512168" cy="703782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サービス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5603451" y="2449713"/>
            <a:ext cx="1512168" cy="703782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サービス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3106510" y="4599601"/>
            <a:ext cx="1512168" cy="703782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サービス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5759540" y="4764742"/>
            <a:ext cx="1512168" cy="703782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サービス</a:t>
            </a:r>
          </a:p>
        </p:txBody>
      </p:sp>
      <p:cxnSp>
        <p:nvCxnSpPr>
          <p:cNvPr id="12" name="カギ線コネクタ 11"/>
          <p:cNvCxnSpPr>
            <a:endCxn id="20" idx="1"/>
          </p:cNvCxnSpPr>
          <p:nvPr/>
        </p:nvCxnSpPr>
        <p:spPr>
          <a:xfrm>
            <a:off x="1695699" y="3244504"/>
            <a:ext cx="944158" cy="44746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0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1" y="2594421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8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607541" y="1052736"/>
            <a:ext cx="7348834" cy="48965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639857" y="1745146"/>
            <a:ext cx="1822732" cy="1333459"/>
          </a:xfrm>
          <a:prstGeom prst="rect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2400" dirty="0" smtClean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プロセス</a:t>
            </a:r>
            <a:endParaRPr lang="ja-JP" altLang="en-US" sz="2400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2795139" y="2214712"/>
            <a:ext cx="1512168" cy="703782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サービス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448169" y="1980147"/>
            <a:ext cx="1822732" cy="1333459"/>
          </a:xfrm>
          <a:prstGeom prst="rect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2400" dirty="0" smtClean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プロセス</a:t>
            </a:r>
            <a:endParaRPr lang="ja-JP" altLang="en-US" sz="2400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603451" y="2449713"/>
            <a:ext cx="1512168" cy="703782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サービス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951228" y="4130035"/>
            <a:ext cx="1822732" cy="1333459"/>
          </a:xfrm>
          <a:prstGeom prst="rect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2400" dirty="0" smtClean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プロセス</a:t>
            </a:r>
            <a:endParaRPr lang="ja-JP" altLang="en-US" sz="2400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106510" y="4599601"/>
            <a:ext cx="1512168" cy="703782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サービス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5604258" y="4295176"/>
            <a:ext cx="1822732" cy="1333459"/>
          </a:xfrm>
          <a:prstGeom prst="rect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2400" dirty="0" smtClean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プロセス</a:t>
            </a:r>
            <a:endParaRPr lang="ja-JP" altLang="en-US" sz="2400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5759540" y="4764742"/>
            <a:ext cx="1512168" cy="703782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サービス</a:t>
            </a:r>
          </a:p>
        </p:txBody>
      </p:sp>
      <p:cxnSp>
        <p:nvCxnSpPr>
          <p:cNvPr id="12" name="カギ線コネクタ 11"/>
          <p:cNvCxnSpPr>
            <a:endCxn id="20" idx="1"/>
          </p:cNvCxnSpPr>
          <p:nvPr/>
        </p:nvCxnSpPr>
        <p:spPr>
          <a:xfrm flipV="1">
            <a:off x="1695699" y="2411876"/>
            <a:ext cx="944158" cy="83262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20" idx="3"/>
            <a:endCxn id="25" idx="1"/>
          </p:cNvCxnSpPr>
          <p:nvPr/>
        </p:nvCxnSpPr>
        <p:spPr>
          <a:xfrm>
            <a:off x="4462589" y="2411876"/>
            <a:ext cx="985580" cy="23500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20" idx="2"/>
            <a:endCxn id="29" idx="0"/>
          </p:cNvCxnSpPr>
          <p:nvPr/>
        </p:nvCxnSpPr>
        <p:spPr>
          <a:xfrm rot="16200000" flipH="1">
            <a:off x="3181193" y="3448634"/>
            <a:ext cx="1051430" cy="31137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29" idx="3"/>
            <a:endCxn id="33" idx="1"/>
          </p:cNvCxnSpPr>
          <p:nvPr/>
        </p:nvCxnSpPr>
        <p:spPr>
          <a:xfrm>
            <a:off x="4773960" y="4796765"/>
            <a:ext cx="830298" cy="1651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0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1" y="2594421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5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607541" y="1052736"/>
            <a:ext cx="7348834" cy="48965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2483768" y="1260135"/>
            <a:ext cx="2119745" cy="1973197"/>
            <a:chOff x="1801091" y="116632"/>
            <a:chExt cx="2119745" cy="1973197"/>
          </a:xfrm>
        </p:grpSpPr>
        <p:sp>
          <p:nvSpPr>
            <p:cNvPr id="19" name="正方形/長方形 18"/>
            <p:cNvSpPr/>
            <p:nvPr/>
          </p:nvSpPr>
          <p:spPr>
            <a:xfrm>
              <a:off x="1801091" y="116632"/>
              <a:ext cx="2119745" cy="197319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コンテナ</a:t>
              </a:r>
              <a:endParaRPr lang="ja-JP" altLang="en-US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957180" y="601643"/>
              <a:ext cx="1822732" cy="1333459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 smtClean="0">
                  <a:latin typeface="Impact" panose="020B0806030902050204" pitchFamily="34" charset="0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プロセス</a:t>
              </a:r>
              <a:endParaRPr lang="ja-JP" altLang="en-US" sz="2400" dirty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2112462" y="1071209"/>
              <a:ext cx="1512168" cy="703782"/>
            </a:xfrm>
            <a:prstGeom prst="roundRect">
              <a:avLst/>
            </a:prstGeom>
            <a:solidFill>
              <a:srgbClr val="A9C2F5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dk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サービス</a:t>
              </a: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292080" y="1495136"/>
            <a:ext cx="2119745" cy="1973197"/>
            <a:chOff x="1801091" y="116632"/>
            <a:chExt cx="2119745" cy="1973197"/>
          </a:xfrm>
        </p:grpSpPr>
        <p:sp>
          <p:nvSpPr>
            <p:cNvPr id="24" name="正方形/長方形 23"/>
            <p:cNvSpPr/>
            <p:nvPr/>
          </p:nvSpPr>
          <p:spPr>
            <a:xfrm>
              <a:off x="1801091" y="116632"/>
              <a:ext cx="2119745" cy="197319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コンテナ</a:t>
              </a:r>
              <a:endParaRPr lang="ja-JP" altLang="en-US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957180" y="601643"/>
              <a:ext cx="1822732" cy="1333459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 smtClean="0">
                  <a:latin typeface="Impact" panose="020B0806030902050204" pitchFamily="34" charset="0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プロセス</a:t>
              </a:r>
              <a:endParaRPr lang="ja-JP" altLang="en-US" sz="2400" dirty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2112462" y="1071209"/>
              <a:ext cx="1512168" cy="703782"/>
            </a:xfrm>
            <a:prstGeom prst="roundRect">
              <a:avLst/>
            </a:prstGeom>
            <a:solidFill>
              <a:srgbClr val="A9C2F5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dk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サービス</a:t>
              </a: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2795139" y="3645024"/>
            <a:ext cx="2119745" cy="1973197"/>
            <a:chOff x="1801091" y="116632"/>
            <a:chExt cx="2119745" cy="1973197"/>
          </a:xfrm>
        </p:grpSpPr>
        <p:sp>
          <p:nvSpPr>
            <p:cNvPr id="28" name="正方形/長方形 27"/>
            <p:cNvSpPr/>
            <p:nvPr/>
          </p:nvSpPr>
          <p:spPr>
            <a:xfrm>
              <a:off x="1801091" y="116632"/>
              <a:ext cx="2119745" cy="197319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コンテナ</a:t>
              </a:r>
              <a:endParaRPr lang="ja-JP" altLang="en-US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957180" y="601643"/>
              <a:ext cx="1822732" cy="1333459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 smtClean="0">
                  <a:latin typeface="Impact" panose="020B0806030902050204" pitchFamily="34" charset="0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プロセス</a:t>
              </a:r>
              <a:endParaRPr lang="ja-JP" altLang="en-US" sz="2400" dirty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0" name="角丸四角形 29"/>
            <p:cNvSpPr/>
            <p:nvPr/>
          </p:nvSpPr>
          <p:spPr>
            <a:xfrm>
              <a:off x="2112462" y="1071209"/>
              <a:ext cx="1512168" cy="703782"/>
            </a:xfrm>
            <a:prstGeom prst="roundRect">
              <a:avLst/>
            </a:prstGeom>
            <a:solidFill>
              <a:srgbClr val="A9C2F5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dk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サービス</a:t>
              </a: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5448169" y="3810165"/>
            <a:ext cx="2119745" cy="1973197"/>
            <a:chOff x="1801091" y="116632"/>
            <a:chExt cx="2119745" cy="1973197"/>
          </a:xfrm>
        </p:grpSpPr>
        <p:sp>
          <p:nvSpPr>
            <p:cNvPr id="32" name="正方形/長方形 31"/>
            <p:cNvSpPr/>
            <p:nvPr/>
          </p:nvSpPr>
          <p:spPr>
            <a:xfrm>
              <a:off x="1801091" y="116632"/>
              <a:ext cx="2119745" cy="197319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コンテナ</a:t>
              </a:r>
              <a:endParaRPr lang="ja-JP" altLang="en-US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957180" y="601643"/>
              <a:ext cx="1822732" cy="1333459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 smtClean="0">
                  <a:latin typeface="Impact" panose="020B0806030902050204" pitchFamily="34" charset="0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プロセス</a:t>
              </a:r>
              <a:endParaRPr lang="ja-JP" altLang="en-US" sz="2400" dirty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2112462" y="1071209"/>
              <a:ext cx="1512168" cy="703782"/>
            </a:xfrm>
            <a:prstGeom prst="roundRect">
              <a:avLst/>
            </a:prstGeom>
            <a:solidFill>
              <a:srgbClr val="A9C2F5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dk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サービス</a:t>
              </a:r>
            </a:p>
          </p:txBody>
        </p:sp>
      </p:grpSp>
      <p:cxnSp>
        <p:nvCxnSpPr>
          <p:cNvPr id="12" name="カギ線コネクタ 11"/>
          <p:cNvCxnSpPr>
            <a:endCxn id="19" idx="1"/>
          </p:cNvCxnSpPr>
          <p:nvPr/>
        </p:nvCxnSpPr>
        <p:spPr>
          <a:xfrm flipV="1">
            <a:off x="1695699" y="2246734"/>
            <a:ext cx="788069" cy="99776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19" idx="3"/>
            <a:endCxn id="24" idx="1"/>
          </p:cNvCxnSpPr>
          <p:nvPr/>
        </p:nvCxnSpPr>
        <p:spPr>
          <a:xfrm>
            <a:off x="4603513" y="2246734"/>
            <a:ext cx="688567" cy="23500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19" idx="2"/>
            <a:endCxn id="28" idx="0"/>
          </p:cNvCxnSpPr>
          <p:nvPr/>
        </p:nvCxnSpPr>
        <p:spPr>
          <a:xfrm rot="16200000" flipH="1">
            <a:off x="3493480" y="3283492"/>
            <a:ext cx="411692" cy="31137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28" idx="3"/>
            <a:endCxn id="32" idx="1"/>
          </p:cNvCxnSpPr>
          <p:nvPr/>
        </p:nvCxnSpPr>
        <p:spPr>
          <a:xfrm>
            <a:off x="4914884" y="4631623"/>
            <a:ext cx="533285" cy="1651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0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1" y="2594421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03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607541" y="1052736"/>
            <a:ext cx="7348834" cy="48965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2483768" y="1260135"/>
            <a:ext cx="2119745" cy="1973197"/>
            <a:chOff x="1801091" y="116632"/>
            <a:chExt cx="2119745" cy="1973197"/>
          </a:xfrm>
        </p:grpSpPr>
        <p:sp>
          <p:nvSpPr>
            <p:cNvPr id="19" name="正方形/長方形 18"/>
            <p:cNvSpPr/>
            <p:nvPr/>
          </p:nvSpPr>
          <p:spPr>
            <a:xfrm>
              <a:off x="1801091" y="116632"/>
              <a:ext cx="2119745" cy="197319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コンテナ</a:t>
              </a:r>
              <a:endParaRPr lang="ja-JP" altLang="en-US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957180" y="601643"/>
              <a:ext cx="1822732" cy="1333459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 smtClean="0">
                  <a:latin typeface="Impact" panose="020B0806030902050204" pitchFamily="34" charset="0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プロセス</a:t>
              </a:r>
              <a:endParaRPr lang="ja-JP" altLang="en-US" sz="2400" dirty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2112462" y="1071209"/>
              <a:ext cx="1512168" cy="703782"/>
            </a:xfrm>
            <a:prstGeom prst="roundRect">
              <a:avLst/>
            </a:prstGeom>
            <a:solidFill>
              <a:srgbClr val="A9C2F5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dk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サービス</a:t>
              </a: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292080" y="1495136"/>
            <a:ext cx="2119745" cy="1973197"/>
            <a:chOff x="1801091" y="116632"/>
            <a:chExt cx="2119745" cy="1973197"/>
          </a:xfrm>
        </p:grpSpPr>
        <p:sp>
          <p:nvSpPr>
            <p:cNvPr id="24" name="正方形/長方形 23"/>
            <p:cNvSpPr/>
            <p:nvPr/>
          </p:nvSpPr>
          <p:spPr>
            <a:xfrm>
              <a:off x="1801091" y="116632"/>
              <a:ext cx="2119745" cy="197319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コンテナ</a:t>
              </a:r>
              <a:endParaRPr lang="ja-JP" altLang="en-US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957180" y="601643"/>
              <a:ext cx="1822732" cy="1333459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 smtClean="0">
                  <a:latin typeface="Impact" panose="020B0806030902050204" pitchFamily="34" charset="0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プロセス</a:t>
              </a:r>
              <a:endParaRPr lang="ja-JP" altLang="en-US" sz="2400" dirty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2112462" y="1071209"/>
              <a:ext cx="1512168" cy="703782"/>
            </a:xfrm>
            <a:prstGeom prst="roundRect">
              <a:avLst/>
            </a:prstGeom>
            <a:solidFill>
              <a:srgbClr val="A9C2F5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dk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サービス</a:t>
              </a: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2795139" y="3645024"/>
            <a:ext cx="2119745" cy="1973197"/>
            <a:chOff x="1801091" y="116632"/>
            <a:chExt cx="2119745" cy="1973197"/>
          </a:xfrm>
        </p:grpSpPr>
        <p:sp>
          <p:nvSpPr>
            <p:cNvPr id="28" name="正方形/長方形 27"/>
            <p:cNvSpPr/>
            <p:nvPr/>
          </p:nvSpPr>
          <p:spPr>
            <a:xfrm>
              <a:off x="1801091" y="116632"/>
              <a:ext cx="2119745" cy="197319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コンテナ</a:t>
              </a:r>
              <a:endParaRPr lang="ja-JP" altLang="en-US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957180" y="601643"/>
              <a:ext cx="1822732" cy="1333459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 smtClean="0">
                  <a:latin typeface="Impact" panose="020B0806030902050204" pitchFamily="34" charset="0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プロセス</a:t>
              </a:r>
              <a:endParaRPr lang="ja-JP" altLang="en-US" sz="2400" dirty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0" name="角丸四角形 29"/>
            <p:cNvSpPr/>
            <p:nvPr/>
          </p:nvSpPr>
          <p:spPr>
            <a:xfrm>
              <a:off x="2112462" y="1071209"/>
              <a:ext cx="1512168" cy="703782"/>
            </a:xfrm>
            <a:prstGeom prst="roundRect">
              <a:avLst/>
            </a:prstGeom>
            <a:solidFill>
              <a:srgbClr val="A9C2F5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dk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サービス</a:t>
              </a: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5448169" y="3810165"/>
            <a:ext cx="2119745" cy="1973197"/>
            <a:chOff x="1801091" y="116632"/>
            <a:chExt cx="2119745" cy="1973197"/>
          </a:xfrm>
        </p:grpSpPr>
        <p:sp>
          <p:nvSpPr>
            <p:cNvPr id="32" name="正方形/長方形 31"/>
            <p:cNvSpPr/>
            <p:nvPr/>
          </p:nvSpPr>
          <p:spPr>
            <a:xfrm>
              <a:off x="1801091" y="116632"/>
              <a:ext cx="2119745" cy="1973197"/>
            </a:xfrm>
            <a:prstGeom prst="rect">
              <a:avLst/>
            </a:prstGeom>
            <a:ln/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コンテナ</a:t>
              </a:r>
              <a:endParaRPr lang="ja-JP" altLang="en-US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957180" y="601643"/>
              <a:ext cx="1822732" cy="1333459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2400" dirty="0" smtClean="0">
                  <a:latin typeface="Impact" panose="020B0806030902050204" pitchFamily="34" charset="0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プロセス</a:t>
              </a:r>
              <a:endParaRPr lang="ja-JP" altLang="en-US" sz="2400" dirty="0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2112462" y="1071209"/>
              <a:ext cx="1512168" cy="703782"/>
            </a:xfrm>
            <a:prstGeom prst="roundRect">
              <a:avLst/>
            </a:prstGeom>
            <a:solidFill>
              <a:srgbClr val="A9C2F5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dk1"/>
                  </a:solidFill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サービス</a:t>
              </a:r>
            </a:p>
          </p:txBody>
        </p:sp>
      </p:grpSp>
      <p:cxnSp>
        <p:nvCxnSpPr>
          <p:cNvPr id="12" name="カギ線コネクタ 11"/>
          <p:cNvCxnSpPr>
            <a:endCxn id="19" idx="1"/>
          </p:cNvCxnSpPr>
          <p:nvPr/>
        </p:nvCxnSpPr>
        <p:spPr>
          <a:xfrm flipV="1">
            <a:off x="1695699" y="2246734"/>
            <a:ext cx="788069" cy="99776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19" idx="3"/>
            <a:endCxn id="24" idx="1"/>
          </p:cNvCxnSpPr>
          <p:nvPr/>
        </p:nvCxnSpPr>
        <p:spPr>
          <a:xfrm>
            <a:off x="4603513" y="2246734"/>
            <a:ext cx="688567" cy="23500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19" idx="2"/>
            <a:endCxn id="28" idx="0"/>
          </p:cNvCxnSpPr>
          <p:nvPr/>
        </p:nvCxnSpPr>
        <p:spPr>
          <a:xfrm rot="16200000" flipH="1">
            <a:off x="3493480" y="3283492"/>
            <a:ext cx="411692" cy="31137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28" idx="3"/>
            <a:endCxn id="32" idx="1"/>
          </p:cNvCxnSpPr>
          <p:nvPr/>
        </p:nvCxnSpPr>
        <p:spPr>
          <a:xfrm>
            <a:off x="4914884" y="4631623"/>
            <a:ext cx="533285" cy="1651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0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1" y="2594421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角丸四角形 1"/>
          <p:cNvSpPr/>
          <p:nvPr/>
        </p:nvSpPr>
        <p:spPr>
          <a:xfrm>
            <a:off x="2620291" y="3475182"/>
            <a:ext cx="2491858" cy="2312881"/>
          </a:xfrm>
          <a:prstGeom prst="roundRect">
            <a:avLst>
              <a:gd name="adj" fmla="val 13181"/>
            </a:avLst>
          </a:prstGeom>
          <a:noFill/>
          <a:ln w="31750">
            <a:solidFill>
              <a:srgbClr val="FD308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0219" y="4887884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デプロイの</a:t>
            </a:r>
            <a:endParaRPr kumimoji="1" lang="en-US" altLang="ja-JP" sz="2400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ja-JP" altLang="en-US" sz="24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最小単位</a:t>
            </a:r>
            <a:endParaRPr kumimoji="1" lang="ja-JP" altLang="en-US" sz="24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cxnSp>
        <p:nvCxnSpPr>
          <p:cNvPr id="6" name="カギ線コネクタ 5"/>
          <p:cNvCxnSpPr>
            <a:stCxn id="4" idx="0"/>
            <a:endCxn id="2" idx="1"/>
          </p:cNvCxnSpPr>
          <p:nvPr/>
        </p:nvCxnSpPr>
        <p:spPr>
          <a:xfrm rot="5400000" flipH="1" flipV="1">
            <a:off x="1993012" y="4260606"/>
            <a:ext cx="256261" cy="998297"/>
          </a:xfrm>
          <a:prstGeom prst="bentConnector2">
            <a:avLst/>
          </a:prstGeom>
          <a:noFill/>
          <a:ln w="31750">
            <a:solidFill>
              <a:srgbClr val="FD308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885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角形 1"/>
          <p:cNvSpPr/>
          <p:nvPr/>
        </p:nvSpPr>
        <p:spPr>
          <a:xfrm>
            <a:off x="2744787" y="338188"/>
            <a:ext cx="3293760" cy="3069432"/>
          </a:xfrm>
          <a:prstGeom prst="heptagon">
            <a:avLst/>
          </a:prstGeom>
          <a:solidFill>
            <a:srgbClr val="326DE6"/>
          </a:solidFill>
          <a:ln cap="rnd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Impact" panose="020B0806030902050204" pitchFamily="34" charset="0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六角形 2"/>
          <p:cNvSpPr/>
          <p:nvPr/>
        </p:nvSpPr>
        <p:spPr>
          <a:xfrm rot="5400000">
            <a:off x="2592278" y="3814769"/>
            <a:ext cx="2892672" cy="2677643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3872797" y="2555123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kube-apiserver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843808" y="4581129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-proxy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067944" y="4581130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kubelet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pic>
        <p:nvPicPr>
          <p:cNvPr id="7" name="Picture 8" descr="C:\Users\kaitoy\Desktop\dancer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362754"/>
            <a:ext cx="1300163" cy="1300163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icooon-mono.com/i/icon_11049/icon_110490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03" y="3150749"/>
            <a:ext cx="1675064" cy="16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カギ線コネクタ 8"/>
          <p:cNvCxnSpPr>
            <a:stCxn id="46" idx="0"/>
          </p:cNvCxnSpPr>
          <p:nvPr/>
        </p:nvCxnSpPr>
        <p:spPr>
          <a:xfrm rot="5400000" flipH="1" flipV="1">
            <a:off x="2402927" y="2113269"/>
            <a:ext cx="730202" cy="220953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92205" y="393346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67512" y="54651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Master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006527" y="1484784"/>
            <a:ext cx="1258279" cy="712315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-controller-manager</a:t>
            </a:r>
            <a:endParaRPr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706722" y="1966263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-scheduler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14" name="カギ線コネクタ 13"/>
          <p:cNvCxnSpPr>
            <a:stCxn id="13" idx="2"/>
            <a:endCxn id="4" idx="3"/>
          </p:cNvCxnSpPr>
          <p:nvPr/>
        </p:nvCxnSpPr>
        <p:spPr>
          <a:xfrm rot="5400000">
            <a:off x="4913432" y="2437797"/>
            <a:ext cx="372836" cy="29386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12" idx="2"/>
          </p:cNvCxnSpPr>
          <p:nvPr/>
        </p:nvCxnSpPr>
        <p:spPr>
          <a:xfrm rot="16200000" flipH="1">
            <a:off x="3507095" y="2325671"/>
            <a:ext cx="494275" cy="23713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endCxn id="6" idx="0"/>
          </p:cNvCxnSpPr>
          <p:nvPr/>
        </p:nvCxnSpPr>
        <p:spPr>
          <a:xfrm rot="16200000" flipH="1">
            <a:off x="3641443" y="3614568"/>
            <a:ext cx="1593959" cy="339163"/>
          </a:xfrm>
          <a:prstGeom prst="bentConnector3">
            <a:avLst>
              <a:gd name="adj1" fmla="val 47610"/>
            </a:avLst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6" idx="2"/>
            <a:endCxn id="51" idx="0"/>
          </p:cNvCxnSpPr>
          <p:nvPr/>
        </p:nvCxnSpPr>
        <p:spPr>
          <a:xfrm rot="5400000">
            <a:off x="4119811" y="5040707"/>
            <a:ext cx="515723" cy="46066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5" idx="0"/>
          </p:cNvCxnSpPr>
          <p:nvPr/>
        </p:nvCxnSpPr>
        <p:spPr>
          <a:xfrm rot="5400000" flipH="1" flipV="1">
            <a:off x="2957367" y="3413672"/>
            <a:ext cx="1593958" cy="740957"/>
          </a:xfrm>
          <a:prstGeom prst="bentConnector3">
            <a:avLst>
              <a:gd name="adj1" fmla="val 60358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6156176" y="338188"/>
            <a:ext cx="1028608" cy="864096"/>
            <a:chOff x="447048" y="546512"/>
            <a:chExt cx="1028608" cy="864096"/>
          </a:xfrm>
        </p:grpSpPr>
        <p:sp>
          <p:nvSpPr>
            <p:cNvPr id="20" name="正方形/長方形 19"/>
            <p:cNvSpPr/>
            <p:nvPr/>
          </p:nvSpPr>
          <p:spPr>
            <a:xfrm>
              <a:off x="447048" y="546512"/>
              <a:ext cx="1028608" cy="864096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542649" y="654524"/>
              <a:ext cx="837406" cy="648072"/>
              <a:chOff x="518900" y="640388"/>
              <a:chExt cx="837406" cy="648072"/>
            </a:xfrm>
          </p:grpSpPr>
          <p:sp>
            <p:nvSpPr>
              <p:cNvPr id="22" name="フローチャート : 磁気ディスク 21"/>
              <p:cNvSpPr/>
              <p:nvPr/>
            </p:nvSpPr>
            <p:spPr>
              <a:xfrm>
                <a:off x="518900" y="640388"/>
                <a:ext cx="593896" cy="504056"/>
              </a:xfrm>
              <a:prstGeom prst="flowChartMagneticDisk">
                <a:avLst/>
              </a:prstGeom>
              <a:solidFill>
                <a:srgbClr val="A9C2F5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Impact" panose="020B0806030902050204" pitchFamily="34" charset="0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754802" y="856412"/>
                <a:ext cx="601504" cy="432048"/>
              </a:xfrm>
              <a:prstGeom prst="roundRect">
                <a:avLst/>
              </a:prstGeom>
              <a:solidFill>
                <a:srgbClr val="A9C2F5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err="1" smtClean="0">
                    <a:latin typeface="Impact" panose="020B0806030902050204" pitchFamily="34" charset="0"/>
                  </a:rPr>
                  <a:t>etcd</a:t>
                </a:r>
                <a:endParaRPr kumimoji="1" lang="ja-JP" altLang="en-US" sz="1600" dirty="0"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24" name="グループ化 23"/>
          <p:cNvGrpSpPr/>
          <p:nvPr/>
        </p:nvGrpSpPr>
        <p:grpSpPr>
          <a:xfrm>
            <a:off x="7359816" y="1772816"/>
            <a:ext cx="1028608" cy="864096"/>
            <a:chOff x="447048" y="546512"/>
            <a:chExt cx="1028608" cy="864096"/>
          </a:xfrm>
        </p:grpSpPr>
        <p:sp>
          <p:nvSpPr>
            <p:cNvPr id="25" name="正方形/長方形 24"/>
            <p:cNvSpPr/>
            <p:nvPr/>
          </p:nvSpPr>
          <p:spPr>
            <a:xfrm>
              <a:off x="447048" y="546512"/>
              <a:ext cx="1028608" cy="864096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542649" y="654524"/>
              <a:ext cx="837406" cy="648072"/>
              <a:chOff x="518900" y="640388"/>
              <a:chExt cx="837406" cy="648072"/>
            </a:xfrm>
          </p:grpSpPr>
          <p:sp>
            <p:nvSpPr>
              <p:cNvPr id="27" name="フローチャート : 磁気ディスク 26"/>
              <p:cNvSpPr/>
              <p:nvPr/>
            </p:nvSpPr>
            <p:spPr>
              <a:xfrm>
                <a:off x="518900" y="640388"/>
                <a:ext cx="593896" cy="504056"/>
              </a:xfrm>
              <a:prstGeom prst="flowChartMagneticDisk">
                <a:avLst/>
              </a:prstGeom>
              <a:solidFill>
                <a:srgbClr val="A9C2F5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Impact" panose="020B0806030902050204" pitchFamily="34" charset="0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>
              <a:xfrm>
                <a:off x="754802" y="856412"/>
                <a:ext cx="601504" cy="432048"/>
              </a:xfrm>
              <a:prstGeom prst="roundRect">
                <a:avLst/>
              </a:prstGeom>
              <a:solidFill>
                <a:srgbClr val="A9C2F5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err="1" smtClean="0">
                    <a:latin typeface="Impact" panose="020B0806030902050204" pitchFamily="34" charset="0"/>
                  </a:rPr>
                  <a:t>etcd</a:t>
                </a:r>
                <a:endParaRPr kumimoji="1" lang="ja-JP" altLang="en-US" sz="1600" dirty="0"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29" name="グループ化 28"/>
          <p:cNvGrpSpPr/>
          <p:nvPr/>
        </p:nvGrpSpPr>
        <p:grpSpPr>
          <a:xfrm>
            <a:off x="7359816" y="338188"/>
            <a:ext cx="1028608" cy="864096"/>
            <a:chOff x="447048" y="546512"/>
            <a:chExt cx="1028608" cy="864096"/>
          </a:xfrm>
        </p:grpSpPr>
        <p:sp>
          <p:nvSpPr>
            <p:cNvPr id="30" name="正方形/長方形 29"/>
            <p:cNvSpPr/>
            <p:nvPr/>
          </p:nvSpPr>
          <p:spPr>
            <a:xfrm>
              <a:off x="447048" y="546512"/>
              <a:ext cx="1028608" cy="864096"/>
            </a:xfrm>
            <a:prstGeom prst="rect">
              <a:avLst/>
            </a:prstGeom>
            <a:solidFill>
              <a:srgbClr val="326DE6"/>
            </a:solidFill>
            <a:ln cap="rnd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Impact" panose="020B080603090205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542649" y="654524"/>
              <a:ext cx="837406" cy="648072"/>
              <a:chOff x="518900" y="640388"/>
              <a:chExt cx="837406" cy="648072"/>
            </a:xfrm>
          </p:grpSpPr>
          <p:sp>
            <p:nvSpPr>
              <p:cNvPr id="32" name="フローチャート : 磁気ディスク 31"/>
              <p:cNvSpPr/>
              <p:nvPr/>
            </p:nvSpPr>
            <p:spPr>
              <a:xfrm>
                <a:off x="518900" y="640388"/>
                <a:ext cx="593896" cy="504056"/>
              </a:xfrm>
              <a:prstGeom prst="flowChartMagneticDisk">
                <a:avLst/>
              </a:prstGeom>
              <a:solidFill>
                <a:srgbClr val="A9C2F5"/>
              </a:solidFill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>
              <a:xfrm>
                <a:off x="754802" y="856412"/>
                <a:ext cx="601504" cy="432048"/>
              </a:xfrm>
              <a:prstGeom prst="roundRect">
                <a:avLst/>
              </a:prstGeom>
              <a:solidFill>
                <a:srgbClr val="A9C2F5"/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 err="1" smtClean="0">
                    <a:latin typeface="Impact" panose="020B0806030902050204" pitchFamily="34" charset="0"/>
                  </a:rPr>
                  <a:t>etcd</a:t>
                </a:r>
                <a:endParaRPr kumimoji="1" lang="ja-JP" altLang="en-US" sz="1600" dirty="0">
                  <a:latin typeface="Impact" panose="020B0806030902050204" pitchFamily="34" charset="0"/>
                </a:endParaRPr>
              </a:p>
            </p:txBody>
          </p:sp>
        </p:grpSp>
      </p:grpSp>
      <p:cxnSp>
        <p:nvCxnSpPr>
          <p:cNvPr id="34" name="カギ線コネクタ 33"/>
          <p:cNvCxnSpPr>
            <a:stCxn id="4" idx="0"/>
            <a:endCxn id="23" idx="2"/>
          </p:cNvCxnSpPr>
          <p:nvPr/>
        </p:nvCxnSpPr>
        <p:spPr>
          <a:xfrm rot="5400000" flipH="1" flipV="1">
            <a:off x="4870219" y="636911"/>
            <a:ext cx="1460851" cy="2375574"/>
          </a:xfrm>
          <a:prstGeom prst="bentConnector3">
            <a:avLst>
              <a:gd name="adj1" fmla="val 83035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4" idx="0"/>
            <a:endCxn id="33" idx="2"/>
          </p:cNvCxnSpPr>
          <p:nvPr/>
        </p:nvCxnSpPr>
        <p:spPr>
          <a:xfrm rot="5400000" flipH="1" flipV="1">
            <a:off x="5472039" y="35091"/>
            <a:ext cx="1460851" cy="3579214"/>
          </a:xfrm>
          <a:prstGeom prst="bentConnector3">
            <a:avLst>
              <a:gd name="adj1" fmla="val 72602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4" idx="0"/>
            <a:endCxn id="28" idx="0"/>
          </p:cNvCxnSpPr>
          <p:nvPr/>
        </p:nvCxnSpPr>
        <p:spPr>
          <a:xfrm rot="5400000" flipH="1" flipV="1">
            <a:off x="5973329" y="536381"/>
            <a:ext cx="458271" cy="3579214"/>
          </a:xfrm>
          <a:prstGeom prst="bentConnector3">
            <a:avLst>
              <a:gd name="adj1" fmla="val 199766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六角形 37"/>
          <p:cNvSpPr/>
          <p:nvPr/>
        </p:nvSpPr>
        <p:spPr>
          <a:xfrm rot="5400000">
            <a:off x="5599668" y="3824547"/>
            <a:ext cx="2892672" cy="2677643"/>
          </a:xfrm>
          <a:prstGeom prst="hexagon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Impact" panose="020B0806030902050204" pitchFamily="34" charset="0"/>
              <a:ea typeface="Segoe UI Emoji" panose="020B0502040204020203" pitchFamily="34" charset="0"/>
              <a:cs typeface="Arial Unicode MS" panose="020B0604020202020204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868144" y="4590907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</a:t>
            </a:r>
            <a:r>
              <a:rPr lang="en-US" altLang="ja-JP" sz="1600" dirty="0" smtClean="0">
                <a:latin typeface="Impact" panose="020B0806030902050204" pitchFamily="34" charset="0"/>
              </a:rPr>
              <a:t>-proxy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7164288" y="4590908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latin typeface="Impact" panose="020B0806030902050204" pitchFamily="34" charset="0"/>
              </a:rPr>
              <a:t>kubelet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699595" y="394324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0F0F0"/>
                </a:solidFill>
                <a:latin typeface="Impact" panose="020B0806030902050204" pitchFamily="34" charset="0"/>
              </a:rPr>
              <a:t>Node</a:t>
            </a:r>
            <a:endParaRPr kumimoji="1" lang="ja-JP" altLang="en-US" dirty="0">
              <a:solidFill>
                <a:srgbClr val="F0F0F0"/>
              </a:solidFill>
              <a:latin typeface="Impact" panose="020B0806030902050204" pitchFamily="34" charset="0"/>
            </a:endParaRPr>
          </a:p>
        </p:txBody>
      </p:sp>
      <p:cxnSp>
        <p:nvCxnSpPr>
          <p:cNvPr id="42" name="カギ線コネクタ 41"/>
          <p:cNvCxnSpPr>
            <a:stCxn id="40" idx="2"/>
            <a:endCxn id="56" idx="0"/>
          </p:cNvCxnSpPr>
          <p:nvPr/>
        </p:nvCxnSpPr>
        <p:spPr>
          <a:xfrm rot="5400000">
            <a:off x="7191046" y="5015598"/>
            <a:ext cx="505945" cy="52066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endCxn id="40" idx="0"/>
          </p:cNvCxnSpPr>
          <p:nvPr/>
        </p:nvCxnSpPr>
        <p:spPr>
          <a:xfrm rot="16200000" flipH="1">
            <a:off x="5400750" y="2287309"/>
            <a:ext cx="1603737" cy="3003459"/>
          </a:xfrm>
          <a:prstGeom prst="bentConnector3">
            <a:avLst>
              <a:gd name="adj1" fmla="val 31786"/>
            </a:avLst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39" idx="0"/>
          </p:cNvCxnSpPr>
          <p:nvPr/>
        </p:nvCxnSpPr>
        <p:spPr>
          <a:xfrm rot="16200000" flipV="1">
            <a:off x="4680671" y="2863373"/>
            <a:ext cx="1603736" cy="1851331"/>
          </a:xfrm>
          <a:prstGeom prst="bentConnector3">
            <a:avLst>
              <a:gd name="adj1" fmla="val 60295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1123200" y="3583138"/>
            <a:ext cx="1080120" cy="432048"/>
          </a:xfrm>
          <a:prstGeom prst="roundRect">
            <a:avLst/>
          </a:prstGeom>
          <a:solidFill>
            <a:srgbClr val="A9C2F5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Impact" panose="020B0806030902050204" pitchFamily="34" charset="0"/>
              </a:rPr>
              <a:t>kubelet</a:t>
            </a:r>
            <a:endParaRPr kumimoji="1" lang="ja-JP" altLang="en-US" sz="1600" dirty="0">
              <a:latin typeface="Impact" panose="020B0806030902050204" pitchFamily="34" charset="0"/>
            </a:endParaRPr>
          </a:p>
        </p:txBody>
      </p:sp>
      <p:cxnSp>
        <p:nvCxnSpPr>
          <p:cNvPr id="47" name="カギ線コネクタ 46"/>
          <p:cNvCxnSpPr>
            <a:stCxn id="23" idx="3"/>
            <a:endCxn id="33" idx="1"/>
          </p:cNvCxnSpPr>
          <p:nvPr/>
        </p:nvCxnSpPr>
        <p:spPr>
          <a:xfrm>
            <a:off x="7089183" y="878248"/>
            <a:ext cx="602136" cy="1270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33" idx="3"/>
            <a:endCxn id="28" idx="3"/>
          </p:cNvCxnSpPr>
          <p:nvPr/>
        </p:nvCxnSpPr>
        <p:spPr>
          <a:xfrm>
            <a:off x="8292823" y="878248"/>
            <a:ext cx="12700" cy="1434628"/>
          </a:xfrm>
          <a:prstGeom prst="bentConnector3">
            <a:avLst>
              <a:gd name="adj1" fmla="val 1800000"/>
            </a:avLst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23" idx="1"/>
            <a:endCxn id="28" idx="1"/>
          </p:cNvCxnSpPr>
          <p:nvPr/>
        </p:nvCxnSpPr>
        <p:spPr>
          <a:xfrm rot="10800000" flipH="1" flipV="1">
            <a:off x="6487679" y="878248"/>
            <a:ext cx="1203640" cy="1434628"/>
          </a:xfrm>
          <a:prstGeom prst="bentConnector3">
            <a:avLst>
              <a:gd name="adj1" fmla="val -18992"/>
            </a:avLst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3" name="グループ化 52"/>
          <p:cNvGrpSpPr/>
          <p:nvPr/>
        </p:nvGrpSpPr>
        <p:grpSpPr>
          <a:xfrm>
            <a:off x="3578661" y="5528901"/>
            <a:ext cx="1137355" cy="787927"/>
            <a:chOff x="3282729" y="5705169"/>
            <a:chExt cx="1137355" cy="787927"/>
          </a:xfrm>
        </p:grpSpPr>
        <p:pic>
          <p:nvPicPr>
            <p:cNvPr id="51" name="Picture 4" descr="C:\Users\kaitoy\Desktop\dock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729" y="5705169"/>
              <a:ext cx="1137355" cy="787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テキスト ボックス 51"/>
            <p:cNvSpPr txBox="1"/>
            <p:nvPr/>
          </p:nvSpPr>
          <p:spPr>
            <a:xfrm>
              <a:off x="3310440" y="6051757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Docker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6615010" y="5528901"/>
            <a:ext cx="1137355" cy="787927"/>
            <a:chOff x="3282729" y="5705169"/>
            <a:chExt cx="1137355" cy="787927"/>
          </a:xfrm>
        </p:grpSpPr>
        <p:pic>
          <p:nvPicPr>
            <p:cNvPr id="56" name="Picture 4" descr="C:\Users\kaitoy\Desktop\dock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729" y="5705169"/>
              <a:ext cx="1137355" cy="787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テキスト ボックス 56"/>
            <p:cNvSpPr txBox="1"/>
            <p:nvPr/>
          </p:nvSpPr>
          <p:spPr>
            <a:xfrm>
              <a:off x="3310440" y="6051757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</a:rPr>
                <a:t>Docker</a:t>
              </a:r>
              <a:endPara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29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57</Words>
  <Application>Microsoft Office PowerPoint</Application>
  <PresentationFormat>画面に合わせる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18</cp:revision>
  <dcterms:created xsi:type="dcterms:W3CDTF">2019-07-20T14:53:57Z</dcterms:created>
  <dcterms:modified xsi:type="dcterms:W3CDTF">2019-07-21T23:30:14Z</dcterms:modified>
</cp:coreProperties>
</file>