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6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草原の背景イラスト">
            <a:extLst>
              <a:ext uri="{FF2B5EF4-FFF2-40B4-BE49-F238E27FC236}">
                <a16:creationId xmlns:a16="http://schemas.microsoft.com/office/drawing/2014/main" id="{DFF1EC48-15A6-E71B-4EEF-4E8FB887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3" y="1501075"/>
            <a:ext cx="5973972" cy="17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0CEC21-4E70-51CD-CA3F-724333EB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49" y="3067091"/>
            <a:ext cx="5787145" cy="1538483"/>
          </a:xfrm>
          <a:prstGeom prst="rect">
            <a:avLst/>
          </a:prstGeom>
        </p:spPr>
      </p:pic>
      <p:pic>
        <p:nvPicPr>
          <p:cNvPr id="6" name="Picture 4" descr="探検家・考古学者のイラスト（女性）">
            <a:extLst>
              <a:ext uri="{FF2B5EF4-FFF2-40B4-BE49-F238E27FC236}">
                <a16:creationId xmlns:a16="http://schemas.microsoft.com/office/drawing/2014/main" id="{F50ED899-F35B-E7AF-50B3-79F6E252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1240518" cy="15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7CA4DD-B0DC-8539-1A27-4A97A2047577}"/>
              </a:ext>
            </a:extLst>
          </p:cNvPr>
          <p:cNvSpPr txBox="1"/>
          <p:nvPr/>
        </p:nvSpPr>
        <p:spPr>
          <a:xfrm>
            <a:off x="1767787" y="2121723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433956-FFA3-9E99-BE54-815DCA3CEF69}"/>
              </a:ext>
            </a:extLst>
          </p:cNvPr>
          <p:cNvSpPr txBox="1"/>
          <p:nvPr/>
        </p:nvSpPr>
        <p:spPr>
          <a:xfrm>
            <a:off x="6084168" y="4149080"/>
            <a:ext cx="486081" cy="7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06A770-7382-1D90-6ADF-E1664FDABA2D}"/>
              </a:ext>
            </a:extLst>
          </p:cNvPr>
          <p:cNvCxnSpPr>
            <a:cxnSpLocks/>
          </p:cNvCxnSpPr>
          <p:nvPr/>
        </p:nvCxnSpPr>
        <p:spPr>
          <a:xfrm>
            <a:off x="2003050" y="1921304"/>
            <a:ext cx="2993853" cy="1189845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F2A469-8249-54A1-1103-54CD39A14B87}"/>
              </a:ext>
            </a:extLst>
          </p:cNvPr>
          <p:cNvCxnSpPr>
            <a:cxnSpLocks/>
          </p:cNvCxnSpPr>
          <p:nvPr/>
        </p:nvCxnSpPr>
        <p:spPr>
          <a:xfrm>
            <a:off x="4949817" y="3067091"/>
            <a:ext cx="914089" cy="12712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/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/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/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blipFill>
                <a:blip r:embed="rId8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/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B80432-3327-811C-CFC0-76F7CC935AA4}"/>
              </a:ext>
            </a:extLst>
          </p:cNvPr>
          <p:cNvSpPr/>
          <p:nvPr/>
        </p:nvSpPr>
        <p:spPr>
          <a:xfrm>
            <a:off x="6948264" y="1412776"/>
            <a:ext cx="36004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/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blipFill>
                <a:blip r:embed="rId10"/>
                <a:stretch>
                  <a:fillRect l="-3704" t="-1802" r="-82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955D5D2-F3B5-F68C-9DBA-C14E57B5AF7F}"/>
              </a:ext>
            </a:extLst>
          </p:cNvPr>
          <p:cNvCxnSpPr>
            <a:cxnSpLocks/>
          </p:cNvCxnSpPr>
          <p:nvPr/>
        </p:nvCxnSpPr>
        <p:spPr>
          <a:xfrm flipV="1">
            <a:off x="5863906" y="836834"/>
            <a:ext cx="0" cy="350147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A55645-6AA5-4AC0-E3D3-E2D907DF06A3}"/>
              </a:ext>
            </a:extLst>
          </p:cNvPr>
          <p:cNvCxnSpPr/>
          <p:nvPr/>
        </p:nvCxnSpPr>
        <p:spPr>
          <a:xfrm flipV="1">
            <a:off x="1954015" y="836834"/>
            <a:ext cx="0" cy="115399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バツのマークのイラスト「×」">
            <a:extLst>
              <a:ext uri="{FF2B5EF4-FFF2-40B4-BE49-F238E27FC236}">
                <a16:creationId xmlns:a16="http://schemas.microsoft.com/office/drawing/2014/main" id="{1F68BD5E-EF6D-E542-B671-08680711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1" y="4065215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バツのマークのイラスト「×」">
            <a:extLst>
              <a:ext uri="{FF2B5EF4-FFF2-40B4-BE49-F238E27FC236}">
                <a16:creationId xmlns:a16="http://schemas.microsoft.com/office/drawing/2014/main" id="{87FFA0C6-2709-C03E-FC5A-3E606932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71" y="1647597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6802383-5963-9A8C-B07F-B5A8CD1A9D76}"/>
              </a:ext>
            </a:extLst>
          </p:cNvPr>
          <p:cNvCxnSpPr>
            <a:cxnSpLocks/>
          </p:cNvCxnSpPr>
          <p:nvPr/>
        </p:nvCxnSpPr>
        <p:spPr>
          <a:xfrm flipH="1">
            <a:off x="1954015" y="908720"/>
            <a:ext cx="390989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/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blipFill>
                <a:blip r:embed="rId12"/>
                <a:stretch>
                  <a:fillRect l="-26923" r="-23077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1D78C2-A6D0-EE96-12C9-D1AD5581A580}"/>
              </a:ext>
            </a:extLst>
          </p:cNvPr>
          <p:cNvSpPr txBox="1"/>
          <p:nvPr/>
        </p:nvSpPr>
        <p:spPr>
          <a:xfrm>
            <a:off x="4909427" y="2691140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07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D8BAC686-E04D-A811-AB8B-6356D73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" y="1181135"/>
            <a:ext cx="4987658" cy="3330105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9D2A89A-9DF8-3394-0608-F925BDF90E2B}"/>
              </a:ext>
            </a:extLst>
          </p:cNvPr>
          <p:cNvGrpSpPr/>
          <p:nvPr/>
        </p:nvGrpSpPr>
        <p:grpSpPr>
          <a:xfrm>
            <a:off x="4572000" y="1340768"/>
            <a:ext cx="4232176" cy="3236623"/>
            <a:chOff x="2400442" y="179290"/>
            <a:chExt cx="5267902" cy="4028711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917F960-F537-EE86-2C7E-BE9723203A0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DB575F5-B363-197B-0882-326B81DD7E5C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FFE2079-506B-BF5E-01E9-2990E76473FC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EFCB006-83F6-323F-5721-5C2FDEFCDC18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3956A9C7-4F9E-B8E4-2D4C-8FCDA8B79370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CEDA8A6-45ED-7230-8DC5-0CBE8ECCE686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294F2B2-F3CB-1181-44B1-B8B3B7E816D3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DED2285-5A0C-F139-5372-3CC3785A3CE1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010A8F7-693E-D6FE-C7EA-0D8EFEACF4C6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93B4BAB-12C1-56C9-5125-480474810D43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65F2318-CB29-98E9-646E-B69BE11DCF57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F9FB1EC-F35F-803D-D6DF-454562F08216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16C6F458-5D85-EDD0-31C7-0E4C6F666101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E013CAD-DA4C-F737-9485-55F817D1094F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2513663-5EEC-D09B-29D3-3C4EFB4200D0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F5F3B9-EECE-5045-B6E9-ED3BAD4BDFFD}"/>
                </a:ext>
              </a:extLst>
            </p:cNvPr>
            <p:cNvSpPr txBox="1"/>
            <p:nvPr/>
          </p:nvSpPr>
          <p:spPr>
            <a:xfrm>
              <a:off x="6166256" y="1793209"/>
              <a:ext cx="471531" cy="57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290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E1265C7-EDB7-25D0-55E8-F52B46A1D28C}"/>
              </a:ext>
            </a:extLst>
          </p:cNvPr>
          <p:cNvGrpSpPr/>
          <p:nvPr/>
        </p:nvGrpSpPr>
        <p:grpSpPr>
          <a:xfrm>
            <a:off x="755576" y="980728"/>
            <a:ext cx="5267902" cy="4028711"/>
            <a:chOff x="2400442" y="179290"/>
            <a:chExt cx="5267902" cy="4028711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D2FC934-4877-C39E-653D-A9FF08F8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C9095DA-7B3C-519C-B95B-1CEC62479987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067FAB5-5D5E-C48E-6C96-54A92F6B939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BD59905F-151B-94E9-DD14-2651400F97A4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0B3C412F-125E-3872-BDAA-4422B4497425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39DFF87-9869-BA4E-1C95-8D92DE1E2B1C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E5CC719-8A9D-3E6C-AD8C-F5E8F95D7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DEDE4363-8D23-35F4-A6CB-F52226E2E28A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0AF3D59-2517-CC5B-DBB8-3562D75BFE0B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6835E43-6555-79C2-4D86-85398ED0B1ED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911D29F-1C65-607E-5579-E161BE90C118}"/>
                </a:ext>
              </a:extLst>
            </p:cNvPr>
            <p:cNvSpPr txBox="1"/>
            <p:nvPr/>
          </p:nvSpPr>
          <p:spPr>
            <a:xfrm>
              <a:off x="6142113" y="1874415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/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36814C26-A64E-0D41-2237-4D88903CD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336509"/>
            <a:ext cx="3226633" cy="21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D7BFDCE-2757-D2AE-410C-ACD369AD9082}"/>
              </a:ext>
            </a:extLst>
          </p:cNvPr>
          <p:cNvSpPr/>
          <p:nvPr/>
        </p:nvSpPr>
        <p:spPr>
          <a:xfrm>
            <a:off x="395536" y="829131"/>
            <a:ext cx="3096344" cy="18077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9BB01C04-366E-7DDA-ED43-2B901E5FC7AA}"/>
              </a:ext>
            </a:extLst>
          </p:cNvPr>
          <p:cNvSpPr/>
          <p:nvPr/>
        </p:nvSpPr>
        <p:spPr>
          <a:xfrm>
            <a:off x="420752" y="829131"/>
            <a:ext cx="3079531" cy="1807780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AAB0D-3F72-904D-563E-5F80581BEEFE}"/>
              </a:ext>
            </a:extLst>
          </p:cNvPr>
          <p:cNvCxnSpPr/>
          <p:nvPr/>
        </p:nvCxnSpPr>
        <p:spPr>
          <a:xfrm>
            <a:off x="395536" y="836711"/>
            <a:ext cx="0" cy="18002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FC4F691-9B91-90AF-84F5-5013A3B2BC2A}"/>
              </a:ext>
            </a:extLst>
          </p:cNvPr>
          <p:cNvCxnSpPr/>
          <p:nvPr/>
        </p:nvCxnSpPr>
        <p:spPr>
          <a:xfrm>
            <a:off x="395536" y="2636912"/>
            <a:ext cx="3096344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A23E8E-C97D-5140-1B3E-CAD5F1D4A4EB}"/>
              </a:ext>
            </a:extLst>
          </p:cNvPr>
          <p:cNvSpPr/>
          <p:nvPr/>
        </p:nvSpPr>
        <p:spPr>
          <a:xfrm rot="761948">
            <a:off x="1826156" y="2197289"/>
            <a:ext cx="288005" cy="194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82597BF-3636-9ABA-B88D-90E564C7DC64}"/>
              </a:ext>
            </a:extLst>
          </p:cNvPr>
          <p:cNvSpPr/>
          <p:nvPr/>
        </p:nvSpPr>
        <p:spPr>
          <a:xfrm>
            <a:off x="746641" y="1054297"/>
            <a:ext cx="1038562" cy="1184403"/>
          </a:xfrm>
          <a:custGeom>
            <a:avLst/>
            <a:gdLst>
              <a:gd name="connsiteX0" fmla="*/ 0 w 893379"/>
              <a:gd name="connsiteY0" fmla="*/ 0 h 1208690"/>
              <a:gd name="connsiteX1" fmla="*/ 189186 w 893379"/>
              <a:gd name="connsiteY1" fmla="*/ 725214 h 1208690"/>
              <a:gd name="connsiteX2" fmla="*/ 893379 w 893379"/>
              <a:gd name="connsiteY2" fmla="*/ 1208690 h 120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9" h="1208690">
                <a:moveTo>
                  <a:pt x="0" y="0"/>
                </a:moveTo>
                <a:cubicBezTo>
                  <a:pt x="20145" y="261883"/>
                  <a:pt x="40290" y="523766"/>
                  <a:pt x="189186" y="725214"/>
                </a:cubicBezTo>
                <a:cubicBezTo>
                  <a:pt x="338082" y="926662"/>
                  <a:pt x="615730" y="1067676"/>
                  <a:pt x="893379" y="12086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4E40BF-02D3-4719-F9A4-B5095EFC0048}"/>
              </a:ext>
            </a:extLst>
          </p:cNvPr>
          <p:cNvCxnSpPr>
            <a:cxnSpLocks/>
          </p:cNvCxnSpPr>
          <p:nvPr/>
        </p:nvCxnSpPr>
        <p:spPr>
          <a:xfrm flipV="1">
            <a:off x="4788024" y="620688"/>
            <a:ext cx="0" cy="244069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9010CBA-C1AD-B696-B1BD-F150EB99AF75}"/>
              </a:ext>
            </a:extLst>
          </p:cNvPr>
          <p:cNvSpPr/>
          <p:nvPr/>
        </p:nvSpPr>
        <p:spPr>
          <a:xfrm flipV="1">
            <a:off x="4788024" y="938400"/>
            <a:ext cx="3138724" cy="1842528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DF016E-A167-6A41-8AD7-6B09BED557EE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81642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/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/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ECA1D8-8053-3532-50B1-BDF5F16D1DEE}"/>
              </a:ext>
            </a:extLst>
          </p:cNvPr>
          <p:cNvCxnSpPr/>
          <p:nvPr/>
        </p:nvCxnSpPr>
        <p:spPr>
          <a:xfrm>
            <a:off x="7926748" y="938400"/>
            <a:ext cx="0" cy="191453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D3BB58-B313-2988-2DCD-53461F3BAED4}"/>
              </a:ext>
            </a:extLst>
          </p:cNvPr>
          <p:cNvCxnSpPr>
            <a:cxnSpLocks/>
          </p:cNvCxnSpPr>
          <p:nvPr/>
        </p:nvCxnSpPr>
        <p:spPr>
          <a:xfrm flipH="1">
            <a:off x="4667157" y="938399"/>
            <a:ext cx="325959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/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2D61B67-E6FA-BCCE-865D-5661F4939C03}"/>
              </a:ext>
            </a:extLst>
          </p:cNvPr>
          <p:cNvCxnSpPr/>
          <p:nvPr/>
        </p:nvCxnSpPr>
        <p:spPr>
          <a:xfrm>
            <a:off x="2699792" y="1248832"/>
            <a:ext cx="0" cy="59220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/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くるっとした矢印のイラスト「左」">
            <a:extLst>
              <a:ext uri="{FF2B5EF4-FFF2-40B4-BE49-F238E27FC236}">
                <a16:creationId xmlns:a16="http://schemas.microsoft.com/office/drawing/2014/main" id="{99A9DA39-63A4-E141-C2EB-B3F3B13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0817" flipH="1" flipV="1">
            <a:off x="3150971" y="1757259"/>
            <a:ext cx="1377672" cy="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8F5BE06-54C5-CDCE-AA55-9A4D2594FFDE}"/>
              </a:ext>
            </a:extLst>
          </p:cNvPr>
          <p:cNvCxnSpPr>
            <a:cxnSpLocks/>
          </p:cNvCxnSpPr>
          <p:nvPr/>
        </p:nvCxnSpPr>
        <p:spPr>
          <a:xfrm flipV="1">
            <a:off x="8375277" y="1556634"/>
            <a:ext cx="0" cy="49946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/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2727" r="-2272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28EAFD-F905-C549-CF5E-DDA8EE0823B7}"/>
              </a:ext>
            </a:extLst>
          </p:cNvPr>
          <p:cNvSpPr/>
          <p:nvPr/>
        </p:nvSpPr>
        <p:spPr>
          <a:xfrm>
            <a:off x="4067944" y="2780928"/>
            <a:ext cx="432048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3818F42-D535-82E7-BCEE-ADF9A8B318AA}"/>
              </a:ext>
            </a:extLst>
          </p:cNvPr>
          <p:cNvSpPr/>
          <p:nvPr/>
        </p:nvSpPr>
        <p:spPr>
          <a:xfrm>
            <a:off x="4067944" y="1772816"/>
            <a:ext cx="432048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FB72CDD-03C7-2A88-A6EA-9916E44E7450}"/>
              </a:ext>
            </a:extLst>
          </p:cNvPr>
          <p:cNvSpPr/>
          <p:nvPr/>
        </p:nvSpPr>
        <p:spPr>
          <a:xfrm>
            <a:off x="4067944" y="2132856"/>
            <a:ext cx="4320480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0B5484-14BB-F285-5615-0394D140E5A6}"/>
              </a:ext>
            </a:extLst>
          </p:cNvPr>
          <p:cNvCxnSpPr/>
          <p:nvPr/>
        </p:nvCxnSpPr>
        <p:spPr>
          <a:xfrm flipV="1">
            <a:off x="4067944" y="2780928"/>
            <a:ext cx="1440160" cy="10801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B859B1-E7C4-846A-DA4A-29C1C49EA153}"/>
              </a:ext>
            </a:extLst>
          </p:cNvPr>
          <p:cNvCxnSpPr>
            <a:cxnSpLocks/>
          </p:cNvCxnSpPr>
          <p:nvPr/>
        </p:nvCxnSpPr>
        <p:spPr>
          <a:xfrm>
            <a:off x="550810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1B3A04E-3D2D-97A9-78A5-42B495E1CC1B}"/>
              </a:ext>
            </a:extLst>
          </p:cNvPr>
          <p:cNvCxnSpPr/>
          <p:nvPr/>
        </p:nvCxnSpPr>
        <p:spPr>
          <a:xfrm flipV="1">
            <a:off x="5508104" y="2132856"/>
            <a:ext cx="1440160" cy="64807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33B795-9477-CA92-5EE7-0349087E7FB7}"/>
              </a:ext>
            </a:extLst>
          </p:cNvPr>
          <p:cNvCxnSpPr>
            <a:cxnSpLocks/>
          </p:cNvCxnSpPr>
          <p:nvPr/>
        </p:nvCxnSpPr>
        <p:spPr>
          <a:xfrm>
            <a:off x="694826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D67522-0573-6131-3191-5D170895321B}"/>
              </a:ext>
            </a:extLst>
          </p:cNvPr>
          <p:cNvCxnSpPr/>
          <p:nvPr/>
        </p:nvCxnSpPr>
        <p:spPr>
          <a:xfrm flipV="1">
            <a:off x="6948264" y="1772816"/>
            <a:ext cx="144016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98333F2-B7AA-EA98-27B3-60B963D541BD}"/>
              </a:ext>
            </a:extLst>
          </p:cNvPr>
          <p:cNvSpPr/>
          <p:nvPr/>
        </p:nvSpPr>
        <p:spPr>
          <a:xfrm>
            <a:off x="5502697" y="255353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EB8B0FA-51B1-77BB-66D8-299EB4C01C83}"/>
              </a:ext>
            </a:extLst>
          </p:cNvPr>
          <p:cNvSpPr/>
          <p:nvPr/>
        </p:nvSpPr>
        <p:spPr>
          <a:xfrm>
            <a:off x="5264572" y="2961581"/>
            <a:ext cx="239712" cy="147637"/>
          </a:xfrm>
          <a:custGeom>
            <a:avLst/>
            <a:gdLst>
              <a:gd name="connsiteX0" fmla="*/ 0 w 239712"/>
              <a:gd name="connsiteY0" fmla="*/ 0 h 147637"/>
              <a:gd name="connsiteX1" fmla="*/ 79375 w 239712"/>
              <a:gd name="connsiteY1" fmla="*/ 115887 h 147637"/>
              <a:gd name="connsiteX2" fmla="*/ 239712 w 239712"/>
              <a:gd name="connsiteY2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47637">
                <a:moveTo>
                  <a:pt x="0" y="0"/>
                </a:moveTo>
                <a:cubicBezTo>
                  <a:pt x="19711" y="45640"/>
                  <a:pt x="39423" y="91281"/>
                  <a:pt x="79375" y="115887"/>
                </a:cubicBezTo>
                <a:cubicBezTo>
                  <a:pt x="119327" y="140493"/>
                  <a:pt x="179519" y="144065"/>
                  <a:pt x="239712" y="1476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6253C9-AF22-08B3-1855-F793D507E79D}"/>
              </a:ext>
            </a:extLst>
          </p:cNvPr>
          <p:cNvSpPr/>
          <p:nvPr/>
        </p:nvSpPr>
        <p:spPr>
          <a:xfrm rot="10800000">
            <a:off x="6701392" y="225041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C248C79-6912-309A-E78E-95F800C7139F}"/>
              </a:ext>
            </a:extLst>
          </p:cNvPr>
          <p:cNvSpPr/>
          <p:nvPr/>
        </p:nvSpPr>
        <p:spPr>
          <a:xfrm>
            <a:off x="6953672" y="1911532"/>
            <a:ext cx="258762" cy="146761"/>
          </a:xfrm>
          <a:custGeom>
            <a:avLst/>
            <a:gdLst>
              <a:gd name="connsiteX0" fmla="*/ 0 w 258762"/>
              <a:gd name="connsiteY0" fmla="*/ 2299 h 146761"/>
              <a:gd name="connsiteX1" fmla="*/ 179387 w 258762"/>
              <a:gd name="connsiteY1" fmla="*/ 19761 h 146761"/>
              <a:gd name="connsiteX2" fmla="*/ 258762 w 258762"/>
              <a:gd name="connsiteY2" fmla="*/ 146761 h 14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62" h="146761">
                <a:moveTo>
                  <a:pt x="0" y="2299"/>
                </a:moveTo>
                <a:cubicBezTo>
                  <a:pt x="68130" y="-1009"/>
                  <a:pt x="136260" y="-4316"/>
                  <a:pt x="179387" y="19761"/>
                </a:cubicBezTo>
                <a:cubicBezTo>
                  <a:pt x="222514" y="43838"/>
                  <a:pt x="240638" y="95299"/>
                  <a:pt x="258762" y="1467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/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blipFill>
                <a:blip r:embed="rId2"/>
                <a:stretch>
                  <a:fillRect l="-18681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/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/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8BF505D-E9D5-36AE-7BC5-4ACA56A0CBA4}"/>
              </a:ext>
            </a:extLst>
          </p:cNvPr>
          <p:cNvCxnSpPr>
            <a:cxnSpLocks/>
          </p:cNvCxnSpPr>
          <p:nvPr/>
        </p:nvCxnSpPr>
        <p:spPr>
          <a:xfrm>
            <a:off x="4067944" y="2780928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9FFBE4A-C058-3ABC-63DB-9B31D97C94C3}"/>
              </a:ext>
            </a:extLst>
          </p:cNvPr>
          <p:cNvCxnSpPr>
            <a:cxnSpLocks/>
          </p:cNvCxnSpPr>
          <p:nvPr/>
        </p:nvCxnSpPr>
        <p:spPr>
          <a:xfrm>
            <a:off x="4067944" y="2132856"/>
            <a:ext cx="43924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blipFill>
                <a:blip r:embed="rId5"/>
                <a:stretch>
                  <a:fillRect l="-19780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/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/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blipFill>
                <a:blip r:embed="rId7"/>
                <a:stretch>
                  <a:fillRect l="-14286" r="-1978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99CBA29-CBB9-16BC-B2B1-26FCE43ED588}"/>
              </a:ext>
            </a:extLst>
          </p:cNvPr>
          <p:cNvCxnSpPr/>
          <p:nvPr/>
        </p:nvCxnSpPr>
        <p:spPr>
          <a:xfrm>
            <a:off x="5508104" y="1412776"/>
            <a:ext cx="14401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/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/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/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blipFill>
                <a:blip r:embed="rId10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/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blipFill>
                <a:blip r:embed="rId11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/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CC6FC91B-9936-D050-9DA7-D900F36C0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0" y="1733466"/>
            <a:ext cx="3871708" cy="25922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B7C425-B1D1-3382-938E-9BD187E5F349}"/>
              </a:ext>
            </a:extLst>
          </p:cNvPr>
          <p:cNvSpPr/>
          <p:nvPr/>
        </p:nvSpPr>
        <p:spPr>
          <a:xfrm>
            <a:off x="1403648" y="2636912"/>
            <a:ext cx="288032" cy="144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93C95DE-1D68-DDBF-5925-87B1B8E60426}"/>
              </a:ext>
            </a:extLst>
          </p:cNvPr>
          <p:cNvCxnSpPr>
            <a:cxnSpLocks/>
          </p:cNvCxnSpPr>
          <p:nvPr/>
        </p:nvCxnSpPr>
        <p:spPr>
          <a:xfrm flipV="1">
            <a:off x="1691680" y="1772816"/>
            <a:ext cx="2376264" cy="864096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21B544-58B4-6FC1-4D1C-94AE4380C4C7}"/>
              </a:ext>
            </a:extLst>
          </p:cNvPr>
          <p:cNvCxnSpPr>
            <a:cxnSpLocks/>
          </p:cNvCxnSpPr>
          <p:nvPr/>
        </p:nvCxnSpPr>
        <p:spPr>
          <a:xfrm>
            <a:off x="1691680" y="2780928"/>
            <a:ext cx="2376264" cy="108012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599C16-FD51-1020-7235-C29539D97381}"/>
              </a:ext>
            </a:extLst>
          </p:cNvPr>
          <p:cNvSpPr/>
          <p:nvPr/>
        </p:nvSpPr>
        <p:spPr>
          <a:xfrm>
            <a:off x="188413" y="940829"/>
            <a:ext cx="864096" cy="1152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2EB154-E7E5-7E5C-1B48-B11F7230600E}"/>
              </a:ext>
            </a:extLst>
          </p:cNvPr>
          <p:cNvSpPr/>
          <p:nvPr/>
        </p:nvSpPr>
        <p:spPr>
          <a:xfrm>
            <a:off x="1912155" y="1264865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2D6040-9B5F-E43E-8912-0DB28AB4E32F}"/>
              </a:ext>
            </a:extLst>
          </p:cNvPr>
          <p:cNvSpPr/>
          <p:nvPr/>
        </p:nvSpPr>
        <p:spPr>
          <a:xfrm>
            <a:off x="3923928" y="940829"/>
            <a:ext cx="864096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4604F5-B42B-1026-E741-9C9BB76D71BD}"/>
              </a:ext>
            </a:extLst>
          </p:cNvPr>
          <p:cNvSpPr/>
          <p:nvPr/>
        </p:nvSpPr>
        <p:spPr>
          <a:xfrm>
            <a:off x="2488219" y="1264865"/>
            <a:ext cx="576064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9E8E05-7268-901C-58CA-9452D251B817}"/>
              </a:ext>
            </a:extLst>
          </p:cNvPr>
          <p:cNvSpPr txBox="1"/>
          <p:nvPr/>
        </p:nvSpPr>
        <p:spPr>
          <a:xfrm>
            <a:off x="1912154" y="126486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E90748-DA87-2A6C-CDCD-3F347A0B67B8}"/>
              </a:ext>
            </a:extLst>
          </p:cNvPr>
          <p:cNvSpPr txBox="1"/>
          <p:nvPr/>
        </p:nvSpPr>
        <p:spPr>
          <a:xfrm>
            <a:off x="2699792" y="126486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F51AC0-8638-5BFE-7F51-7D864C7A1406}"/>
              </a:ext>
            </a:extLst>
          </p:cNvPr>
          <p:cNvSpPr txBox="1"/>
          <p:nvPr/>
        </p:nvSpPr>
        <p:spPr>
          <a:xfrm>
            <a:off x="3921882" y="126486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DADAC9-C7D3-3DBC-65A9-847539684A5F}"/>
              </a:ext>
            </a:extLst>
          </p:cNvPr>
          <p:cNvSpPr txBox="1"/>
          <p:nvPr/>
        </p:nvSpPr>
        <p:spPr>
          <a:xfrm>
            <a:off x="687368" y="12832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B44FC45-C52A-B141-C3FA-77EF51B46F68}"/>
              </a:ext>
            </a:extLst>
          </p:cNvPr>
          <p:cNvCxnSpPr/>
          <p:nvPr/>
        </p:nvCxnSpPr>
        <p:spPr>
          <a:xfrm>
            <a:off x="3921882" y="940829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1653B62-C093-DED1-0205-FEA8108B5818}"/>
              </a:ext>
            </a:extLst>
          </p:cNvPr>
          <p:cNvCxnSpPr/>
          <p:nvPr/>
        </p:nvCxnSpPr>
        <p:spPr>
          <a:xfrm>
            <a:off x="1040897" y="940829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0CD264-2C96-9765-8728-F2870B5A78BD}"/>
              </a:ext>
            </a:extLst>
          </p:cNvPr>
          <p:cNvCxnSpPr>
            <a:cxnSpLocks/>
          </p:cNvCxnSpPr>
          <p:nvPr/>
        </p:nvCxnSpPr>
        <p:spPr>
          <a:xfrm>
            <a:off x="3921882" y="940829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B6AA8A5-E6A4-B72B-981E-D56AB8C9468B}"/>
              </a:ext>
            </a:extLst>
          </p:cNvPr>
          <p:cNvCxnSpPr>
            <a:cxnSpLocks/>
          </p:cNvCxnSpPr>
          <p:nvPr/>
        </p:nvCxnSpPr>
        <p:spPr>
          <a:xfrm>
            <a:off x="3921882" y="209295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DE3AB34-3218-130C-C0FB-73FEFA2DE973}"/>
              </a:ext>
            </a:extLst>
          </p:cNvPr>
          <p:cNvCxnSpPr>
            <a:cxnSpLocks/>
          </p:cNvCxnSpPr>
          <p:nvPr/>
        </p:nvCxnSpPr>
        <p:spPr>
          <a:xfrm>
            <a:off x="186367" y="940829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78652F-2F17-5A4B-6A3B-7C0A5E9E4374}"/>
              </a:ext>
            </a:extLst>
          </p:cNvPr>
          <p:cNvCxnSpPr>
            <a:cxnSpLocks/>
          </p:cNvCxnSpPr>
          <p:nvPr/>
        </p:nvCxnSpPr>
        <p:spPr>
          <a:xfrm>
            <a:off x="186367" y="209295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1995654-08C4-178E-EDA9-BCE233A7CD3A}"/>
              </a:ext>
            </a:extLst>
          </p:cNvPr>
          <p:cNvCxnSpPr>
            <a:cxnSpLocks/>
          </p:cNvCxnSpPr>
          <p:nvPr/>
        </p:nvCxnSpPr>
        <p:spPr>
          <a:xfrm>
            <a:off x="5364088" y="2312815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9741886-51DC-17BA-8C8E-9702D732C0FB}"/>
              </a:ext>
            </a:extLst>
          </p:cNvPr>
          <p:cNvCxnSpPr>
            <a:cxnSpLocks/>
          </p:cNvCxnSpPr>
          <p:nvPr/>
        </p:nvCxnSpPr>
        <p:spPr>
          <a:xfrm flipV="1">
            <a:off x="5516488" y="476672"/>
            <a:ext cx="0" cy="23762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DEBC1AB-7203-80A8-1C9A-4E07AF3E9450}"/>
              </a:ext>
            </a:extLst>
          </p:cNvPr>
          <p:cNvCxnSpPr>
            <a:cxnSpLocks/>
          </p:cNvCxnSpPr>
          <p:nvPr/>
        </p:nvCxnSpPr>
        <p:spPr>
          <a:xfrm>
            <a:off x="202910" y="2308981"/>
            <a:ext cx="458511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CEE9C2-13F7-8A46-61E1-47457F358052}"/>
              </a:ext>
            </a:extLst>
          </p:cNvPr>
          <p:cNvCxnSpPr/>
          <p:nvPr/>
        </p:nvCxnSpPr>
        <p:spPr>
          <a:xfrm>
            <a:off x="2488219" y="724805"/>
            <a:ext cx="0" cy="172819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224ECB-8FEF-9606-955E-4AEC13FFBCC2}"/>
                  </a:ext>
                </a:extLst>
              </p:cNvPr>
              <p:cNvSpPr txBox="1"/>
              <p:nvPr/>
            </p:nvSpPr>
            <p:spPr>
              <a:xfrm>
                <a:off x="2302206" y="24076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224ECB-8FEF-9606-955E-4AEC13FF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6" y="2407640"/>
                <a:ext cx="372025" cy="369332"/>
              </a:xfrm>
              <a:prstGeom prst="rect">
                <a:avLst/>
              </a:prstGeom>
              <a:blipFill>
                <a:blip r:embed="rId3"/>
                <a:stretch>
                  <a:fillRect l="-10000" r="-666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DDDD08-7087-2EFA-60FA-EF4A9FBE8FF9}"/>
              </a:ext>
            </a:extLst>
          </p:cNvPr>
          <p:cNvCxnSpPr>
            <a:cxnSpLocks/>
          </p:cNvCxnSpPr>
          <p:nvPr/>
        </p:nvCxnSpPr>
        <p:spPr>
          <a:xfrm>
            <a:off x="5876528" y="1700746"/>
            <a:ext cx="1944216" cy="1188133"/>
          </a:xfrm>
          <a:prstGeom prst="line">
            <a:avLst/>
          </a:prstGeom>
          <a:ln w="28575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8C451E8-606C-2374-8EE8-21E10FEA20DC}"/>
                  </a:ext>
                </a:extLst>
              </p:cNvPr>
              <p:cNvSpPr txBox="1"/>
              <p:nvPr/>
            </p:nvSpPr>
            <p:spPr>
              <a:xfrm>
                <a:off x="6614043" y="285293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8C451E8-606C-2374-8EE8-21E10FEA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43" y="2852936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F279EFF-CDAD-4CFB-F1CD-A902EE400DBD}"/>
              </a:ext>
            </a:extLst>
          </p:cNvPr>
          <p:cNvCxnSpPr>
            <a:cxnSpLocks/>
          </p:cNvCxnSpPr>
          <p:nvPr/>
        </p:nvCxnSpPr>
        <p:spPr>
          <a:xfrm>
            <a:off x="6884640" y="692696"/>
            <a:ext cx="0" cy="19801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2485A2DA-685B-B8BF-5085-D1367CA10A18}"/>
              </a:ext>
            </a:extLst>
          </p:cNvPr>
          <p:cNvSpPr/>
          <p:nvPr/>
        </p:nvSpPr>
        <p:spPr>
          <a:xfrm>
            <a:off x="5876528" y="883874"/>
            <a:ext cx="1939762" cy="924916"/>
          </a:xfrm>
          <a:custGeom>
            <a:avLst/>
            <a:gdLst>
              <a:gd name="connsiteX0" fmla="*/ 0 w 1839310"/>
              <a:gd name="connsiteY0" fmla="*/ 0 h 924916"/>
              <a:gd name="connsiteX1" fmla="*/ 924910 w 1839310"/>
              <a:gd name="connsiteY1" fmla="*/ 924911 h 924916"/>
              <a:gd name="connsiteX2" fmla="*/ 1839310 w 1839310"/>
              <a:gd name="connsiteY2" fmla="*/ 10511 h 92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310" h="924916">
                <a:moveTo>
                  <a:pt x="0" y="0"/>
                </a:moveTo>
                <a:cubicBezTo>
                  <a:pt x="309179" y="461579"/>
                  <a:pt x="618358" y="923159"/>
                  <a:pt x="924910" y="924911"/>
                </a:cubicBezTo>
                <a:cubicBezTo>
                  <a:pt x="1231462" y="926663"/>
                  <a:pt x="1535386" y="468587"/>
                  <a:pt x="1839310" y="10511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B298E2-F33F-06F1-1D50-7FECBCAD943F}"/>
                  </a:ext>
                </a:extLst>
              </p:cNvPr>
              <p:cNvSpPr txBox="1"/>
              <p:nvPr/>
            </p:nvSpPr>
            <p:spPr>
              <a:xfrm>
                <a:off x="7536955" y="447196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B298E2-F33F-06F1-1D50-7FECBCA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55" y="447196"/>
                <a:ext cx="715837" cy="369332"/>
              </a:xfrm>
              <a:prstGeom prst="rect">
                <a:avLst/>
              </a:prstGeom>
              <a:blipFill>
                <a:blip r:embed="rId5"/>
                <a:stretch>
                  <a:fillRect l="-8772" r="-15789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38B44E4-3E24-BAF9-4420-B53EBAA30DE7}"/>
                  </a:ext>
                </a:extLst>
              </p:cNvPr>
              <p:cNvSpPr txBox="1"/>
              <p:nvPr/>
            </p:nvSpPr>
            <p:spPr>
              <a:xfrm>
                <a:off x="7842422" y="2704213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38B44E4-3E24-BAF9-4420-B53EBA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22" y="2704213"/>
                <a:ext cx="715837" cy="369332"/>
              </a:xfrm>
              <a:prstGeom prst="rect">
                <a:avLst/>
              </a:prstGeom>
              <a:blipFill>
                <a:blip r:embed="rId6"/>
                <a:stretch>
                  <a:fillRect l="-8772" r="-14035" b="-37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EC82685-3A45-B2B2-1C61-56538EBDFAD6}"/>
                  </a:ext>
                </a:extLst>
              </p:cNvPr>
              <p:cNvSpPr txBox="1"/>
              <p:nvPr/>
            </p:nvSpPr>
            <p:spPr>
              <a:xfrm>
                <a:off x="8303024" y="211014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EC82685-3A45-B2B2-1C61-56538EBD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24" y="2110146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3C27433-2495-B62A-E71D-688B55CDA684}"/>
              </a:ext>
            </a:extLst>
          </p:cNvPr>
          <p:cNvSpPr/>
          <p:nvPr/>
        </p:nvSpPr>
        <p:spPr>
          <a:xfrm>
            <a:off x="188413" y="4113137"/>
            <a:ext cx="864096" cy="1152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036A98-647A-878C-4002-9CB95A69EBBA}"/>
              </a:ext>
            </a:extLst>
          </p:cNvPr>
          <p:cNvSpPr/>
          <p:nvPr/>
        </p:nvSpPr>
        <p:spPr>
          <a:xfrm>
            <a:off x="1912155" y="4437173"/>
            <a:ext cx="576064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32163D1-9B11-287A-A604-44453B092AFE}"/>
              </a:ext>
            </a:extLst>
          </p:cNvPr>
          <p:cNvSpPr/>
          <p:nvPr/>
        </p:nvSpPr>
        <p:spPr>
          <a:xfrm>
            <a:off x="3923928" y="4113137"/>
            <a:ext cx="864096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81114DB-8D62-DC2C-E66E-6A61A46DAEE0}"/>
              </a:ext>
            </a:extLst>
          </p:cNvPr>
          <p:cNvSpPr/>
          <p:nvPr/>
        </p:nvSpPr>
        <p:spPr>
          <a:xfrm>
            <a:off x="2488219" y="4437173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6105475-F74E-510B-99F9-8927E3DCA275}"/>
              </a:ext>
            </a:extLst>
          </p:cNvPr>
          <p:cNvSpPr txBox="1"/>
          <p:nvPr/>
        </p:nvSpPr>
        <p:spPr>
          <a:xfrm>
            <a:off x="1912154" y="443717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57210B6-60A7-0078-85C0-A65E1D1E75EA}"/>
              </a:ext>
            </a:extLst>
          </p:cNvPr>
          <p:cNvSpPr txBox="1"/>
          <p:nvPr/>
        </p:nvSpPr>
        <p:spPr>
          <a:xfrm>
            <a:off x="2699792" y="443717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B5D861-C66E-5492-77D5-0332338C5329}"/>
              </a:ext>
            </a:extLst>
          </p:cNvPr>
          <p:cNvSpPr txBox="1"/>
          <p:nvPr/>
        </p:nvSpPr>
        <p:spPr>
          <a:xfrm>
            <a:off x="3921882" y="443717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DD2A14-6E0E-494E-029A-86AEB87D4D5C}"/>
              </a:ext>
            </a:extLst>
          </p:cNvPr>
          <p:cNvSpPr txBox="1"/>
          <p:nvPr/>
        </p:nvSpPr>
        <p:spPr>
          <a:xfrm>
            <a:off x="687368" y="44555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A680BC9-47EF-26B1-630D-0DE8C65319DF}"/>
              </a:ext>
            </a:extLst>
          </p:cNvPr>
          <p:cNvCxnSpPr/>
          <p:nvPr/>
        </p:nvCxnSpPr>
        <p:spPr>
          <a:xfrm>
            <a:off x="3921882" y="4113137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1700394-D136-0E71-298D-8D3B0D53763D}"/>
              </a:ext>
            </a:extLst>
          </p:cNvPr>
          <p:cNvCxnSpPr/>
          <p:nvPr/>
        </p:nvCxnSpPr>
        <p:spPr>
          <a:xfrm>
            <a:off x="1040897" y="4113137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E9F9858-35D7-7AEB-5470-96FF841FD0DB}"/>
              </a:ext>
            </a:extLst>
          </p:cNvPr>
          <p:cNvCxnSpPr>
            <a:cxnSpLocks/>
          </p:cNvCxnSpPr>
          <p:nvPr/>
        </p:nvCxnSpPr>
        <p:spPr>
          <a:xfrm>
            <a:off x="3921882" y="411313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EBA278A-B02F-6CB3-8349-8662DDED8009}"/>
              </a:ext>
            </a:extLst>
          </p:cNvPr>
          <p:cNvCxnSpPr>
            <a:cxnSpLocks/>
          </p:cNvCxnSpPr>
          <p:nvPr/>
        </p:nvCxnSpPr>
        <p:spPr>
          <a:xfrm>
            <a:off x="3921882" y="5265265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44D9CC0-12B7-55EF-A25A-150EE6BACAA4}"/>
              </a:ext>
            </a:extLst>
          </p:cNvPr>
          <p:cNvCxnSpPr>
            <a:cxnSpLocks/>
          </p:cNvCxnSpPr>
          <p:nvPr/>
        </p:nvCxnSpPr>
        <p:spPr>
          <a:xfrm>
            <a:off x="186367" y="411313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A96A2C1-F374-22E9-6F18-BAF50F55414E}"/>
              </a:ext>
            </a:extLst>
          </p:cNvPr>
          <p:cNvCxnSpPr>
            <a:cxnSpLocks/>
          </p:cNvCxnSpPr>
          <p:nvPr/>
        </p:nvCxnSpPr>
        <p:spPr>
          <a:xfrm>
            <a:off x="186367" y="5265265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62F1A2F-57B5-C259-A90C-7F299F9928EB}"/>
              </a:ext>
            </a:extLst>
          </p:cNvPr>
          <p:cNvCxnSpPr>
            <a:cxnSpLocks/>
          </p:cNvCxnSpPr>
          <p:nvPr/>
        </p:nvCxnSpPr>
        <p:spPr>
          <a:xfrm>
            <a:off x="5364088" y="5485123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D4482FF-E2F4-48A1-5372-2915EDD4CEFD}"/>
              </a:ext>
            </a:extLst>
          </p:cNvPr>
          <p:cNvCxnSpPr>
            <a:cxnSpLocks/>
          </p:cNvCxnSpPr>
          <p:nvPr/>
        </p:nvCxnSpPr>
        <p:spPr>
          <a:xfrm flipV="1">
            <a:off x="5516488" y="3648980"/>
            <a:ext cx="0" cy="23762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C640F30-A785-E8F1-C3E6-DEE56A2C790D}"/>
              </a:ext>
            </a:extLst>
          </p:cNvPr>
          <p:cNvCxnSpPr>
            <a:cxnSpLocks/>
          </p:cNvCxnSpPr>
          <p:nvPr/>
        </p:nvCxnSpPr>
        <p:spPr>
          <a:xfrm>
            <a:off x="202910" y="5481289"/>
            <a:ext cx="458511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E7865C4-79A0-5094-EE85-2EAFAB1D3AD1}"/>
              </a:ext>
            </a:extLst>
          </p:cNvPr>
          <p:cNvCxnSpPr/>
          <p:nvPr/>
        </p:nvCxnSpPr>
        <p:spPr>
          <a:xfrm>
            <a:off x="2488219" y="3897113"/>
            <a:ext cx="0" cy="172819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631D55B-14F6-45E1-E578-51B7B4D16653}"/>
                  </a:ext>
                </a:extLst>
              </p:cNvPr>
              <p:cNvSpPr txBox="1"/>
              <p:nvPr/>
            </p:nvSpPr>
            <p:spPr>
              <a:xfrm>
                <a:off x="2302206" y="557994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631D55B-14F6-45E1-E578-51B7B4D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6" y="5579948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0000" r="-666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6D437D9-BB26-A675-DAE8-A3B540B97CCB}"/>
              </a:ext>
            </a:extLst>
          </p:cNvPr>
          <p:cNvCxnSpPr>
            <a:cxnSpLocks/>
          </p:cNvCxnSpPr>
          <p:nvPr/>
        </p:nvCxnSpPr>
        <p:spPr>
          <a:xfrm flipV="1">
            <a:off x="5906540" y="4941229"/>
            <a:ext cx="1909750" cy="1119958"/>
          </a:xfrm>
          <a:prstGeom prst="line">
            <a:avLst/>
          </a:prstGeom>
          <a:ln w="28575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1A7DEC6-374F-1885-67CA-3B921A19192E}"/>
                  </a:ext>
                </a:extLst>
              </p:cNvPr>
              <p:cNvSpPr txBox="1"/>
              <p:nvPr/>
            </p:nvSpPr>
            <p:spPr>
              <a:xfrm>
                <a:off x="6614043" y="602524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1A7DEC6-374F-1885-67CA-3B921A19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43" y="6025244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6F34AB3-6CAE-0925-96DA-8F5E81367798}"/>
              </a:ext>
            </a:extLst>
          </p:cNvPr>
          <p:cNvCxnSpPr>
            <a:cxnSpLocks/>
          </p:cNvCxnSpPr>
          <p:nvPr/>
        </p:nvCxnSpPr>
        <p:spPr>
          <a:xfrm>
            <a:off x="6884640" y="3865004"/>
            <a:ext cx="0" cy="19801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03C95E0B-5F28-1029-59E9-BAD7B09A5750}"/>
              </a:ext>
            </a:extLst>
          </p:cNvPr>
          <p:cNvSpPr/>
          <p:nvPr/>
        </p:nvSpPr>
        <p:spPr>
          <a:xfrm flipV="1">
            <a:off x="5891465" y="4141208"/>
            <a:ext cx="1965893" cy="937376"/>
          </a:xfrm>
          <a:custGeom>
            <a:avLst/>
            <a:gdLst>
              <a:gd name="connsiteX0" fmla="*/ 0 w 1839310"/>
              <a:gd name="connsiteY0" fmla="*/ 0 h 924916"/>
              <a:gd name="connsiteX1" fmla="*/ 924910 w 1839310"/>
              <a:gd name="connsiteY1" fmla="*/ 924911 h 924916"/>
              <a:gd name="connsiteX2" fmla="*/ 1839310 w 1839310"/>
              <a:gd name="connsiteY2" fmla="*/ 10511 h 92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310" h="924916">
                <a:moveTo>
                  <a:pt x="0" y="0"/>
                </a:moveTo>
                <a:cubicBezTo>
                  <a:pt x="309179" y="461579"/>
                  <a:pt x="618358" y="923159"/>
                  <a:pt x="924910" y="924911"/>
                </a:cubicBezTo>
                <a:cubicBezTo>
                  <a:pt x="1231462" y="926663"/>
                  <a:pt x="1535386" y="468587"/>
                  <a:pt x="1839310" y="10511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F84D12B-7037-5BF3-1110-1F48A629E7D6}"/>
                  </a:ext>
                </a:extLst>
              </p:cNvPr>
              <p:cNvSpPr txBox="1"/>
              <p:nvPr/>
            </p:nvSpPr>
            <p:spPr>
              <a:xfrm>
                <a:off x="7458371" y="4031777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F84D12B-7037-5BF3-1110-1F48A629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71" y="4031777"/>
                <a:ext cx="715837" cy="369332"/>
              </a:xfrm>
              <a:prstGeom prst="rect">
                <a:avLst/>
              </a:prstGeom>
              <a:blipFill>
                <a:blip r:embed="rId10"/>
                <a:stretch>
                  <a:fillRect l="-10526" r="-1403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A40B68F4-130C-A8EB-A7A8-4B9CA823C6E7}"/>
                  </a:ext>
                </a:extLst>
              </p:cNvPr>
              <p:cNvSpPr txBox="1"/>
              <p:nvPr/>
            </p:nvSpPr>
            <p:spPr>
              <a:xfrm>
                <a:off x="5608371" y="5523742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A40B68F4-130C-A8EB-A7A8-4B9CA823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71" y="5523742"/>
                <a:ext cx="715837" cy="369332"/>
              </a:xfrm>
              <a:prstGeom prst="rect">
                <a:avLst/>
              </a:prstGeom>
              <a:blipFill>
                <a:blip r:embed="rId11"/>
                <a:stretch>
                  <a:fillRect l="-8772" r="-14035" b="-3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6A9DBD8-8B80-60D0-18DB-E9786269C21E}"/>
                  </a:ext>
                </a:extLst>
              </p:cNvPr>
              <p:cNvSpPr txBox="1"/>
              <p:nvPr/>
            </p:nvSpPr>
            <p:spPr>
              <a:xfrm>
                <a:off x="8303024" y="528245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6A9DBD8-8B80-60D0-18DB-E9786269C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24" y="5282454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2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30683042-7219-0F49-55BE-65BC78F48EB5}"/>
              </a:ext>
            </a:extLst>
          </p:cNvPr>
          <p:cNvSpPr/>
          <p:nvPr/>
        </p:nvSpPr>
        <p:spPr>
          <a:xfrm>
            <a:off x="1979712" y="908720"/>
            <a:ext cx="3881006" cy="3042927"/>
          </a:xfrm>
          <a:custGeom>
            <a:avLst/>
            <a:gdLst>
              <a:gd name="connsiteX0" fmla="*/ 0 w 6789683"/>
              <a:gd name="connsiteY0" fmla="*/ 4761186 h 4761186"/>
              <a:gd name="connsiteX1" fmla="*/ 2196663 w 6789683"/>
              <a:gd name="connsiteY1" fmla="*/ 1702676 h 4761186"/>
              <a:gd name="connsiteX2" fmla="*/ 4845269 w 6789683"/>
              <a:gd name="connsiteY2" fmla="*/ 2932386 h 4761186"/>
              <a:gd name="connsiteX3" fmla="*/ 6789683 w 6789683"/>
              <a:gd name="connsiteY3" fmla="*/ 0 h 47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683" h="4761186">
                <a:moveTo>
                  <a:pt x="0" y="4761186"/>
                </a:moveTo>
                <a:cubicBezTo>
                  <a:pt x="694559" y="3384331"/>
                  <a:pt x="1389118" y="2007476"/>
                  <a:pt x="2196663" y="1702676"/>
                </a:cubicBezTo>
                <a:cubicBezTo>
                  <a:pt x="3004208" y="1397876"/>
                  <a:pt x="4079766" y="3216165"/>
                  <a:pt x="4845269" y="2932386"/>
                </a:cubicBezTo>
                <a:cubicBezTo>
                  <a:pt x="5610772" y="2648607"/>
                  <a:pt x="6200227" y="1324303"/>
                  <a:pt x="678968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8CC546-8918-9528-BCE9-74ADDD999E4E}"/>
              </a:ext>
            </a:extLst>
          </p:cNvPr>
          <p:cNvCxnSpPr/>
          <p:nvPr/>
        </p:nvCxnSpPr>
        <p:spPr>
          <a:xfrm>
            <a:off x="1907704" y="3645024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937D683-82F4-A3CA-C8CE-CDB7D3E69B8C}"/>
              </a:ext>
            </a:extLst>
          </p:cNvPr>
          <p:cNvCxnSpPr>
            <a:cxnSpLocks/>
          </p:cNvCxnSpPr>
          <p:nvPr/>
        </p:nvCxnSpPr>
        <p:spPr>
          <a:xfrm flipV="1">
            <a:off x="2123728" y="764704"/>
            <a:ext cx="0" cy="318694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3A6B5EB-69B6-98CD-01EB-91889F565C0D}"/>
              </a:ext>
            </a:extLst>
          </p:cNvPr>
          <p:cNvCxnSpPr>
            <a:cxnSpLocks/>
          </p:cNvCxnSpPr>
          <p:nvPr/>
        </p:nvCxnSpPr>
        <p:spPr>
          <a:xfrm>
            <a:off x="3347864" y="1683205"/>
            <a:ext cx="0" cy="217883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5D010B0-5A26-0269-D80B-F7856DD98E3F}"/>
              </a:ext>
            </a:extLst>
          </p:cNvPr>
          <p:cNvCxnSpPr>
            <a:cxnSpLocks/>
          </p:cNvCxnSpPr>
          <p:nvPr/>
        </p:nvCxnSpPr>
        <p:spPr>
          <a:xfrm>
            <a:off x="4644008" y="1700808"/>
            <a:ext cx="0" cy="217883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E5154F3-2F2D-9FE3-54CF-1D15A34EB85B}"/>
              </a:ext>
            </a:extLst>
          </p:cNvPr>
          <p:cNvSpPr/>
          <p:nvPr/>
        </p:nvSpPr>
        <p:spPr>
          <a:xfrm>
            <a:off x="4575174" y="271821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DF02F61-68F6-ED1D-171E-38F32CAAA016}"/>
              </a:ext>
            </a:extLst>
          </p:cNvPr>
          <p:cNvSpPr/>
          <p:nvPr/>
        </p:nvSpPr>
        <p:spPr>
          <a:xfrm>
            <a:off x="3275856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641732C-44D2-EF76-E34F-2BA4C090A592}"/>
              </a:ext>
            </a:extLst>
          </p:cNvPr>
          <p:cNvCxnSpPr>
            <a:cxnSpLocks/>
          </p:cNvCxnSpPr>
          <p:nvPr/>
        </p:nvCxnSpPr>
        <p:spPr>
          <a:xfrm>
            <a:off x="5859154" y="872715"/>
            <a:ext cx="0" cy="297091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56EB0546-827A-07D6-8D17-5B64E0BDAE5B}"/>
              </a:ext>
            </a:extLst>
          </p:cNvPr>
          <p:cNvSpPr/>
          <p:nvPr/>
        </p:nvSpPr>
        <p:spPr>
          <a:xfrm>
            <a:off x="5788710" y="8367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BC0CAE2-18CE-9D81-EC11-72A12195422B}"/>
              </a:ext>
            </a:extLst>
          </p:cNvPr>
          <p:cNvSpPr/>
          <p:nvPr/>
        </p:nvSpPr>
        <p:spPr>
          <a:xfrm>
            <a:off x="2048547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E544D4-DE5C-ED54-3FB5-1FD2288EFEBD}"/>
              </a:ext>
            </a:extLst>
          </p:cNvPr>
          <p:cNvSpPr txBox="1"/>
          <p:nvPr/>
        </p:nvSpPr>
        <p:spPr>
          <a:xfrm>
            <a:off x="3036465" y="1228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極大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20C38C-7F29-B6BA-8505-DA930DDB49C5}"/>
              </a:ext>
            </a:extLst>
          </p:cNvPr>
          <p:cNvSpPr txBox="1"/>
          <p:nvPr/>
        </p:nvSpPr>
        <p:spPr>
          <a:xfrm>
            <a:off x="4680431" y="2821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極小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88E018-B98D-1A12-91BB-604E9354D404}"/>
              </a:ext>
            </a:extLst>
          </p:cNvPr>
          <p:cNvSpPr txBox="1"/>
          <p:nvPr/>
        </p:nvSpPr>
        <p:spPr>
          <a:xfrm>
            <a:off x="5465544" y="4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2891DD-0692-4837-A05A-2D6A4ECFAFFB}"/>
              </a:ext>
            </a:extLst>
          </p:cNvPr>
          <p:cNvSpPr txBox="1"/>
          <p:nvPr/>
        </p:nvSpPr>
        <p:spPr>
          <a:xfrm>
            <a:off x="1396048" y="3199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343AEDE-A94C-21A5-30F9-981ADF4B3E2D}"/>
                  </a:ext>
                </a:extLst>
              </p:cNvPr>
              <p:cNvSpPr txBox="1"/>
              <p:nvPr/>
            </p:nvSpPr>
            <p:spPr>
              <a:xfrm>
                <a:off x="6202649" y="345729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343AEDE-A94C-21A5-30F9-981ADF4B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49" y="3457290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F2975CB-C286-F4B2-6827-B73132C45A9F}"/>
                  </a:ext>
                </a:extLst>
              </p:cNvPr>
              <p:cNvSpPr txBox="1"/>
              <p:nvPr/>
            </p:nvSpPr>
            <p:spPr>
              <a:xfrm>
                <a:off x="1703792" y="375842"/>
                <a:ext cx="677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F2975CB-C286-F4B2-6827-B73132C4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92" y="375842"/>
                <a:ext cx="677173" cy="369332"/>
              </a:xfrm>
              <a:prstGeom prst="rect">
                <a:avLst/>
              </a:prstGeom>
              <a:blipFill>
                <a:blip r:embed="rId3"/>
                <a:stretch>
                  <a:fillRect l="-14545" r="-1454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82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99</Words>
  <Application>Microsoft Macintosh PowerPoint</Application>
  <PresentationFormat>画面に合わせる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898</cp:revision>
  <dcterms:created xsi:type="dcterms:W3CDTF">2016-11-24T05:38:34Z</dcterms:created>
  <dcterms:modified xsi:type="dcterms:W3CDTF">2023-06-17T07:45:18Z</dcterms:modified>
</cp:coreProperties>
</file>