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53" autoAdjust="0"/>
    <p:restoredTop sz="94830"/>
  </p:normalViewPr>
  <p:slideViewPr>
    <p:cSldViewPr>
      <p:cViewPr varScale="1">
        <p:scale>
          <a:sx n="121" d="100"/>
          <a:sy n="121" d="100"/>
        </p:scale>
        <p:origin x="11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2023/5/1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草原の背景イラスト">
            <a:extLst>
              <a:ext uri="{FF2B5EF4-FFF2-40B4-BE49-F238E27FC236}">
                <a16:creationId xmlns:a16="http://schemas.microsoft.com/office/drawing/2014/main" id="{E4B89DB2-B728-32FD-F9EE-F9CF13BB0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87" y="1153410"/>
            <a:ext cx="3461655" cy="99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945B6F5-F4D6-195E-5F3D-363732486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060848"/>
            <a:ext cx="3353397" cy="891484"/>
          </a:xfrm>
          <a:prstGeom prst="rect">
            <a:avLst/>
          </a:prstGeom>
        </p:spPr>
      </p:pic>
      <p:pic>
        <p:nvPicPr>
          <p:cNvPr id="10" name="Picture 4" descr="探検家・考古学者のイラスト（女性）">
            <a:extLst>
              <a:ext uri="{FF2B5EF4-FFF2-40B4-BE49-F238E27FC236}">
                <a16:creationId xmlns:a16="http://schemas.microsoft.com/office/drawing/2014/main" id="{A1BD474C-1F7D-9631-7501-97449477A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7" y="601539"/>
            <a:ext cx="718826" cy="88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8D7300A-3B89-D14D-33F7-F21357E5A5C8}"/>
              </a:ext>
            </a:extLst>
          </p:cNvPr>
          <p:cNvSpPr txBox="1"/>
          <p:nvPr/>
        </p:nvSpPr>
        <p:spPr>
          <a:xfrm>
            <a:off x="634748" y="870906"/>
            <a:ext cx="281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</a:t>
            </a:r>
            <a:endParaRPr kumimoji="1" lang="ja-JP" altLang="en-US" sz="24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489F794-02E8-B189-A7E3-24686AC35400}"/>
              </a:ext>
            </a:extLst>
          </p:cNvPr>
          <p:cNvSpPr txBox="1"/>
          <p:nvPr/>
        </p:nvSpPr>
        <p:spPr>
          <a:xfrm>
            <a:off x="3118294" y="2559952"/>
            <a:ext cx="281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B</a:t>
            </a:r>
            <a:endParaRPr kumimoji="1" lang="ja-JP" altLang="en-US" sz="240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75BA2DF-D635-03BF-B249-7E57F8251138}"/>
              </a:ext>
            </a:extLst>
          </p:cNvPr>
          <p:cNvCxnSpPr>
            <a:cxnSpLocks/>
          </p:cNvCxnSpPr>
          <p:nvPr/>
        </p:nvCxnSpPr>
        <p:spPr>
          <a:xfrm>
            <a:off x="805734" y="1396914"/>
            <a:ext cx="1725415" cy="651359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E2BD6DD-771C-167A-8340-A1080C10DC91}"/>
              </a:ext>
            </a:extLst>
          </p:cNvPr>
          <p:cNvCxnSpPr>
            <a:cxnSpLocks/>
          </p:cNvCxnSpPr>
          <p:nvPr/>
        </p:nvCxnSpPr>
        <p:spPr>
          <a:xfrm>
            <a:off x="2513256" y="2060848"/>
            <a:ext cx="529674" cy="736616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6" descr="バツのマークのイラスト「×」">
            <a:extLst>
              <a:ext uri="{FF2B5EF4-FFF2-40B4-BE49-F238E27FC236}">
                <a16:creationId xmlns:a16="http://schemas.microsoft.com/office/drawing/2014/main" id="{029F56EA-B842-AA9E-A8A1-A22677B48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48" y="1238313"/>
            <a:ext cx="316493" cy="31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バツのマークのイラスト「×」">
            <a:extLst>
              <a:ext uri="{FF2B5EF4-FFF2-40B4-BE49-F238E27FC236}">
                <a16:creationId xmlns:a16="http://schemas.microsoft.com/office/drawing/2014/main" id="{50B49206-A284-64B1-7D07-E102E6D05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684" y="2639217"/>
            <a:ext cx="316493" cy="31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3C26A90-BC34-4F6E-8D7B-FCD8A63C0FDD}"/>
              </a:ext>
            </a:extLst>
          </p:cNvPr>
          <p:cNvSpPr txBox="1"/>
          <p:nvPr/>
        </p:nvSpPr>
        <p:spPr>
          <a:xfrm>
            <a:off x="4748501" y="1060429"/>
            <a:ext cx="281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</a:t>
            </a:r>
            <a:endParaRPr kumimoji="1" lang="ja-JP" altLang="en-US" sz="24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C77567D-957A-BB40-73AD-6F6391C98F81}"/>
              </a:ext>
            </a:extLst>
          </p:cNvPr>
          <p:cNvSpPr txBox="1"/>
          <p:nvPr/>
        </p:nvSpPr>
        <p:spPr>
          <a:xfrm>
            <a:off x="6997787" y="2559952"/>
            <a:ext cx="281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B</a:t>
            </a:r>
            <a:endParaRPr kumimoji="1" lang="ja-JP" altLang="en-US" sz="240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596F2C3-40E7-7E92-C1B7-7D50A04F79B0}"/>
              </a:ext>
            </a:extLst>
          </p:cNvPr>
          <p:cNvCxnSpPr/>
          <p:nvPr/>
        </p:nvCxnSpPr>
        <p:spPr>
          <a:xfrm>
            <a:off x="4681196" y="2048273"/>
            <a:ext cx="320317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1918FE01-CEAF-B2BE-9983-2C7ACD5AB6E3}"/>
              </a:ext>
            </a:extLst>
          </p:cNvPr>
          <p:cNvCxnSpPr/>
          <p:nvPr/>
        </p:nvCxnSpPr>
        <p:spPr>
          <a:xfrm flipV="1">
            <a:off x="4681196" y="1052736"/>
            <a:ext cx="0" cy="1968881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6A86C92-E392-578F-431B-54568B7E1EF7}"/>
              </a:ext>
            </a:extLst>
          </p:cNvPr>
          <p:cNvCxnSpPr>
            <a:cxnSpLocks/>
          </p:cNvCxnSpPr>
          <p:nvPr/>
        </p:nvCxnSpPr>
        <p:spPr>
          <a:xfrm>
            <a:off x="4681196" y="1396560"/>
            <a:ext cx="1711553" cy="64061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円/楕円 37">
            <a:extLst>
              <a:ext uri="{FF2B5EF4-FFF2-40B4-BE49-F238E27FC236}">
                <a16:creationId xmlns:a16="http://schemas.microsoft.com/office/drawing/2014/main" id="{35C272F9-81DF-E233-BBC7-4A3528330C9A}"/>
              </a:ext>
            </a:extLst>
          </p:cNvPr>
          <p:cNvSpPr/>
          <p:nvPr/>
        </p:nvSpPr>
        <p:spPr>
          <a:xfrm>
            <a:off x="4602072" y="1306340"/>
            <a:ext cx="158246" cy="15824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9AA8E50D-BCAC-F0DC-390F-C63454602B20}"/>
              </a:ext>
            </a:extLst>
          </p:cNvPr>
          <p:cNvCxnSpPr>
            <a:cxnSpLocks/>
          </p:cNvCxnSpPr>
          <p:nvPr/>
        </p:nvCxnSpPr>
        <p:spPr>
          <a:xfrm>
            <a:off x="6388146" y="2037176"/>
            <a:ext cx="530518" cy="753608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円/楕円 38">
            <a:extLst>
              <a:ext uri="{FF2B5EF4-FFF2-40B4-BE49-F238E27FC236}">
                <a16:creationId xmlns:a16="http://schemas.microsoft.com/office/drawing/2014/main" id="{2BA9CDD6-A2F2-0C58-0378-EBE7376D84E8}"/>
              </a:ext>
            </a:extLst>
          </p:cNvPr>
          <p:cNvSpPr/>
          <p:nvPr/>
        </p:nvSpPr>
        <p:spPr>
          <a:xfrm>
            <a:off x="6839541" y="2718341"/>
            <a:ext cx="158246" cy="15824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1A33F197-EFC5-CF1E-653F-B654F8C1E1B4}"/>
              </a:ext>
            </a:extLst>
          </p:cNvPr>
          <p:cNvSpPr/>
          <p:nvPr/>
        </p:nvSpPr>
        <p:spPr>
          <a:xfrm>
            <a:off x="6309022" y="1969150"/>
            <a:ext cx="158246" cy="1582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955550E-7E1E-9190-4EF0-BC90BB3AA406}"/>
                  </a:ext>
                </a:extLst>
              </p:cNvPr>
              <p:cNvSpPr txBox="1"/>
              <p:nvPr/>
            </p:nvSpPr>
            <p:spPr>
              <a:xfrm>
                <a:off x="4256594" y="1552079"/>
                <a:ext cx="315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955550E-7E1E-9190-4EF0-BC90BB3AA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594" y="1552079"/>
                <a:ext cx="315406" cy="369332"/>
              </a:xfrm>
              <a:prstGeom prst="rect">
                <a:avLst/>
              </a:prstGeom>
              <a:blipFill>
                <a:blip r:embed="rId6"/>
                <a:stretch>
                  <a:fillRect l="-24000" r="-8000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BC42BF87-FEC6-9C58-6F61-FC970749CF0C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6918664" y="2060848"/>
            <a:ext cx="0" cy="657493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78FD95D3-A76E-46A5-E573-7BF01C9E62CD}"/>
                  </a:ext>
                </a:extLst>
              </p:cNvPr>
              <p:cNvSpPr txBox="1"/>
              <p:nvPr/>
            </p:nvSpPr>
            <p:spPr>
              <a:xfrm>
                <a:off x="7027215" y="2165613"/>
                <a:ext cx="3377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78FD95D3-A76E-46A5-E573-7BF01C9E6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215" y="2165613"/>
                <a:ext cx="337785" cy="369332"/>
              </a:xfrm>
              <a:prstGeom prst="rect">
                <a:avLst/>
              </a:prstGeom>
              <a:blipFill>
                <a:blip r:embed="rId7"/>
                <a:stretch>
                  <a:fillRect l="-22222" r="-7407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CA18BD86-F809-F006-B2C0-FDDDEF7634C6}"/>
                  </a:ext>
                </a:extLst>
              </p:cNvPr>
              <p:cNvSpPr txBox="1"/>
              <p:nvPr/>
            </p:nvSpPr>
            <p:spPr>
              <a:xfrm>
                <a:off x="6227718" y="2089758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CA18BD86-F809-F006-B2C0-FDDDEF763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718" y="2089758"/>
                <a:ext cx="241733" cy="369332"/>
              </a:xfrm>
              <a:prstGeom prst="rect">
                <a:avLst/>
              </a:prstGeom>
              <a:blipFill>
                <a:blip r:embed="rId8"/>
                <a:stretch>
                  <a:fillRect l="-15000" r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71B11105-DFA9-198D-637A-155C84F7CD37}"/>
                  </a:ext>
                </a:extLst>
              </p:cNvPr>
              <p:cNvSpPr txBox="1"/>
              <p:nvPr/>
            </p:nvSpPr>
            <p:spPr>
              <a:xfrm>
                <a:off x="6785482" y="1642356"/>
                <a:ext cx="2387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71B11105-DFA9-198D-637A-155C84F7C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482" y="1642356"/>
                <a:ext cx="238720" cy="369332"/>
              </a:xfrm>
              <a:prstGeom prst="rect">
                <a:avLst/>
              </a:prstGeom>
              <a:blipFill>
                <a:blip r:embed="rId9"/>
                <a:stretch>
                  <a:fillRect l="-31579" r="-31579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609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D2FC934-4877-C39E-653D-A9FF08F855AE}"/>
              </a:ext>
            </a:extLst>
          </p:cNvPr>
          <p:cNvCxnSpPr>
            <a:cxnSpLocks/>
          </p:cNvCxnSpPr>
          <p:nvPr/>
        </p:nvCxnSpPr>
        <p:spPr>
          <a:xfrm flipV="1">
            <a:off x="1015366" y="2702632"/>
            <a:ext cx="4404586" cy="628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C9095DA-7B3C-519C-B95B-1CEC62479987}"/>
              </a:ext>
            </a:extLst>
          </p:cNvPr>
          <p:cNvCxnSpPr/>
          <p:nvPr/>
        </p:nvCxnSpPr>
        <p:spPr>
          <a:xfrm flipV="1">
            <a:off x="4384658" y="611338"/>
            <a:ext cx="0" cy="387585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067FAB5-5D5E-C48E-6C96-54A92F6B9396}"/>
              </a:ext>
            </a:extLst>
          </p:cNvPr>
          <p:cNvCxnSpPr>
            <a:cxnSpLocks/>
          </p:cNvCxnSpPr>
          <p:nvPr/>
        </p:nvCxnSpPr>
        <p:spPr>
          <a:xfrm>
            <a:off x="1015366" y="1441542"/>
            <a:ext cx="3369292" cy="126109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D59905F-151B-94E9-DD14-2651400F97A4}"/>
              </a:ext>
            </a:extLst>
          </p:cNvPr>
          <p:cNvCxnSpPr>
            <a:cxnSpLocks/>
          </p:cNvCxnSpPr>
          <p:nvPr/>
        </p:nvCxnSpPr>
        <p:spPr>
          <a:xfrm>
            <a:off x="4375597" y="2702632"/>
            <a:ext cx="1044356" cy="1483521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2226681-1F13-D46F-8B70-C5C30CF0749E}"/>
                  </a:ext>
                </a:extLst>
              </p:cNvPr>
              <p:cNvSpPr txBox="1"/>
              <p:nvPr/>
            </p:nvSpPr>
            <p:spPr>
              <a:xfrm>
                <a:off x="4326891" y="1707091"/>
                <a:ext cx="66840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2226681-1F13-D46F-8B70-C5C30CF07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891" y="1707091"/>
                <a:ext cx="668405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C7BB246-CA3B-661C-DA7B-5A1FEDB094CA}"/>
                  </a:ext>
                </a:extLst>
              </p:cNvPr>
              <p:cNvSpPr txBox="1"/>
              <p:nvPr/>
            </p:nvSpPr>
            <p:spPr>
              <a:xfrm>
                <a:off x="3841123" y="3272976"/>
                <a:ext cx="554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C7BB246-CA3B-661C-DA7B-5A1FEDB09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123" y="3272976"/>
                <a:ext cx="554464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A76FCFFA-A131-1754-8796-5767EEF70745}"/>
                  </a:ext>
                </a:extLst>
              </p:cNvPr>
              <p:cNvSpPr txBox="1"/>
              <p:nvPr/>
            </p:nvSpPr>
            <p:spPr>
              <a:xfrm>
                <a:off x="2555776" y="1005904"/>
                <a:ext cx="475866" cy="7270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A76FCFFA-A131-1754-8796-5767EEF70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1005904"/>
                <a:ext cx="475866" cy="7270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B8AC21A-180F-B992-7A4C-CCD30F88577B}"/>
                  </a:ext>
                </a:extLst>
              </p:cNvPr>
              <p:cNvSpPr txBox="1"/>
              <p:nvPr/>
            </p:nvSpPr>
            <p:spPr>
              <a:xfrm>
                <a:off x="4474354" y="4270717"/>
                <a:ext cx="7775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B8AC21A-180F-B992-7A4C-CCD30F885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354" y="4270717"/>
                <a:ext cx="777585" cy="369332"/>
              </a:xfrm>
              <a:prstGeom prst="rect">
                <a:avLst/>
              </a:prstGeom>
              <a:blipFill>
                <a:blip r:embed="rId5"/>
                <a:stretch>
                  <a:fillRect l="-8065" r="-3226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フリーフォーム 25">
            <a:extLst>
              <a:ext uri="{FF2B5EF4-FFF2-40B4-BE49-F238E27FC236}">
                <a16:creationId xmlns:a16="http://schemas.microsoft.com/office/drawing/2014/main" id="{0B3C412F-125E-3872-BDAA-4422B4497425}"/>
              </a:ext>
            </a:extLst>
          </p:cNvPr>
          <p:cNvSpPr/>
          <p:nvPr/>
        </p:nvSpPr>
        <p:spPr>
          <a:xfrm>
            <a:off x="4381500" y="2978150"/>
            <a:ext cx="184150" cy="53996"/>
          </a:xfrm>
          <a:custGeom>
            <a:avLst/>
            <a:gdLst>
              <a:gd name="connsiteX0" fmla="*/ 0 w 184150"/>
              <a:gd name="connsiteY0" fmla="*/ 44450 h 53996"/>
              <a:gd name="connsiteX1" fmla="*/ 82550 w 184150"/>
              <a:gd name="connsiteY1" fmla="*/ 50800 h 53996"/>
              <a:gd name="connsiteX2" fmla="*/ 184150 w 184150"/>
              <a:gd name="connsiteY2" fmla="*/ 0 h 53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150" h="53996">
                <a:moveTo>
                  <a:pt x="0" y="44450"/>
                </a:moveTo>
                <a:cubicBezTo>
                  <a:pt x="25929" y="51329"/>
                  <a:pt x="51858" y="58208"/>
                  <a:pt x="82550" y="50800"/>
                </a:cubicBezTo>
                <a:cubicBezTo>
                  <a:pt x="113242" y="43392"/>
                  <a:pt x="148696" y="21696"/>
                  <a:pt x="18415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3707BF5E-340B-0F2A-3601-097184F91D8C}"/>
                  </a:ext>
                </a:extLst>
              </p:cNvPr>
              <p:cNvSpPr txBox="1"/>
              <p:nvPr/>
            </p:nvSpPr>
            <p:spPr>
              <a:xfrm>
                <a:off x="4326891" y="3086622"/>
                <a:ext cx="554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3707BF5E-340B-0F2A-3601-097184F91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891" y="3086622"/>
                <a:ext cx="554464" cy="369332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139DFF87-9869-BA4E-1C95-8D92DE1E2B1C}"/>
              </a:ext>
            </a:extLst>
          </p:cNvPr>
          <p:cNvCxnSpPr/>
          <p:nvPr/>
        </p:nvCxnSpPr>
        <p:spPr>
          <a:xfrm>
            <a:off x="1015366" y="1441542"/>
            <a:ext cx="336929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3E5CC719-8A9D-3E6C-AD8C-F5E8F95D7DD0}"/>
              </a:ext>
            </a:extLst>
          </p:cNvPr>
          <p:cNvCxnSpPr>
            <a:cxnSpLocks/>
          </p:cNvCxnSpPr>
          <p:nvPr/>
        </p:nvCxnSpPr>
        <p:spPr>
          <a:xfrm>
            <a:off x="4375597" y="4186153"/>
            <a:ext cx="1044355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9E876160-FBC0-D80E-58C1-334B18F8C966}"/>
                  </a:ext>
                </a:extLst>
              </p:cNvPr>
              <p:cNvSpPr txBox="1"/>
              <p:nvPr/>
            </p:nvSpPr>
            <p:spPr>
              <a:xfrm>
                <a:off x="5044188" y="3178450"/>
                <a:ext cx="1362168" cy="5010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9E876160-FBC0-D80E-58C1-334B18F8C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188" y="3178450"/>
                <a:ext cx="1362168" cy="5010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768B53B6-4B9F-E779-5A36-0A82A6E1169F}"/>
                  </a:ext>
                </a:extLst>
              </p:cNvPr>
              <p:cNvSpPr txBox="1"/>
              <p:nvPr/>
            </p:nvSpPr>
            <p:spPr>
              <a:xfrm>
                <a:off x="3772427" y="1926992"/>
                <a:ext cx="554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768B53B6-4B9F-E779-5A36-0A82A6E11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427" y="1926992"/>
                <a:ext cx="554464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2C1C1FD-1611-EFD6-39F6-BF458466566C}"/>
                  </a:ext>
                </a:extLst>
              </p:cNvPr>
              <p:cNvSpPr txBox="1"/>
              <p:nvPr/>
            </p:nvSpPr>
            <p:spPr>
              <a:xfrm>
                <a:off x="1832565" y="2024369"/>
                <a:ext cx="838563" cy="5010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2C1C1FD-1611-EFD6-39F6-BF4584665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565" y="2024369"/>
                <a:ext cx="838563" cy="5010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フリーフォーム 38">
            <a:extLst>
              <a:ext uri="{FF2B5EF4-FFF2-40B4-BE49-F238E27FC236}">
                <a16:creationId xmlns:a16="http://schemas.microsoft.com/office/drawing/2014/main" id="{DEDE4363-8D23-35F4-A6CB-F52226E2E28A}"/>
              </a:ext>
            </a:extLst>
          </p:cNvPr>
          <p:cNvSpPr/>
          <p:nvPr/>
        </p:nvSpPr>
        <p:spPr>
          <a:xfrm rot="19288572">
            <a:off x="4104417" y="2454570"/>
            <a:ext cx="303241" cy="61209"/>
          </a:xfrm>
          <a:custGeom>
            <a:avLst/>
            <a:gdLst>
              <a:gd name="connsiteX0" fmla="*/ 0 w 250825"/>
              <a:gd name="connsiteY0" fmla="*/ 136607 h 136607"/>
              <a:gd name="connsiteX1" fmla="*/ 114300 w 250825"/>
              <a:gd name="connsiteY1" fmla="*/ 82 h 136607"/>
              <a:gd name="connsiteX2" fmla="*/ 250825 w 250825"/>
              <a:gd name="connsiteY2" fmla="*/ 120732 h 13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825" h="136607">
                <a:moveTo>
                  <a:pt x="0" y="136607"/>
                </a:moveTo>
                <a:cubicBezTo>
                  <a:pt x="36248" y="69667"/>
                  <a:pt x="72496" y="2728"/>
                  <a:pt x="114300" y="82"/>
                </a:cubicBezTo>
                <a:cubicBezTo>
                  <a:pt x="156104" y="-2564"/>
                  <a:pt x="203464" y="59084"/>
                  <a:pt x="250825" y="12073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0AF3D59-2517-CC5B-DBB8-3562D75BFE0B}"/>
              </a:ext>
            </a:extLst>
          </p:cNvPr>
          <p:cNvSpPr txBox="1"/>
          <p:nvPr/>
        </p:nvSpPr>
        <p:spPr>
          <a:xfrm>
            <a:off x="644008" y="1138597"/>
            <a:ext cx="281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</a:t>
            </a:r>
            <a:endParaRPr kumimoji="1" lang="ja-JP" altLang="en-US" sz="24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6835E43-6555-79C2-4D86-85398ED0B1ED}"/>
              </a:ext>
            </a:extLst>
          </p:cNvPr>
          <p:cNvSpPr txBox="1"/>
          <p:nvPr/>
        </p:nvSpPr>
        <p:spPr>
          <a:xfrm>
            <a:off x="5430970" y="3993718"/>
            <a:ext cx="281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B</a:t>
            </a:r>
            <a:endParaRPr kumimoji="1" lang="ja-JP" altLang="en-US" sz="240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911D29F-1C65-607E-5579-E161BE90C118}"/>
              </a:ext>
            </a:extLst>
          </p:cNvPr>
          <p:cNvSpPr txBox="1"/>
          <p:nvPr/>
        </p:nvSpPr>
        <p:spPr>
          <a:xfrm>
            <a:off x="4385679" y="2306463"/>
            <a:ext cx="281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X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3299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直角三角形 17">
            <a:extLst>
              <a:ext uri="{FF2B5EF4-FFF2-40B4-BE49-F238E27FC236}">
                <a16:creationId xmlns:a16="http://schemas.microsoft.com/office/drawing/2014/main" id="{ED7BFDCE-2757-D2AE-410C-ACD369AD9082}"/>
              </a:ext>
            </a:extLst>
          </p:cNvPr>
          <p:cNvSpPr/>
          <p:nvPr/>
        </p:nvSpPr>
        <p:spPr>
          <a:xfrm>
            <a:off x="395536" y="829131"/>
            <a:ext cx="3096344" cy="180778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1" name="フリーフォーム 10">
            <a:extLst>
              <a:ext uri="{FF2B5EF4-FFF2-40B4-BE49-F238E27FC236}">
                <a16:creationId xmlns:a16="http://schemas.microsoft.com/office/drawing/2014/main" id="{9BB01C04-366E-7DDA-ED43-2B901E5FC7AA}"/>
              </a:ext>
            </a:extLst>
          </p:cNvPr>
          <p:cNvSpPr/>
          <p:nvPr/>
        </p:nvSpPr>
        <p:spPr>
          <a:xfrm>
            <a:off x="420752" y="829131"/>
            <a:ext cx="3079531" cy="1807780"/>
          </a:xfrm>
          <a:custGeom>
            <a:avLst/>
            <a:gdLst>
              <a:gd name="connsiteX0" fmla="*/ 0 w 3079531"/>
              <a:gd name="connsiteY0" fmla="*/ 0 h 1807780"/>
              <a:gd name="connsiteX1" fmla="*/ 704194 w 3079531"/>
              <a:gd name="connsiteY1" fmla="*/ 1271752 h 1807780"/>
              <a:gd name="connsiteX2" fmla="*/ 3079531 w 3079531"/>
              <a:gd name="connsiteY2" fmla="*/ 1807780 h 1807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9531" h="1807780">
                <a:moveTo>
                  <a:pt x="0" y="0"/>
                </a:moveTo>
                <a:cubicBezTo>
                  <a:pt x="95469" y="485227"/>
                  <a:pt x="190939" y="970455"/>
                  <a:pt x="704194" y="1271752"/>
                </a:cubicBezTo>
                <a:cubicBezTo>
                  <a:pt x="1217449" y="1573049"/>
                  <a:pt x="2148490" y="1690414"/>
                  <a:pt x="3079531" y="1807780"/>
                </a:cubicBez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92AAB0D-3F72-904D-563E-5F80581BEEFE}"/>
              </a:ext>
            </a:extLst>
          </p:cNvPr>
          <p:cNvCxnSpPr/>
          <p:nvPr/>
        </p:nvCxnSpPr>
        <p:spPr>
          <a:xfrm>
            <a:off x="395536" y="836711"/>
            <a:ext cx="0" cy="180020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1FC4F691-9B91-90AF-84F5-5013A3B2BC2A}"/>
              </a:ext>
            </a:extLst>
          </p:cNvPr>
          <p:cNvCxnSpPr/>
          <p:nvPr/>
        </p:nvCxnSpPr>
        <p:spPr>
          <a:xfrm>
            <a:off x="395536" y="2636912"/>
            <a:ext cx="3096344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8A23E8E-C97D-5140-1B3E-CAD5F1D4A4EB}"/>
              </a:ext>
            </a:extLst>
          </p:cNvPr>
          <p:cNvSpPr/>
          <p:nvPr/>
        </p:nvSpPr>
        <p:spPr>
          <a:xfrm rot="761948">
            <a:off x="1826156" y="2197289"/>
            <a:ext cx="288005" cy="1943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3" name="フリーフォーム 12">
            <a:extLst>
              <a:ext uri="{FF2B5EF4-FFF2-40B4-BE49-F238E27FC236}">
                <a16:creationId xmlns:a16="http://schemas.microsoft.com/office/drawing/2014/main" id="{082597BF-3636-9ABA-B88D-90E564C7DC64}"/>
              </a:ext>
            </a:extLst>
          </p:cNvPr>
          <p:cNvSpPr/>
          <p:nvPr/>
        </p:nvSpPr>
        <p:spPr>
          <a:xfrm>
            <a:off x="746641" y="1054297"/>
            <a:ext cx="1038562" cy="1184403"/>
          </a:xfrm>
          <a:custGeom>
            <a:avLst/>
            <a:gdLst>
              <a:gd name="connsiteX0" fmla="*/ 0 w 893379"/>
              <a:gd name="connsiteY0" fmla="*/ 0 h 1208690"/>
              <a:gd name="connsiteX1" fmla="*/ 189186 w 893379"/>
              <a:gd name="connsiteY1" fmla="*/ 725214 h 1208690"/>
              <a:gd name="connsiteX2" fmla="*/ 893379 w 893379"/>
              <a:gd name="connsiteY2" fmla="*/ 1208690 h 120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3379" h="1208690">
                <a:moveTo>
                  <a:pt x="0" y="0"/>
                </a:moveTo>
                <a:cubicBezTo>
                  <a:pt x="20145" y="261883"/>
                  <a:pt x="40290" y="523766"/>
                  <a:pt x="189186" y="725214"/>
                </a:cubicBezTo>
                <a:cubicBezTo>
                  <a:pt x="338082" y="926662"/>
                  <a:pt x="615730" y="1067676"/>
                  <a:pt x="893379" y="120869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84E40BF-02D3-4719-F9A4-B5095EFC0048}"/>
              </a:ext>
            </a:extLst>
          </p:cNvPr>
          <p:cNvCxnSpPr>
            <a:cxnSpLocks/>
          </p:cNvCxnSpPr>
          <p:nvPr/>
        </p:nvCxnSpPr>
        <p:spPr>
          <a:xfrm flipV="1">
            <a:off x="4788024" y="620688"/>
            <a:ext cx="0" cy="2440691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フリーフォーム 21">
            <a:extLst>
              <a:ext uri="{FF2B5EF4-FFF2-40B4-BE49-F238E27FC236}">
                <a16:creationId xmlns:a16="http://schemas.microsoft.com/office/drawing/2014/main" id="{59010CBA-C1AD-B696-B1BD-F150EB99AF75}"/>
              </a:ext>
            </a:extLst>
          </p:cNvPr>
          <p:cNvSpPr/>
          <p:nvPr/>
        </p:nvSpPr>
        <p:spPr>
          <a:xfrm flipV="1">
            <a:off x="4788024" y="938400"/>
            <a:ext cx="3138724" cy="1842528"/>
          </a:xfrm>
          <a:custGeom>
            <a:avLst/>
            <a:gdLst>
              <a:gd name="connsiteX0" fmla="*/ 0 w 3079531"/>
              <a:gd name="connsiteY0" fmla="*/ 0 h 1807780"/>
              <a:gd name="connsiteX1" fmla="*/ 704194 w 3079531"/>
              <a:gd name="connsiteY1" fmla="*/ 1271752 h 1807780"/>
              <a:gd name="connsiteX2" fmla="*/ 3079531 w 3079531"/>
              <a:gd name="connsiteY2" fmla="*/ 1807780 h 1807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9531" h="1807780">
                <a:moveTo>
                  <a:pt x="0" y="0"/>
                </a:moveTo>
                <a:cubicBezTo>
                  <a:pt x="95469" y="485227"/>
                  <a:pt x="190939" y="970455"/>
                  <a:pt x="704194" y="1271752"/>
                </a:cubicBezTo>
                <a:cubicBezTo>
                  <a:pt x="1217449" y="1573049"/>
                  <a:pt x="2148490" y="1690414"/>
                  <a:pt x="3079531" y="18077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0DF016E-A167-6A41-8AD7-6B09BED557EE}"/>
              </a:ext>
            </a:extLst>
          </p:cNvPr>
          <p:cNvCxnSpPr>
            <a:cxnSpLocks/>
          </p:cNvCxnSpPr>
          <p:nvPr/>
        </p:nvCxnSpPr>
        <p:spPr>
          <a:xfrm>
            <a:off x="4427984" y="2780928"/>
            <a:ext cx="3816424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D5BA727-2713-294A-61F7-C461E24EAF84}"/>
                  </a:ext>
                </a:extLst>
              </p:cNvPr>
              <p:cNvSpPr txBox="1"/>
              <p:nvPr/>
            </p:nvSpPr>
            <p:spPr>
              <a:xfrm>
                <a:off x="8282371" y="2596262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D5BA727-2713-294A-61F7-C461E24EA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371" y="2596262"/>
                <a:ext cx="241733" cy="369332"/>
              </a:xfrm>
              <a:prstGeom prst="rect">
                <a:avLst/>
              </a:prstGeom>
              <a:blipFill>
                <a:blip r:embed="rId2"/>
                <a:stretch>
                  <a:fillRect l="-20000" r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4A029732-5FB0-A2AC-A2B7-4E77EE514FFE}"/>
                  </a:ext>
                </a:extLst>
              </p:cNvPr>
              <p:cNvSpPr txBox="1"/>
              <p:nvPr/>
            </p:nvSpPr>
            <p:spPr>
              <a:xfrm>
                <a:off x="4667157" y="225546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4A029732-5FB0-A2AC-A2B7-4E77EE514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157" y="225546"/>
                <a:ext cx="245708" cy="369332"/>
              </a:xfrm>
              <a:prstGeom prst="rect">
                <a:avLst/>
              </a:prstGeom>
              <a:blipFill>
                <a:blip r:embed="rId3"/>
                <a:stretch>
                  <a:fillRect l="-30000" r="-25000" b="-193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6BECA1D8-8053-3532-50B1-BDF5F16D1DEE}"/>
              </a:ext>
            </a:extLst>
          </p:cNvPr>
          <p:cNvCxnSpPr/>
          <p:nvPr/>
        </p:nvCxnSpPr>
        <p:spPr>
          <a:xfrm>
            <a:off x="7926748" y="938400"/>
            <a:ext cx="0" cy="1914536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CD3BB58-B313-2988-2DCD-53461F3BAED4}"/>
              </a:ext>
            </a:extLst>
          </p:cNvPr>
          <p:cNvCxnSpPr>
            <a:cxnSpLocks/>
          </p:cNvCxnSpPr>
          <p:nvPr/>
        </p:nvCxnSpPr>
        <p:spPr>
          <a:xfrm flipH="1">
            <a:off x="4667157" y="938399"/>
            <a:ext cx="3259591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69B2130A-3BCA-B766-F257-1D855A60E4A7}"/>
                  </a:ext>
                </a:extLst>
              </p:cNvPr>
              <p:cNvSpPr txBox="1"/>
              <p:nvPr/>
            </p:nvSpPr>
            <p:spPr>
              <a:xfrm>
                <a:off x="4503202" y="2780928"/>
                <a:ext cx="2848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69B2130A-3BCA-B766-F257-1D855A60E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202" y="2780928"/>
                <a:ext cx="284822" cy="369332"/>
              </a:xfrm>
              <a:prstGeom prst="rect">
                <a:avLst/>
              </a:prstGeom>
              <a:blipFill>
                <a:blip r:embed="rId4"/>
                <a:stretch>
                  <a:fillRect l="-26087" r="-26087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D2D61B67-E6FA-BCCE-865D-5661F4939C03}"/>
              </a:ext>
            </a:extLst>
          </p:cNvPr>
          <p:cNvCxnSpPr/>
          <p:nvPr/>
        </p:nvCxnSpPr>
        <p:spPr>
          <a:xfrm>
            <a:off x="2699792" y="1248832"/>
            <a:ext cx="0" cy="592201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DF1B19A0-41EE-407A-98AA-01C2A4D66766}"/>
                  </a:ext>
                </a:extLst>
              </p:cNvPr>
              <p:cNvSpPr txBox="1"/>
              <p:nvPr/>
            </p:nvSpPr>
            <p:spPr>
              <a:xfrm>
                <a:off x="2576938" y="802380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DF1B19A0-41EE-407A-98AA-01C2A4D66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938" y="802380"/>
                <a:ext cx="261738" cy="369332"/>
              </a:xfrm>
              <a:prstGeom prst="rect">
                <a:avLst/>
              </a:prstGeom>
              <a:blipFill>
                <a:blip r:embed="rId5"/>
                <a:stretch>
                  <a:fillRect l="-28571" r="-23810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くるっとした矢印のイラスト「左」">
            <a:extLst>
              <a:ext uri="{FF2B5EF4-FFF2-40B4-BE49-F238E27FC236}">
                <a16:creationId xmlns:a16="http://schemas.microsoft.com/office/drawing/2014/main" id="{99A9DA39-63A4-E141-C2EB-B3F3B13DE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60817" flipH="1" flipV="1">
            <a:off x="3150971" y="1757259"/>
            <a:ext cx="1377672" cy="82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8F5BE06-54C5-CDCE-AA55-9A4D2594FFDE}"/>
              </a:ext>
            </a:extLst>
          </p:cNvPr>
          <p:cNvCxnSpPr>
            <a:cxnSpLocks/>
          </p:cNvCxnSpPr>
          <p:nvPr/>
        </p:nvCxnSpPr>
        <p:spPr>
          <a:xfrm flipV="1">
            <a:off x="8375277" y="1556634"/>
            <a:ext cx="0" cy="499463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216AFCAF-3AD2-1924-21C9-A0D50A54FFAD}"/>
                  </a:ext>
                </a:extLst>
              </p:cNvPr>
              <p:cNvSpPr txBox="1"/>
              <p:nvPr/>
            </p:nvSpPr>
            <p:spPr>
              <a:xfrm>
                <a:off x="8244408" y="1969013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216AFCAF-3AD2-1924-21C9-A0D50A54F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408" y="1969013"/>
                <a:ext cx="261738" cy="369332"/>
              </a:xfrm>
              <a:prstGeom prst="rect">
                <a:avLst/>
              </a:prstGeom>
              <a:blipFill>
                <a:blip r:embed="rId7"/>
                <a:stretch>
                  <a:fillRect l="-22727" r="-22727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267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 w="9525"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4458</TotalTime>
  <Words>26</Words>
  <Application>Microsoft Macintosh PowerPoint</Application>
  <PresentationFormat>画面に合わせる (4:3)</PresentationFormat>
  <Paragraphs>24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渡辺 宙志</cp:lastModifiedBy>
  <cp:revision>875</cp:revision>
  <dcterms:created xsi:type="dcterms:W3CDTF">2016-11-24T05:38:34Z</dcterms:created>
  <dcterms:modified xsi:type="dcterms:W3CDTF">2023-05-01T09:52:54Z</dcterms:modified>
</cp:coreProperties>
</file>