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tiff"/><Relationship Id="rId3" Type="http://schemas.openxmlformats.org/officeDocument/2006/relationships/image" Target="../media/image2.tiff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11" Type="http://schemas.openxmlformats.org/officeDocument/2006/relationships/image" Target="../media/image11.png"/><Relationship Id="rId5" Type="http://schemas.openxmlformats.org/officeDocument/2006/relationships/image" Target="../media/image6.tiff"/><Relationship Id="rId10" Type="http://schemas.openxmlformats.org/officeDocument/2006/relationships/image" Target="../media/image10.png"/><Relationship Id="rId4" Type="http://schemas.openxmlformats.org/officeDocument/2006/relationships/image" Target="../media/image3.tiff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0D838DB-1112-5626-4B75-89253BC6071B}"/>
              </a:ext>
            </a:extLst>
          </p:cNvPr>
          <p:cNvGrpSpPr/>
          <p:nvPr/>
        </p:nvGrpSpPr>
        <p:grpSpPr>
          <a:xfrm>
            <a:off x="395536" y="1772816"/>
            <a:ext cx="1944216" cy="1944216"/>
            <a:chOff x="755576" y="1196752"/>
            <a:chExt cx="2736304" cy="2736304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604EDD3-6D57-77C8-65D5-6F288B896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7A577102-111F-1E24-430F-90D2BE172E4B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9CED075-3A73-A481-286C-822005085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8" name="図 7">
            <a:extLst>
              <a:ext uri="{FF2B5EF4-FFF2-40B4-BE49-F238E27FC236}">
                <a16:creationId xmlns:a16="http://schemas.microsoft.com/office/drawing/2014/main" id="{445730F6-A1EB-7D1B-AD52-64D539C70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5776" y="2132856"/>
            <a:ext cx="1550942" cy="1512168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9782C8-51C7-4FCB-DE63-6F5BE9A6FF57}"/>
              </a:ext>
            </a:extLst>
          </p:cNvPr>
          <p:cNvSpPr txBox="1"/>
          <p:nvPr/>
        </p:nvSpPr>
        <p:spPr>
          <a:xfrm>
            <a:off x="350391" y="1205726"/>
            <a:ext cx="5392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惑星の動きを観測する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大量のデータ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194723AE-3530-7172-E14C-AEB3DFAFCC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308" y="4697741"/>
            <a:ext cx="1728192" cy="17281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/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400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F185C98-26F0-2D24-F510-3A805042E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197" y="4641499"/>
                <a:ext cx="1944216" cy="728661"/>
              </a:xfrm>
              <a:prstGeom prst="rect">
                <a:avLst/>
              </a:prstGeom>
              <a:blipFill>
                <a:blip r:embed="rId6"/>
                <a:stretch>
                  <a:fillRect t="-18966" b="-155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82A924D-27A5-9739-14AE-A71547C6510F}"/>
              </a:ext>
            </a:extLst>
          </p:cNvPr>
          <p:cNvGrpSpPr/>
          <p:nvPr/>
        </p:nvGrpSpPr>
        <p:grpSpPr>
          <a:xfrm>
            <a:off x="500677" y="5031395"/>
            <a:ext cx="3291794" cy="1512168"/>
            <a:chOff x="5073865" y="4931567"/>
            <a:chExt cx="3291794" cy="151216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868B373-1B4B-B28E-1E5F-B3CD5412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6EA031A8-BDF6-0E4D-302C-B0739E2C5D6D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043002AB-6289-3B0C-D690-45BD94F731C8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E7D51F6-9351-6BBF-69DB-D0346FAFA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5A209647-0F48-011B-4AD6-DB902AF1A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8" name="下矢印 17">
            <a:extLst>
              <a:ext uri="{FF2B5EF4-FFF2-40B4-BE49-F238E27FC236}">
                <a16:creationId xmlns:a16="http://schemas.microsoft.com/office/drawing/2014/main" id="{D76C0E3D-A31F-6B45-9E94-3D48A0CA3B21}"/>
              </a:ext>
            </a:extLst>
          </p:cNvPr>
          <p:cNvSpPr/>
          <p:nvPr/>
        </p:nvSpPr>
        <p:spPr>
          <a:xfrm>
            <a:off x="1981607" y="3830861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C54A8EB-38F3-4DB9-B0B5-84A211DDF846}"/>
              </a:ext>
            </a:extLst>
          </p:cNvPr>
          <p:cNvSpPr txBox="1"/>
          <p:nvPr/>
        </p:nvSpPr>
        <p:spPr>
          <a:xfrm>
            <a:off x="1616801" y="445691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モデル化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63B041BD-E924-49AE-A128-CDACD75B821C}"/>
              </a:ext>
            </a:extLst>
          </p:cNvPr>
          <p:cNvSpPr/>
          <p:nvPr/>
        </p:nvSpPr>
        <p:spPr>
          <a:xfrm rot="16200000">
            <a:off x="4237001" y="5295015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97F7954-DC61-3E26-3840-15630A6FD895}"/>
              </a:ext>
            </a:extLst>
          </p:cNvPr>
          <p:cNvSpPr txBox="1"/>
          <p:nvPr/>
        </p:nvSpPr>
        <p:spPr>
          <a:xfrm>
            <a:off x="6113725" y="3687688"/>
            <a:ext cx="17235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法則の抽出</a:t>
            </a:r>
            <a:endParaRPr kumimoji="1" lang="en-US" altLang="ja-JP" sz="2400" dirty="0"/>
          </a:p>
          <a:p>
            <a:r>
              <a:rPr lang="en-US" altLang="ja-JP" sz="2400" dirty="0"/>
              <a:t>(</a:t>
            </a:r>
            <a:r>
              <a:rPr lang="ja-JP" altLang="en-US" sz="2400">
                <a:solidFill>
                  <a:srgbClr val="FF0000"/>
                </a:solidFill>
              </a:rPr>
              <a:t>情報圧縮</a:t>
            </a:r>
            <a:r>
              <a:rPr lang="en-US" altLang="ja-JP" sz="2400" dirty="0"/>
              <a:t>)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25079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E8512C3-AE7D-0977-578E-9C0A834686BE}"/>
              </a:ext>
            </a:extLst>
          </p:cNvPr>
          <p:cNvGrpSpPr/>
          <p:nvPr/>
        </p:nvGrpSpPr>
        <p:grpSpPr>
          <a:xfrm>
            <a:off x="1238989" y="896743"/>
            <a:ext cx="1481307" cy="1481307"/>
            <a:chOff x="755576" y="1196752"/>
            <a:chExt cx="2736304" cy="2736304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68F9D616-E680-3DBF-904D-86E26BEB0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576" y="1196752"/>
              <a:ext cx="2736304" cy="2736304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1035F347-9EFE-F515-506C-947D8B5412AF}"/>
                </a:ext>
              </a:extLst>
            </p:cNvPr>
            <p:cNvSpPr/>
            <p:nvPr/>
          </p:nvSpPr>
          <p:spPr>
            <a:xfrm>
              <a:off x="899592" y="2204864"/>
              <a:ext cx="2232248" cy="748218"/>
            </a:xfrm>
            <a:custGeom>
              <a:avLst/>
              <a:gdLst>
                <a:gd name="connsiteX0" fmla="*/ 3891280 w 3891280"/>
                <a:gd name="connsiteY0" fmla="*/ 223520 h 1030178"/>
                <a:gd name="connsiteX1" fmla="*/ 1666240 w 3891280"/>
                <a:gd name="connsiteY1" fmla="*/ 284480 h 1030178"/>
                <a:gd name="connsiteX2" fmla="*/ 1178560 w 3891280"/>
                <a:gd name="connsiteY2" fmla="*/ 508000 h 1030178"/>
                <a:gd name="connsiteX3" fmla="*/ 2387600 w 3891280"/>
                <a:gd name="connsiteY3" fmla="*/ 1026160 h 1030178"/>
                <a:gd name="connsiteX4" fmla="*/ 1066800 w 3891280"/>
                <a:gd name="connsiteY4" fmla="*/ 203200 h 1030178"/>
                <a:gd name="connsiteX5" fmla="*/ 0 w 3891280"/>
                <a:gd name="connsiteY5" fmla="*/ 0 h 103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280" h="1030178">
                  <a:moveTo>
                    <a:pt x="3891280" y="223520"/>
                  </a:moveTo>
                  <a:cubicBezTo>
                    <a:pt x="3004820" y="230293"/>
                    <a:pt x="2118360" y="237067"/>
                    <a:pt x="1666240" y="284480"/>
                  </a:cubicBezTo>
                  <a:cubicBezTo>
                    <a:pt x="1214120" y="331893"/>
                    <a:pt x="1058333" y="384387"/>
                    <a:pt x="1178560" y="508000"/>
                  </a:cubicBezTo>
                  <a:cubicBezTo>
                    <a:pt x="1298787" y="631613"/>
                    <a:pt x="2406227" y="1076960"/>
                    <a:pt x="2387600" y="1026160"/>
                  </a:cubicBezTo>
                  <a:cubicBezTo>
                    <a:pt x="2368973" y="975360"/>
                    <a:pt x="1464733" y="374227"/>
                    <a:pt x="1066800" y="203200"/>
                  </a:cubicBezTo>
                  <a:cubicBezTo>
                    <a:pt x="668867" y="32173"/>
                    <a:pt x="334433" y="16086"/>
                    <a:pt x="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32CD45FD-2E1A-4B30-98EF-5EA1FA347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87824" y="2204864"/>
              <a:ext cx="360040" cy="352039"/>
            </a:xfrm>
            <a:prstGeom prst="rect">
              <a:avLst/>
            </a:prstGeom>
          </p:spPr>
        </p:pic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241775EA-252D-1261-5E53-91086F136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5814" y="1068949"/>
            <a:ext cx="1181670" cy="115212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E2837-441B-55EC-FCCA-08086DE450C9}"/>
              </a:ext>
            </a:extLst>
          </p:cNvPr>
          <p:cNvSpPr txBox="1"/>
          <p:nvPr/>
        </p:nvSpPr>
        <p:spPr>
          <a:xfrm>
            <a:off x="1761678" y="3857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観測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70781C4-2C02-6110-C8E9-F533641D47B4}"/>
              </a:ext>
            </a:extLst>
          </p:cNvPr>
          <p:cNvGrpSpPr/>
          <p:nvPr/>
        </p:nvGrpSpPr>
        <p:grpSpPr>
          <a:xfrm>
            <a:off x="1174860" y="4422200"/>
            <a:ext cx="2508034" cy="1152128"/>
            <a:chOff x="5073865" y="4931567"/>
            <a:chExt cx="3291794" cy="1512168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0CE76850-7C51-E93C-0DF8-7E4695A18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31730" y="5445224"/>
              <a:ext cx="576064" cy="556862"/>
            </a:xfrm>
            <a:prstGeom prst="rect">
              <a:avLst/>
            </a:prstGeom>
          </p:spPr>
        </p:pic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475032B1-5426-DE2D-F0CB-2EE85B83BAE3}"/>
                </a:ext>
              </a:extLst>
            </p:cNvPr>
            <p:cNvSpPr/>
            <p:nvPr/>
          </p:nvSpPr>
          <p:spPr>
            <a:xfrm>
              <a:off x="5567634" y="5219599"/>
              <a:ext cx="2304256" cy="100811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04E0A56B-6895-8231-8383-ED3B73A3CB32}"/>
                </a:ext>
              </a:extLst>
            </p:cNvPr>
            <p:cNvSpPr/>
            <p:nvPr/>
          </p:nvSpPr>
          <p:spPr>
            <a:xfrm>
              <a:off x="5073865" y="5003575"/>
              <a:ext cx="3291794" cy="144016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2191D34-F64C-F2DA-AED5-AD01A9F45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66153" y="5507631"/>
              <a:ext cx="288033" cy="281632"/>
            </a:xfrm>
            <a:prstGeom prst="rect">
              <a:avLst/>
            </a:prstGeom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68978335-344B-F62E-53B6-65739C069C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1977" y="4931567"/>
              <a:ext cx="216024" cy="211224"/>
            </a:xfrm>
            <a:prstGeom prst="rect">
              <a:avLst/>
            </a:prstGeom>
          </p:spPr>
        </p:pic>
      </p:grpSp>
      <p:sp>
        <p:nvSpPr>
          <p:cNvPr id="14" name="下矢印 13">
            <a:extLst>
              <a:ext uri="{FF2B5EF4-FFF2-40B4-BE49-F238E27FC236}">
                <a16:creationId xmlns:a16="http://schemas.microsoft.com/office/drawing/2014/main" id="{517949CF-AEDE-560B-FAE8-6A46E06E3D3B}"/>
              </a:ext>
            </a:extLst>
          </p:cNvPr>
          <p:cNvSpPr/>
          <p:nvPr/>
        </p:nvSpPr>
        <p:spPr>
          <a:xfrm>
            <a:off x="2242499" y="2761814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364A4A-A0FE-E7B8-1949-B705C63E7756}"/>
              </a:ext>
            </a:extLst>
          </p:cNvPr>
          <p:cNvSpPr txBox="1"/>
          <p:nvPr/>
        </p:nvSpPr>
        <p:spPr>
          <a:xfrm>
            <a:off x="1316953" y="3666870"/>
            <a:ext cx="2593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経験的事実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/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𝑀𝑚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80224C9B-79CF-D959-8DD4-8CF27A26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625" y="4254966"/>
                <a:ext cx="1944216" cy="689035"/>
              </a:xfrm>
              <a:prstGeom prst="rect">
                <a:avLst/>
              </a:prstGeom>
              <a:blipFill>
                <a:blip r:embed="rId7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下矢印 16">
            <a:extLst>
              <a:ext uri="{FF2B5EF4-FFF2-40B4-BE49-F238E27FC236}">
                <a16:creationId xmlns:a16="http://schemas.microsoft.com/office/drawing/2014/main" id="{4A6303D5-5BF1-4A99-F607-9100D35D0FC1}"/>
              </a:ext>
            </a:extLst>
          </p:cNvPr>
          <p:cNvSpPr/>
          <p:nvPr/>
        </p:nvSpPr>
        <p:spPr>
          <a:xfrm rot="16200000">
            <a:off x="4250145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593B662-B340-FF5B-DA27-CBC6F985B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4521" y="5120061"/>
            <a:ext cx="1292424" cy="1292424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B0896E-B210-91A7-E1F6-CFC502E15081}"/>
              </a:ext>
            </a:extLst>
          </p:cNvPr>
          <p:cNvSpPr txBox="1"/>
          <p:nvPr/>
        </p:nvSpPr>
        <p:spPr>
          <a:xfrm>
            <a:off x="5350623" y="347443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原理</a:t>
            </a:r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A84FF692-4EA5-EAB5-9467-19C5081C001E}"/>
              </a:ext>
            </a:extLst>
          </p:cNvPr>
          <p:cNvSpPr/>
          <p:nvPr/>
        </p:nvSpPr>
        <p:spPr>
          <a:xfrm rot="16200000">
            <a:off x="6751920" y="4583798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B248C1-D0C9-0A40-1DE6-2094CE4BCB2A}"/>
              </a:ext>
            </a:extLst>
          </p:cNvPr>
          <p:cNvSpPr txBox="1"/>
          <p:nvPr/>
        </p:nvSpPr>
        <p:spPr>
          <a:xfrm>
            <a:off x="8041296" y="3474438"/>
            <a:ext cx="1670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法則</a:t>
            </a:r>
            <a:r>
              <a:rPr kumimoji="1" lang="en-US" altLang="ja-JP" sz="2400" dirty="0"/>
              <a:t> (</a:t>
            </a:r>
            <a:r>
              <a:rPr kumimoji="1" lang="ja-JP" altLang="en-US" sz="2400"/>
              <a:t>導出</a:t>
            </a:r>
            <a:r>
              <a:rPr kumimoji="1" lang="en-US" altLang="ja-JP" sz="2400" dirty="0"/>
              <a:t>)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/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𝑑𝑇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const</m:t>
                      </m:r>
                      <m:r>
                        <a:rPr lang="en-US" altLang="ja-JP" sz="24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03C9778-5C82-C415-ABE0-4997A4BC2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71" y="4934726"/>
                <a:ext cx="2769625" cy="701218"/>
              </a:xfrm>
              <a:prstGeom prst="rect">
                <a:avLst/>
              </a:prstGeom>
              <a:blipFill>
                <a:blip r:embed="rId9"/>
                <a:stretch>
                  <a:fillRect l="-1826" t="-3509" b="-1228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/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F81013F-958D-5CCB-3018-610C4A7B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63" y="5877272"/>
                <a:ext cx="1944216" cy="369332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/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ja-JP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550EE28-F5DB-0F20-ED6D-73E360D96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948" y="4103327"/>
                <a:ext cx="2769625" cy="747320"/>
              </a:xfrm>
              <a:prstGeom prst="rect">
                <a:avLst/>
              </a:prstGeom>
              <a:blipFill>
                <a:blip r:embed="rId11"/>
                <a:stretch>
                  <a:fillRect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3EDD87DA-2C48-0B04-9C45-A798BD74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186" y="1282139"/>
            <a:ext cx="1195563" cy="1165674"/>
          </a:xfrm>
          <a:prstGeom prst="rect">
            <a:avLst/>
          </a:prstGeom>
        </p:spPr>
      </p:pic>
      <p:sp>
        <p:nvSpPr>
          <p:cNvPr id="27" name="下矢印 26">
            <a:extLst>
              <a:ext uri="{FF2B5EF4-FFF2-40B4-BE49-F238E27FC236}">
                <a16:creationId xmlns:a16="http://schemas.microsoft.com/office/drawing/2014/main" id="{7D597494-2697-C897-1C17-A0C6CBAF397F}"/>
              </a:ext>
            </a:extLst>
          </p:cNvPr>
          <p:cNvSpPr/>
          <p:nvPr/>
        </p:nvSpPr>
        <p:spPr>
          <a:xfrm rot="10800000">
            <a:off x="8776153" y="2639196"/>
            <a:ext cx="565777" cy="533645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E6B0E0B-6DFA-6804-05C1-1B11190C15BD}"/>
              </a:ext>
            </a:extLst>
          </p:cNvPr>
          <p:cNvSpPr txBox="1"/>
          <p:nvPr/>
        </p:nvSpPr>
        <p:spPr>
          <a:xfrm>
            <a:off x="8658933" y="25177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予測</a:t>
            </a: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21303A5C-38F1-CA4E-625B-65F54E186F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279" y="1442488"/>
            <a:ext cx="477583" cy="461664"/>
          </a:xfrm>
          <a:prstGeom prst="rect">
            <a:avLst/>
          </a:prstGeom>
        </p:spPr>
      </p:pic>
      <p:sp>
        <p:nvSpPr>
          <p:cNvPr id="30" name="円/楕円 29">
            <a:extLst>
              <a:ext uri="{FF2B5EF4-FFF2-40B4-BE49-F238E27FC236}">
                <a16:creationId xmlns:a16="http://schemas.microsoft.com/office/drawing/2014/main" id="{B2CD376B-E2E0-C575-C456-7DD0B63728C9}"/>
              </a:ext>
            </a:extLst>
          </p:cNvPr>
          <p:cNvSpPr/>
          <p:nvPr/>
        </p:nvSpPr>
        <p:spPr>
          <a:xfrm rot="1800000">
            <a:off x="7396258" y="1292274"/>
            <a:ext cx="1755624" cy="7680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 descr="水星のイラスト">
            <a:extLst>
              <a:ext uri="{FF2B5EF4-FFF2-40B4-BE49-F238E27FC236}">
                <a16:creationId xmlns:a16="http://schemas.microsoft.com/office/drawing/2014/main" id="{9A07BECC-0EBB-FFCD-3E7E-5FD05F3D9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4423" y="941962"/>
            <a:ext cx="359183" cy="361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80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円/楕円 24">
            <a:extLst>
              <a:ext uri="{FF2B5EF4-FFF2-40B4-BE49-F238E27FC236}">
                <a16:creationId xmlns:a16="http://schemas.microsoft.com/office/drawing/2014/main" id="{C34B7C7F-FDB6-70E3-54F6-8B57F1F30267}"/>
              </a:ext>
            </a:extLst>
          </p:cNvPr>
          <p:cNvSpPr/>
          <p:nvPr/>
        </p:nvSpPr>
        <p:spPr>
          <a:xfrm>
            <a:off x="8524806" y="1127524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 descr="電動機のイラスト">
            <a:extLst>
              <a:ext uri="{FF2B5EF4-FFF2-40B4-BE49-F238E27FC236}">
                <a16:creationId xmlns:a16="http://schemas.microsoft.com/office/drawing/2014/main" id="{5F8AC1C0-C621-F993-6963-17FDF1318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0" y="4296524"/>
            <a:ext cx="2774172" cy="255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E48E9A4-C98F-FF95-C1F0-7C589CBA88D7}"/>
              </a:ext>
            </a:extLst>
          </p:cNvPr>
          <p:cNvGrpSpPr/>
          <p:nvPr/>
        </p:nvGrpSpPr>
        <p:grpSpPr>
          <a:xfrm>
            <a:off x="3631574" y="1127524"/>
            <a:ext cx="2880320" cy="2880320"/>
            <a:chOff x="2783632" y="1268760"/>
            <a:chExt cx="2880320" cy="2880320"/>
          </a:xfrm>
        </p:grpSpPr>
        <p:sp>
          <p:nvSpPr>
            <p:cNvPr id="2" name="円/楕円 1">
              <a:extLst>
                <a:ext uri="{FF2B5EF4-FFF2-40B4-BE49-F238E27FC236}">
                  <a16:creationId xmlns:a16="http://schemas.microsoft.com/office/drawing/2014/main" id="{F901DB86-3096-3300-ED5B-E18F4417201E}"/>
                </a:ext>
              </a:extLst>
            </p:cNvPr>
            <p:cNvSpPr/>
            <p:nvPr/>
          </p:nvSpPr>
          <p:spPr>
            <a:xfrm>
              <a:off x="3215680" y="1700808"/>
              <a:ext cx="2016224" cy="20162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円/楕円 2">
              <a:extLst>
                <a:ext uri="{FF2B5EF4-FFF2-40B4-BE49-F238E27FC236}">
                  <a16:creationId xmlns:a16="http://schemas.microsoft.com/office/drawing/2014/main" id="{87F1B318-5CB9-81A1-5032-D8F1D5028C50}"/>
                </a:ext>
              </a:extLst>
            </p:cNvPr>
            <p:cNvSpPr/>
            <p:nvPr/>
          </p:nvSpPr>
          <p:spPr>
            <a:xfrm>
              <a:off x="2783632" y="1268760"/>
              <a:ext cx="2880320" cy="2880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F8EF4CEF-CF4A-47A7-94E4-9963B2A5B7D4}"/>
                </a:ext>
              </a:extLst>
            </p:cNvPr>
            <p:cNvSpPr/>
            <p:nvPr/>
          </p:nvSpPr>
          <p:spPr>
            <a:xfrm>
              <a:off x="4007768" y="1268760"/>
              <a:ext cx="432048" cy="432048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4">
              <a:extLst>
                <a:ext uri="{FF2B5EF4-FFF2-40B4-BE49-F238E27FC236}">
                  <a16:creationId xmlns:a16="http://schemas.microsoft.com/office/drawing/2014/main" id="{8733DA95-8603-F869-5FC4-9A7BE305EBF8}"/>
                </a:ext>
              </a:extLst>
            </p:cNvPr>
            <p:cNvSpPr/>
            <p:nvPr/>
          </p:nvSpPr>
          <p:spPr>
            <a:xfrm>
              <a:off x="3215680" y="1556792"/>
              <a:ext cx="432048" cy="432048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D47C28C-43BE-8721-1793-C5C836D0066B}"/>
                </a:ext>
              </a:extLst>
            </p:cNvPr>
            <p:cNvSpPr/>
            <p:nvPr/>
          </p:nvSpPr>
          <p:spPr>
            <a:xfrm flipH="1">
              <a:off x="4183258" y="1496537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C186C72-4513-90EE-667B-73C9AB5A6F1A}"/>
                </a:ext>
              </a:extLst>
            </p:cNvPr>
            <p:cNvSpPr/>
            <p:nvPr/>
          </p:nvSpPr>
          <p:spPr>
            <a:xfrm rot="19158784" flipH="1">
              <a:off x="3787214" y="1648342"/>
              <a:ext cx="72008" cy="12241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>
              <a:extLst>
                <a:ext uri="{FF2B5EF4-FFF2-40B4-BE49-F238E27FC236}">
                  <a16:creationId xmlns:a16="http://schemas.microsoft.com/office/drawing/2014/main" id="{7B38A2AF-8549-B9E9-0A63-3BD5E6A497C8}"/>
                </a:ext>
              </a:extLst>
            </p:cNvPr>
            <p:cNvSpPr/>
            <p:nvPr/>
          </p:nvSpPr>
          <p:spPr>
            <a:xfrm>
              <a:off x="4111250" y="2576658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7A42327E-C8F7-52DC-CE9A-839ED4EE7175}"/>
                </a:ext>
              </a:extLst>
            </p:cNvPr>
            <p:cNvSpPr/>
            <p:nvPr/>
          </p:nvSpPr>
          <p:spPr>
            <a:xfrm>
              <a:off x="4120722" y="1386245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4D8355E1-8F19-F228-633B-E882E39CB1DE}"/>
                </a:ext>
              </a:extLst>
            </p:cNvPr>
            <p:cNvSpPr/>
            <p:nvPr/>
          </p:nvSpPr>
          <p:spPr>
            <a:xfrm>
              <a:off x="3329012" y="1674276"/>
              <a:ext cx="197079" cy="19707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89C58A64-BEF8-B17A-D18C-DB6A02470EE6}"/>
              </a:ext>
            </a:extLst>
          </p:cNvPr>
          <p:cNvSpPr/>
          <p:nvPr/>
        </p:nvSpPr>
        <p:spPr>
          <a:xfrm>
            <a:off x="2554896" y="1189820"/>
            <a:ext cx="432048" cy="432048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5006FF4-76D9-320A-C622-FA2B5E421E12}"/>
              </a:ext>
            </a:extLst>
          </p:cNvPr>
          <p:cNvSpPr/>
          <p:nvPr/>
        </p:nvSpPr>
        <p:spPr>
          <a:xfrm>
            <a:off x="754696" y="11898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id="{29F31F2F-60C1-8536-1C83-847FAAA5C3D8}"/>
              </a:ext>
            </a:extLst>
          </p:cNvPr>
          <p:cNvSpPr/>
          <p:nvPr/>
        </p:nvSpPr>
        <p:spPr>
          <a:xfrm>
            <a:off x="1788558" y="1127524"/>
            <a:ext cx="720080" cy="55664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id="{1C9C5294-DCF4-05C3-3B64-101F595B8AE0}"/>
              </a:ext>
            </a:extLst>
          </p:cNvPr>
          <p:cNvSpPr/>
          <p:nvPr/>
        </p:nvSpPr>
        <p:spPr>
          <a:xfrm rot="10800000">
            <a:off x="1217703" y="1189820"/>
            <a:ext cx="269947" cy="432048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5316D8A7-EAEA-2C87-75A1-A40CF961B496}"/>
              </a:ext>
            </a:extLst>
          </p:cNvPr>
          <p:cNvSpPr/>
          <p:nvPr/>
        </p:nvSpPr>
        <p:spPr>
          <a:xfrm>
            <a:off x="8130226" y="2131123"/>
            <a:ext cx="108012" cy="21255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25644021-06EF-F7DE-0BAB-0E5DF36EDCEE}"/>
              </a:ext>
            </a:extLst>
          </p:cNvPr>
          <p:cNvSpPr/>
          <p:nvPr/>
        </p:nvSpPr>
        <p:spPr>
          <a:xfrm>
            <a:off x="10053770" y="1128234"/>
            <a:ext cx="864096" cy="20951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5C24988-52FD-3B45-AA93-47520C8B48C4}"/>
              </a:ext>
            </a:extLst>
          </p:cNvPr>
          <p:cNvSpPr/>
          <p:nvPr/>
        </p:nvSpPr>
        <p:spPr>
          <a:xfrm>
            <a:off x="8596720" y="1340418"/>
            <a:ext cx="684428" cy="172854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139730D-9B59-0C58-4165-161339540A9F}"/>
              </a:ext>
            </a:extLst>
          </p:cNvPr>
          <p:cNvGrpSpPr/>
          <p:nvPr/>
        </p:nvGrpSpPr>
        <p:grpSpPr>
          <a:xfrm>
            <a:off x="8471323" y="1442088"/>
            <a:ext cx="777962" cy="143438"/>
            <a:chOff x="6888088" y="1298650"/>
            <a:chExt cx="1188132" cy="212558"/>
          </a:xfrm>
          <a:solidFill>
            <a:srgbClr val="0070C0"/>
          </a:solidFill>
        </p:grpSpPr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2C69EBDB-682C-BF1F-C220-011E1AC135BF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2DFEAA0-248F-690D-BFB7-3330EFD1AB73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円/楕円 28">
              <a:extLst>
                <a:ext uri="{FF2B5EF4-FFF2-40B4-BE49-F238E27FC236}">
                  <a16:creationId xmlns:a16="http://schemas.microsoft.com/office/drawing/2014/main" id="{E722C68B-4DD8-398A-F3EE-E06A04EC3EBD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32" name="円/楕円 31">
            <a:extLst>
              <a:ext uri="{FF2B5EF4-FFF2-40B4-BE49-F238E27FC236}">
                <a16:creationId xmlns:a16="http://schemas.microsoft.com/office/drawing/2014/main" id="{A922C646-8CB3-25BA-BF21-FFA263752A49}"/>
              </a:ext>
            </a:extLst>
          </p:cNvPr>
          <p:cNvSpPr/>
          <p:nvPr/>
        </p:nvSpPr>
        <p:spPr>
          <a:xfrm>
            <a:off x="8735309" y="1781374"/>
            <a:ext cx="378633" cy="90963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AB1ADBC-463F-B8D3-4D3B-FA6EA44C7210}"/>
              </a:ext>
            </a:extLst>
          </p:cNvPr>
          <p:cNvGrpSpPr/>
          <p:nvPr/>
        </p:nvGrpSpPr>
        <p:grpSpPr>
          <a:xfrm>
            <a:off x="8133524" y="2131123"/>
            <a:ext cx="830445" cy="230122"/>
            <a:chOff x="6888088" y="1298650"/>
            <a:chExt cx="1188132" cy="212558"/>
          </a:xfrm>
          <a:solidFill>
            <a:schemeClr val="tx1"/>
          </a:solidFill>
        </p:grpSpPr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5F58DF49-0DDE-73F9-C4B4-1F741A0BCD91}"/>
                </a:ext>
              </a:extLst>
            </p:cNvPr>
            <p:cNvSpPr/>
            <p:nvPr/>
          </p:nvSpPr>
          <p:spPr>
            <a:xfrm>
              <a:off x="796820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E9552D35-8303-020C-C45F-A14CE4B1ABC8}"/>
                </a:ext>
              </a:extLst>
            </p:cNvPr>
            <p:cNvSpPr/>
            <p:nvPr/>
          </p:nvSpPr>
          <p:spPr>
            <a:xfrm>
              <a:off x="6942094" y="1298650"/>
              <a:ext cx="1080120" cy="2125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35">
              <a:extLst>
                <a:ext uri="{FF2B5EF4-FFF2-40B4-BE49-F238E27FC236}">
                  <a16:creationId xmlns:a16="http://schemas.microsoft.com/office/drawing/2014/main" id="{62E5E939-F677-36B4-97B6-D79D5F945AC4}"/>
                </a:ext>
              </a:extLst>
            </p:cNvPr>
            <p:cNvSpPr/>
            <p:nvPr/>
          </p:nvSpPr>
          <p:spPr>
            <a:xfrm>
              <a:off x="6888088" y="1298650"/>
              <a:ext cx="108012" cy="2125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</p:grpSp>
      <p:sp>
        <p:nvSpPr>
          <p:cNvPr id="19" name="円/楕円 18">
            <a:extLst>
              <a:ext uri="{FF2B5EF4-FFF2-40B4-BE49-F238E27FC236}">
                <a16:creationId xmlns:a16="http://schemas.microsoft.com/office/drawing/2014/main" id="{D95F8368-5DD8-2307-714E-0E8B8D08BD71}"/>
              </a:ext>
            </a:extLst>
          </p:cNvPr>
          <p:cNvSpPr/>
          <p:nvPr/>
        </p:nvSpPr>
        <p:spPr>
          <a:xfrm>
            <a:off x="7752184" y="1189820"/>
            <a:ext cx="864096" cy="2095164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4A812166-8D30-ECFE-4C57-6A97906A3F66}"/>
              </a:ext>
            </a:extLst>
          </p:cNvPr>
          <p:cNvGrpSpPr/>
          <p:nvPr/>
        </p:nvGrpSpPr>
        <p:grpSpPr>
          <a:xfrm>
            <a:off x="7298258" y="1298650"/>
            <a:ext cx="777962" cy="143438"/>
            <a:chOff x="7298258" y="1298650"/>
            <a:chExt cx="777962" cy="143438"/>
          </a:xfrm>
        </p:grpSpPr>
        <p:sp>
          <p:nvSpPr>
            <p:cNvPr id="21" name="円/楕円 20">
              <a:extLst>
                <a:ext uri="{FF2B5EF4-FFF2-40B4-BE49-F238E27FC236}">
                  <a16:creationId xmlns:a16="http://schemas.microsoft.com/office/drawing/2014/main" id="{C54DDBBC-0F7D-EB1E-BC95-165CEC0C5851}"/>
                </a:ext>
              </a:extLst>
            </p:cNvPr>
            <p:cNvSpPr/>
            <p:nvPr/>
          </p:nvSpPr>
          <p:spPr>
            <a:xfrm>
              <a:off x="8005496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3" name="円/楕円 22">
              <a:extLst>
                <a:ext uri="{FF2B5EF4-FFF2-40B4-BE49-F238E27FC236}">
                  <a16:creationId xmlns:a16="http://schemas.microsoft.com/office/drawing/2014/main" id="{34832DC5-8657-6296-392F-785FE46A15CE}"/>
                </a:ext>
              </a:extLst>
            </p:cNvPr>
            <p:cNvSpPr/>
            <p:nvPr/>
          </p:nvSpPr>
          <p:spPr>
            <a:xfrm>
              <a:off x="7298258" y="1298650"/>
              <a:ext cx="70724" cy="1434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644D0AB4-3E62-4390-923C-A1DCE2B043CE}"/>
                </a:ext>
              </a:extLst>
            </p:cNvPr>
            <p:cNvSpPr/>
            <p:nvPr/>
          </p:nvSpPr>
          <p:spPr>
            <a:xfrm>
              <a:off x="7333620" y="1298650"/>
              <a:ext cx="707238" cy="14343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819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212</TotalTime>
  <Words>54</Words>
  <Application>Microsoft Macintosh PowerPoint</Application>
  <PresentationFormat>ワイド画面</PresentationFormat>
  <Paragraphs>14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39</cp:revision>
  <dcterms:created xsi:type="dcterms:W3CDTF">2023-02-12T13:06:45Z</dcterms:created>
  <dcterms:modified xsi:type="dcterms:W3CDTF">2023-04-12T02:57:23Z</dcterms:modified>
</cp:coreProperties>
</file>